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2"/>
    <p:sldMasterId id="2147483681" r:id="rId13"/>
    <p:sldMasterId id="2147483748" r:id="rId14"/>
  </p:sldMasterIdLst>
  <p:notesMasterIdLst>
    <p:notesMasterId r:id="rId47"/>
  </p:notesMasterIdLst>
  <p:handoutMasterIdLst>
    <p:handoutMasterId r:id="rId48"/>
  </p:handoutMasterIdLst>
  <p:sldIdLst>
    <p:sldId id="26249" r:id="rId15"/>
    <p:sldId id="316" r:id="rId16"/>
    <p:sldId id="750" r:id="rId17"/>
    <p:sldId id="707" r:id="rId18"/>
    <p:sldId id="682" r:id="rId19"/>
    <p:sldId id="865" r:id="rId20"/>
    <p:sldId id="867" r:id="rId21"/>
    <p:sldId id="868" r:id="rId22"/>
    <p:sldId id="811" r:id="rId23"/>
    <p:sldId id="813" r:id="rId24"/>
    <p:sldId id="830" r:id="rId25"/>
    <p:sldId id="815" r:id="rId26"/>
    <p:sldId id="905" r:id="rId27"/>
    <p:sldId id="818" r:id="rId28"/>
    <p:sldId id="906" r:id="rId29"/>
    <p:sldId id="836" r:id="rId30"/>
    <p:sldId id="819" r:id="rId31"/>
    <p:sldId id="820" r:id="rId32"/>
    <p:sldId id="909" r:id="rId33"/>
    <p:sldId id="908" r:id="rId34"/>
    <p:sldId id="834" r:id="rId35"/>
    <p:sldId id="822" r:id="rId36"/>
    <p:sldId id="907" r:id="rId37"/>
    <p:sldId id="824" r:id="rId38"/>
    <p:sldId id="319" r:id="rId39"/>
    <p:sldId id="258" r:id="rId40"/>
    <p:sldId id="330" r:id="rId41"/>
    <p:sldId id="331" r:id="rId42"/>
    <p:sldId id="608" r:id="rId43"/>
    <p:sldId id="340" r:id="rId44"/>
    <p:sldId id="335" r:id="rId45"/>
    <p:sldId id="26251" r:id="rId46"/>
  </p:sldIdLst>
  <p:sldSz cx="12192000" cy="6858000"/>
  <p:notesSz cx="6858000" cy="9144000"/>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EDA723-8093-F264-ADA7-D65CC174B9B0}" name="Jean-Sébastien de Halleux" initials="JSdH" userId="S::jsd@whyte.be::fdc09521-682d-4aaa-ad8d-9a1d63866f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D8A"/>
    <a:srgbClr val="E6E6E6"/>
    <a:srgbClr val="1F1C3F"/>
    <a:srgbClr val="27E0BC"/>
    <a:srgbClr val="2D295C"/>
    <a:srgbClr val="6F8695"/>
    <a:srgbClr val="E3E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593CD2-E1DF-450C-A4C3-BF2EC473CAE7}" v="5" dt="2023-01-10T09:36:26.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2.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customXml" Target="../customXml/item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microsoft.com/office/2016/11/relationships/changesInfo" Target="changesInfos/changesInfo1.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3.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handoutMaster" Target="handoutMasters/handoutMaster1.xml"/><Relationship Id="rId8" Type="http://schemas.openxmlformats.org/officeDocument/2006/relationships/customXml" Target="../customXml/item8.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Sébastien de Halleux" userId="fdc09521-682d-4aaa-ad8d-9a1d63866f28" providerId="ADAL" clId="{B38E341D-423D-4F3D-800B-696837423EEB}"/>
    <pc:docChg chg="delSld">
      <pc:chgData name="Jean-Sébastien de Halleux" userId="fdc09521-682d-4aaa-ad8d-9a1d63866f28" providerId="ADAL" clId="{B38E341D-423D-4F3D-800B-696837423EEB}" dt="2023-01-09T14:59:51.374" v="5" actId="47"/>
      <pc:docMkLst>
        <pc:docMk/>
      </pc:docMkLst>
      <pc:sldChg chg="del">
        <pc:chgData name="Jean-Sébastien de Halleux" userId="fdc09521-682d-4aaa-ad8d-9a1d63866f28" providerId="ADAL" clId="{B38E341D-423D-4F3D-800B-696837423EEB}" dt="2023-01-09T14:59:13.571" v="2" actId="47"/>
        <pc:sldMkLst>
          <pc:docMk/>
          <pc:sldMk cId="0" sldId="683"/>
        </pc:sldMkLst>
      </pc:sldChg>
      <pc:sldChg chg="del">
        <pc:chgData name="Jean-Sébastien de Halleux" userId="fdc09521-682d-4aaa-ad8d-9a1d63866f28" providerId="ADAL" clId="{B38E341D-423D-4F3D-800B-696837423EEB}" dt="2023-01-09T14:59:07.126" v="0" actId="47"/>
        <pc:sldMkLst>
          <pc:docMk/>
          <pc:sldMk cId="0" sldId="706"/>
        </pc:sldMkLst>
      </pc:sldChg>
      <pc:sldChg chg="del">
        <pc:chgData name="Jean-Sébastien de Halleux" userId="fdc09521-682d-4aaa-ad8d-9a1d63866f28" providerId="ADAL" clId="{B38E341D-423D-4F3D-800B-696837423EEB}" dt="2023-01-09T14:59:12.496" v="1" actId="47"/>
        <pc:sldMkLst>
          <pc:docMk/>
          <pc:sldMk cId="0" sldId="708"/>
        </pc:sldMkLst>
      </pc:sldChg>
      <pc:sldChg chg="del">
        <pc:chgData name="Jean-Sébastien de Halleux" userId="fdc09521-682d-4aaa-ad8d-9a1d63866f28" providerId="ADAL" clId="{B38E341D-423D-4F3D-800B-696837423EEB}" dt="2023-01-09T14:59:50.186" v="4" actId="47"/>
        <pc:sldMkLst>
          <pc:docMk/>
          <pc:sldMk cId="0" sldId="825"/>
        </pc:sldMkLst>
      </pc:sldChg>
      <pc:sldChg chg="del">
        <pc:chgData name="Jean-Sébastien de Halleux" userId="fdc09521-682d-4aaa-ad8d-9a1d63866f28" providerId="ADAL" clId="{B38E341D-423D-4F3D-800B-696837423EEB}" dt="2023-01-09T14:59:51.374" v="5" actId="47"/>
        <pc:sldMkLst>
          <pc:docMk/>
          <pc:sldMk cId="0" sldId="827"/>
        </pc:sldMkLst>
      </pc:sldChg>
      <pc:sldChg chg="del">
        <pc:chgData name="Jean-Sébastien de Halleux" userId="fdc09521-682d-4aaa-ad8d-9a1d63866f28" providerId="ADAL" clId="{B38E341D-423D-4F3D-800B-696837423EEB}" dt="2023-01-09T14:59:40.412" v="3" actId="47"/>
        <pc:sldMkLst>
          <pc:docMk/>
          <pc:sldMk cId="0" sldId="835"/>
        </pc:sldMkLst>
      </pc:sldChg>
    </pc:docChg>
  </pc:docChgLst>
  <pc:docChgLst>
    <pc:chgData name="Caroline Feyder" userId="2150a441-57cf-4e21-9353-f0bbbd382ad0" providerId="ADAL" clId="{2C593CD2-E1DF-450C-A4C3-BF2EC473CAE7}"/>
    <pc:docChg chg="custSel addSld delSld modSld">
      <pc:chgData name="Caroline Feyder" userId="2150a441-57cf-4e21-9353-f0bbbd382ad0" providerId="ADAL" clId="{2C593CD2-E1DF-450C-A4C3-BF2EC473CAE7}" dt="2023-01-10T09:36:26.865" v="25"/>
      <pc:docMkLst>
        <pc:docMk/>
      </pc:docMkLst>
      <pc:sldChg chg="del">
        <pc:chgData name="Caroline Feyder" userId="2150a441-57cf-4e21-9353-f0bbbd382ad0" providerId="ADAL" clId="{2C593CD2-E1DF-450C-A4C3-BF2EC473CAE7}" dt="2023-01-09T15:11:28.697" v="1" actId="47"/>
        <pc:sldMkLst>
          <pc:docMk/>
          <pc:sldMk cId="581817133" sldId="277"/>
        </pc:sldMkLst>
      </pc:sldChg>
      <pc:sldChg chg="del">
        <pc:chgData name="Caroline Feyder" userId="2150a441-57cf-4e21-9353-f0bbbd382ad0" providerId="ADAL" clId="{2C593CD2-E1DF-450C-A4C3-BF2EC473CAE7}" dt="2023-01-09T15:11:25.186" v="0" actId="47"/>
        <pc:sldMkLst>
          <pc:docMk/>
          <pc:sldMk cId="245251686" sldId="291"/>
        </pc:sldMkLst>
      </pc:sldChg>
      <pc:sldChg chg="del">
        <pc:chgData name="Caroline Feyder" userId="2150a441-57cf-4e21-9353-f0bbbd382ad0" providerId="ADAL" clId="{2C593CD2-E1DF-450C-A4C3-BF2EC473CAE7}" dt="2023-01-09T15:11:40.051" v="3" actId="47"/>
        <pc:sldMkLst>
          <pc:docMk/>
          <pc:sldMk cId="2879579311" sldId="317"/>
        </pc:sldMkLst>
      </pc:sldChg>
      <pc:sldChg chg="del">
        <pc:chgData name="Caroline Feyder" userId="2150a441-57cf-4e21-9353-f0bbbd382ad0" providerId="ADAL" clId="{2C593CD2-E1DF-450C-A4C3-BF2EC473CAE7}" dt="2023-01-09T15:11:51.249" v="7" actId="47"/>
        <pc:sldMkLst>
          <pc:docMk/>
          <pc:sldMk cId="4124581372" sldId="326"/>
        </pc:sldMkLst>
      </pc:sldChg>
      <pc:sldChg chg="del">
        <pc:chgData name="Caroline Feyder" userId="2150a441-57cf-4e21-9353-f0bbbd382ad0" providerId="ADAL" clId="{2C593CD2-E1DF-450C-A4C3-BF2EC473CAE7}" dt="2023-01-09T15:11:39.082" v="2" actId="47"/>
        <pc:sldMkLst>
          <pc:docMk/>
          <pc:sldMk cId="3054799925" sldId="327"/>
        </pc:sldMkLst>
      </pc:sldChg>
      <pc:sldChg chg="del">
        <pc:chgData name="Caroline Feyder" userId="2150a441-57cf-4e21-9353-f0bbbd382ad0" providerId="ADAL" clId="{2C593CD2-E1DF-450C-A4C3-BF2EC473CAE7}" dt="2023-01-09T15:11:46.826" v="5" actId="47"/>
        <pc:sldMkLst>
          <pc:docMk/>
          <pc:sldMk cId="3066544607" sldId="337"/>
        </pc:sldMkLst>
      </pc:sldChg>
      <pc:sldChg chg="del">
        <pc:chgData name="Caroline Feyder" userId="2150a441-57cf-4e21-9353-f0bbbd382ad0" providerId="ADAL" clId="{2C593CD2-E1DF-450C-A4C3-BF2EC473CAE7}" dt="2023-01-09T15:11:47.551" v="6" actId="47"/>
        <pc:sldMkLst>
          <pc:docMk/>
          <pc:sldMk cId="2287206303" sldId="341"/>
        </pc:sldMkLst>
      </pc:sldChg>
      <pc:sldChg chg="delSp modSp add del mod delAnim modNotes">
        <pc:chgData name="Caroline Feyder" userId="2150a441-57cf-4e21-9353-f0bbbd382ad0" providerId="ADAL" clId="{2C593CD2-E1DF-450C-A4C3-BF2EC473CAE7}" dt="2023-01-09T15:15:07.746" v="19" actId="47"/>
        <pc:sldMkLst>
          <pc:docMk/>
          <pc:sldMk cId="3985893372" sldId="606"/>
        </pc:sldMkLst>
        <pc:spChg chg="mod">
          <ac:chgData name="Caroline Feyder" userId="2150a441-57cf-4e21-9353-f0bbbd382ad0" providerId="ADAL" clId="{2C593CD2-E1DF-450C-A4C3-BF2EC473CAE7}" dt="2023-01-09T15:14:26.128" v="15" actId="790"/>
          <ac:spMkLst>
            <pc:docMk/>
            <pc:sldMk cId="3985893372" sldId="606"/>
            <ac:spMk id="3" creationId="{09C02BE8-B49E-F55A-63EF-19E70F5E1C83}"/>
          </ac:spMkLst>
        </pc:spChg>
        <pc:picChg chg="del">
          <ac:chgData name="Caroline Feyder" userId="2150a441-57cf-4e21-9353-f0bbbd382ad0" providerId="ADAL" clId="{2C593CD2-E1DF-450C-A4C3-BF2EC473CAE7}" dt="2023-01-09T15:15:05.910" v="18" actId="478"/>
          <ac:picMkLst>
            <pc:docMk/>
            <pc:sldMk cId="3985893372" sldId="606"/>
            <ac:picMk id="5" creationId="{681A8BB7-AC47-3604-8DCA-435E0E147DE5}"/>
          </ac:picMkLst>
        </pc:picChg>
      </pc:sldChg>
      <pc:sldChg chg="addSp delSp modSp add del mod delAnim modAnim modNotes">
        <pc:chgData name="Caroline Feyder" userId="2150a441-57cf-4e21-9353-f0bbbd382ad0" providerId="ADAL" clId="{2C593CD2-E1DF-450C-A4C3-BF2EC473CAE7}" dt="2023-01-10T09:36:26.865" v="25"/>
        <pc:sldMkLst>
          <pc:docMk/>
          <pc:sldMk cId="1586470773" sldId="608"/>
        </pc:sldMkLst>
        <pc:spChg chg="mod">
          <ac:chgData name="Caroline Feyder" userId="2150a441-57cf-4e21-9353-f0bbbd382ad0" providerId="ADAL" clId="{2C593CD2-E1DF-450C-A4C3-BF2EC473CAE7}" dt="2023-01-09T15:13:49.397" v="10" actId="790"/>
          <ac:spMkLst>
            <pc:docMk/>
            <pc:sldMk cId="1586470773" sldId="608"/>
            <ac:spMk id="3" creationId="{09C02BE8-B49E-F55A-63EF-19E70F5E1C83}"/>
          </ac:spMkLst>
        </pc:spChg>
        <pc:picChg chg="del">
          <ac:chgData name="Caroline Feyder" userId="2150a441-57cf-4e21-9353-f0bbbd382ad0" providerId="ADAL" clId="{2C593CD2-E1DF-450C-A4C3-BF2EC473CAE7}" dt="2023-01-09T15:15:10.034" v="20" actId="478"/>
          <ac:picMkLst>
            <pc:docMk/>
            <pc:sldMk cId="1586470773" sldId="608"/>
            <ac:picMk id="2" creationId="{11432F28-0C4D-0E23-F3AA-998EC2002B8A}"/>
          </ac:picMkLst>
        </pc:picChg>
        <pc:picChg chg="add mod">
          <ac:chgData name="Caroline Feyder" userId="2150a441-57cf-4e21-9353-f0bbbd382ad0" providerId="ADAL" clId="{2C593CD2-E1DF-450C-A4C3-BF2EC473CAE7}" dt="2023-01-09T15:15:19.026" v="23" actId="1076"/>
          <ac:picMkLst>
            <pc:docMk/>
            <pc:sldMk cId="1586470773" sldId="608"/>
            <ac:picMk id="5" creationId="{E7750BFB-C150-6F3B-2339-2B4AE3C40FE4}"/>
          </ac:picMkLst>
        </pc:picChg>
      </pc:sldChg>
      <pc:sldChg chg="del">
        <pc:chgData name="Caroline Feyder" userId="2150a441-57cf-4e21-9353-f0bbbd382ad0" providerId="ADAL" clId="{2C593CD2-E1DF-450C-A4C3-BF2EC473CAE7}" dt="2023-01-09T15:11:41.016" v="4" actId="47"/>
        <pc:sldMkLst>
          <pc:docMk/>
          <pc:sldMk cId="4213948036" sldId="26250"/>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20HD%20Valerie:Users:Valerie:Desktop:restaurantsuniversitairea:totaal.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Mac%20HD%20Valerie:Users:Valerie:Desktop:restaurantsuniversitairea:tota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Blad1!$G$1</c:f>
              <c:strCache>
                <c:ptCount val="1"/>
                <c:pt idx="0">
                  <c:v>%</c:v>
                </c:pt>
              </c:strCache>
            </c:strRef>
          </c:tx>
          <c:spPr>
            <a:solidFill>
              <a:srgbClr val="0000FF"/>
            </a:solidFill>
          </c:spPr>
          <c:invertIfNegative val="0"/>
          <c:cat>
            <c:strRef>
              <c:f>Blad1!$F$2:$F$6</c:f>
              <c:strCache>
                <c:ptCount val="5"/>
                <c:pt idx="0">
                  <c:v>B</c:v>
                </c:pt>
                <c:pt idx="1">
                  <c:v>I</c:v>
                </c:pt>
                <c:pt idx="2">
                  <c:v>N</c:v>
                </c:pt>
                <c:pt idx="3">
                  <c:v>I2</c:v>
                </c:pt>
                <c:pt idx="4">
                  <c:v>B2</c:v>
                </c:pt>
              </c:strCache>
            </c:strRef>
          </c:cat>
          <c:val>
            <c:numRef>
              <c:f>Blad1!$G$2:$G$6</c:f>
              <c:numCache>
                <c:formatCode>General</c:formatCode>
                <c:ptCount val="5"/>
                <c:pt idx="0">
                  <c:v>4.59</c:v>
                </c:pt>
                <c:pt idx="1">
                  <c:v>6.04</c:v>
                </c:pt>
                <c:pt idx="2">
                  <c:v>6.03</c:v>
                </c:pt>
                <c:pt idx="3">
                  <c:v>6.04</c:v>
                </c:pt>
                <c:pt idx="4">
                  <c:v>5.1099999999999994</c:v>
                </c:pt>
              </c:numCache>
            </c:numRef>
          </c:val>
          <c:extLst>
            <c:ext xmlns:c16="http://schemas.microsoft.com/office/drawing/2014/chart" uri="{C3380CC4-5D6E-409C-BE32-E72D297353CC}">
              <c16:uniqueId val="{00000000-E05B-44C6-92E7-D9735EEE18A6}"/>
            </c:ext>
          </c:extLst>
        </c:ser>
        <c:dLbls>
          <c:showLegendKey val="0"/>
          <c:showVal val="0"/>
          <c:showCatName val="0"/>
          <c:showSerName val="0"/>
          <c:showPercent val="0"/>
          <c:showBubbleSize val="0"/>
        </c:dLbls>
        <c:gapWidth val="150"/>
        <c:axId val="72158208"/>
        <c:axId val="79393536"/>
      </c:barChart>
      <c:catAx>
        <c:axId val="72158208"/>
        <c:scaling>
          <c:orientation val="minMax"/>
        </c:scaling>
        <c:delete val="0"/>
        <c:axPos val="b"/>
        <c:numFmt formatCode="General" sourceLinked="0"/>
        <c:majorTickMark val="out"/>
        <c:minorTickMark val="none"/>
        <c:tickLblPos val="nextTo"/>
        <c:txPr>
          <a:bodyPr/>
          <a:lstStyle/>
          <a:p>
            <a:pPr>
              <a:defRPr lang="fr-FR"/>
            </a:pPr>
            <a:endParaRPr lang="fr-FR"/>
          </a:p>
        </c:txPr>
        <c:crossAx val="79393536"/>
        <c:crosses val="autoZero"/>
        <c:auto val="1"/>
        <c:lblAlgn val="ctr"/>
        <c:lblOffset val="100"/>
        <c:noMultiLvlLbl val="0"/>
      </c:catAx>
      <c:valAx>
        <c:axId val="79393536"/>
        <c:scaling>
          <c:orientation val="minMax"/>
        </c:scaling>
        <c:delete val="0"/>
        <c:axPos val="l"/>
        <c:majorGridlines>
          <c:spPr>
            <a:ln>
              <a:noFill/>
            </a:ln>
          </c:spPr>
        </c:majorGridlines>
        <c:numFmt formatCode="General" sourceLinked="1"/>
        <c:majorTickMark val="out"/>
        <c:minorTickMark val="none"/>
        <c:tickLblPos val="nextTo"/>
        <c:txPr>
          <a:bodyPr/>
          <a:lstStyle/>
          <a:p>
            <a:pPr>
              <a:defRPr lang="fr-FR"/>
            </a:pPr>
            <a:endParaRPr lang="fr-FR"/>
          </a:p>
        </c:txPr>
        <c:crossAx val="72158208"/>
        <c:crosses val="autoZero"/>
        <c:crossBetween val="between"/>
      </c:valAx>
    </c:plotArea>
    <c:legend>
      <c:legendPos val="r"/>
      <c:overlay val="0"/>
      <c:txPr>
        <a:bodyPr/>
        <a:lstStyle/>
        <a:p>
          <a:pPr>
            <a:defRPr lang="fr-FR"/>
          </a:pPr>
          <a:endParaRPr lang="fr-FR"/>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Blad1!$G$8</c:f>
              <c:strCache>
                <c:ptCount val="1"/>
                <c:pt idx="0">
                  <c:v>%</c:v>
                </c:pt>
              </c:strCache>
            </c:strRef>
          </c:tx>
          <c:spPr>
            <a:solidFill>
              <a:srgbClr val="0000FF"/>
            </a:solidFill>
          </c:spPr>
          <c:invertIfNegative val="0"/>
          <c:cat>
            <c:strRef>
              <c:f>Blad1!$F$9:$F$13</c:f>
              <c:strCache>
                <c:ptCount val="5"/>
                <c:pt idx="0">
                  <c:v>B</c:v>
                </c:pt>
                <c:pt idx="1">
                  <c:v>I</c:v>
                </c:pt>
                <c:pt idx="2">
                  <c:v>N</c:v>
                </c:pt>
                <c:pt idx="3">
                  <c:v>I2</c:v>
                </c:pt>
                <c:pt idx="4">
                  <c:v>B2</c:v>
                </c:pt>
              </c:strCache>
            </c:strRef>
          </c:cat>
          <c:val>
            <c:numRef>
              <c:f>Blad1!$G$9:$G$13</c:f>
              <c:numCache>
                <c:formatCode>General</c:formatCode>
                <c:ptCount val="5"/>
                <c:pt idx="0">
                  <c:v>77.78</c:v>
                </c:pt>
                <c:pt idx="1">
                  <c:v>73.42</c:v>
                </c:pt>
                <c:pt idx="2">
                  <c:v>76.19</c:v>
                </c:pt>
                <c:pt idx="3">
                  <c:v>65.7</c:v>
                </c:pt>
                <c:pt idx="4">
                  <c:v>75.73</c:v>
                </c:pt>
              </c:numCache>
            </c:numRef>
          </c:val>
          <c:extLst>
            <c:ext xmlns:c16="http://schemas.microsoft.com/office/drawing/2014/chart" uri="{C3380CC4-5D6E-409C-BE32-E72D297353CC}">
              <c16:uniqueId val="{00000000-26C6-4499-92C0-37C40FB54AAC}"/>
            </c:ext>
          </c:extLst>
        </c:ser>
        <c:dLbls>
          <c:showLegendKey val="0"/>
          <c:showVal val="0"/>
          <c:showCatName val="0"/>
          <c:showSerName val="0"/>
          <c:showPercent val="0"/>
          <c:showBubbleSize val="0"/>
        </c:dLbls>
        <c:gapWidth val="150"/>
        <c:axId val="79415168"/>
        <c:axId val="79416704"/>
      </c:barChart>
      <c:catAx>
        <c:axId val="79415168"/>
        <c:scaling>
          <c:orientation val="minMax"/>
        </c:scaling>
        <c:delete val="0"/>
        <c:axPos val="b"/>
        <c:numFmt formatCode="General" sourceLinked="0"/>
        <c:majorTickMark val="out"/>
        <c:minorTickMark val="none"/>
        <c:tickLblPos val="nextTo"/>
        <c:txPr>
          <a:bodyPr/>
          <a:lstStyle/>
          <a:p>
            <a:pPr>
              <a:defRPr lang="fr-FR"/>
            </a:pPr>
            <a:endParaRPr lang="fr-FR"/>
          </a:p>
        </c:txPr>
        <c:crossAx val="79416704"/>
        <c:crosses val="autoZero"/>
        <c:auto val="1"/>
        <c:lblAlgn val="ctr"/>
        <c:lblOffset val="100"/>
        <c:noMultiLvlLbl val="0"/>
      </c:catAx>
      <c:valAx>
        <c:axId val="79416704"/>
        <c:scaling>
          <c:orientation val="minMax"/>
        </c:scaling>
        <c:delete val="0"/>
        <c:axPos val="l"/>
        <c:majorGridlines>
          <c:spPr>
            <a:ln>
              <a:noFill/>
            </a:ln>
          </c:spPr>
        </c:majorGridlines>
        <c:numFmt formatCode="General" sourceLinked="1"/>
        <c:majorTickMark val="out"/>
        <c:minorTickMark val="none"/>
        <c:tickLblPos val="nextTo"/>
        <c:txPr>
          <a:bodyPr/>
          <a:lstStyle/>
          <a:p>
            <a:pPr>
              <a:defRPr lang="fr-FR"/>
            </a:pPr>
            <a:endParaRPr lang="fr-FR"/>
          </a:p>
        </c:txPr>
        <c:crossAx val="79415168"/>
        <c:crosses val="autoZero"/>
        <c:crossBetween val="between"/>
      </c:valAx>
    </c:plotArea>
    <c:legend>
      <c:legendPos val="r"/>
      <c:overlay val="0"/>
      <c:txPr>
        <a:bodyPr/>
        <a:lstStyle/>
        <a:p>
          <a:pPr>
            <a:defRPr lang="fr-FR"/>
          </a:pPr>
          <a:endParaRPr lang="fr-FR"/>
        </a:p>
      </c:txPr>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0.30227</cdr:x>
      <cdr:y>0.12609</cdr:y>
    </cdr:from>
    <cdr:to>
      <cdr:x>0.30455</cdr:x>
      <cdr:y>0.22174</cdr:y>
    </cdr:to>
    <cdr:cxnSp macro="">
      <cdr:nvCxnSpPr>
        <cdr:cNvPr id="3" name="Rechte verbindingslijn 2">
          <a:extLst xmlns:a="http://schemas.openxmlformats.org/drawingml/2006/main">
            <a:ext uri="{FF2B5EF4-FFF2-40B4-BE49-F238E27FC236}">
              <a16:creationId xmlns:a16="http://schemas.microsoft.com/office/drawing/2014/main" id="{64841EA9-E9C4-41F4-BAD4-2FF961C55B76}"/>
            </a:ext>
          </a:extLst>
        </cdr:cNvPr>
        <cdr:cNvCxnSpPr/>
      </cdr:nvCxnSpPr>
      <cdr:spPr>
        <a:xfrm xmlns:a="http://schemas.openxmlformats.org/drawingml/2006/main" flipV="1">
          <a:off x="1126065" y="245532"/>
          <a:ext cx="8467" cy="186267"/>
        </a:xfrm>
        <a:prstGeom xmlns:a="http://schemas.openxmlformats.org/drawingml/2006/main" prst="line">
          <a:avLst/>
        </a:prstGeom>
        <a:ln xmlns:a="http://schemas.openxmlformats.org/drawingml/2006/main">
          <a:solidFill>
            <a:srgbClr val="0000FF"/>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0.45682</cdr:x>
      <cdr:y>0.13478</cdr:y>
    </cdr:from>
    <cdr:to>
      <cdr:x>0.45909</cdr:x>
      <cdr:y>0.23043</cdr:y>
    </cdr:to>
    <cdr:cxnSp macro="">
      <cdr:nvCxnSpPr>
        <cdr:cNvPr id="11" name="Rechte verbindingslijn 10">
          <a:extLst xmlns:a="http://schemas.openxmlformats.org/drawingml/2006/main">
            <a:ext uri="{FF2B5EF4-FFF2-40B4-BE49-F238E27FC236}">
              <a16:creationId xmlns:a16="http://schemas.microsoft.com/office/drawing/2014/main" id="{078C5D1B-933D-4EDA-907C-F1979F8C3114}"/>
            </a:ext>
          </a:extLst>
        </cdr:cNvPr>
        <cdr:cNvCxnSpPr/>
      </cdr:nvCxnSpPr>
      <cdr:spPr>
        <a:xfrm xmlns:a="http://schemas.openxmlformats.org/drawingml/2006/main" flipV="1">
          <a:off x="1701798" y="262466"/>
          <a:ext cx="8467" cy="186267"/>
        </a:xfrm>
        <a:prstGeom xmlns:a="http://schemas.openxmlformats.org/drawingml/2006/main" prst="line">
          <a:avLst/>
        </a:prstGeom>
        <a:ln xmlns:a="http://schemas.openxmlformats.org/drawingml/2006/main">
          <a:solidFill>
            <a:srgbClr val="0000FF"/>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0.61136</cdr:x>
      <cdr:y>0.12174</cdr:y>
    </cdr:from>
    <cdr:to>
      <cdr:x>0.61136</cdr:x>
      <cdr:y>0.23478</cdr:y>
    </cdr:to>
    <cdr:cxnSp macro="">
      <cdr:nvCxnSpPr>
        <cdr:cNvPr id="12" name="Rechte verbindingslijn 11">
          <a:extLst xmlns:a="http://schemas.openxmlformats.org/drawingml/2006/main">
            <a:ext uri="{FF2B5EF4-FFF2-40B4-BE49-F238E27FC236}">
              <a16:creationId xmlns:a16="http://schemas.microsoft.com/office/drawing/2014/main" id="{AD2BBCB6-E310-4F88-8B71-5549A8280093}"/>
            </a:ext>
          </a:extLst>
        </cdr:cNvPr>
        <cdr:cNvCxnSpPr/>
      </cdr:nvCxnSpPr>
      <cdr:spPr>
        <a:xfrm xmlns:a="http://schemas.openxmlformats.org/drawingml/2006/main" flipV="1">
          <a:off x="2277531" y="237066"/>
          <a:ext cx="1" cy="220134"/>
        </a:xfrm>
        <a:prstGeom xmlns:a="http://schemas.openxmlformats.org/drawingml/2006/main" prst="line">
          <a:avLst/>
        </a:prstGeom>
        <a:ln xmlns:a="http://schemas.openxmlformats.org/drawingml/2006/main">
          <a:solidFill>
            <a:srgbClr val="0000FF"/>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0.30455</cdr:x>
      <cdr:y>0.13043</cdr:y>
    </cdr:from>
    <cdr:to>
      <cdr:x>0.61136</cdr:x>
      <cdr:y>0.13043</cdr:y>
    </cdr:to>
    <cdr:cxnSp macro="">
      <cdr:nvCxnSpPr>
        <cdr:cNvPr id="14" name="Rechte verbindingslijn 13">
          <a:extLst xmlns:a="http://schemas.openxmlformats.org/drawingml/2006/main">
            <a:ext uri="{FF2B5EF4-FFF2-40B4-BE49-F238E27FC236}">
              <a16:creationId xmlns:a16="http://schemas.microsoft.com/office/drawing/2014/main" id="{34634CC1-44D0-448C-9FDE-001A0BBE3E80}"/>
            </a:ext>
          </a:extLst>
        </cdr:cNvPr>
        <cdr:cNvCxnSpPr/>
      </cdr:nvCxnSpPr>
      <cdr:spPr>
        <a:xfrm xmlns:a="http://schemas.openxmlformats.org/drawingml/2006/main">
          <a:off x="1134532" y="254000"/>
          <a:ext cx="1143000" cy="0"/>
        </a:xfrm>
        <a:prstGeom xmlns:a="http://schemas.openxmlformats.org/drawingml/2006/main" prst="line">
          <a:avLst/>
        </a:prstGeom>
        <a:ln xmlns:a="http://schemas.openxmlformats.org/drawingml/2006/main">
          <a:solidFill>
            <a:srgbClr val="0000FF"/>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0.63187</cdr:x>
      <cdr:y>0.139</cdr:y>
    </cdr:from>
    <cdr:to>
      <cdr:x>0.63187</cdr:x>
      <cdr:y>0.58301</cdr:y>
    </cdr:to>
    <cdr:cxnSp macro="">
      <cdr:nvCxnSpPr>
        <cdr:cNvPr id="3" name="Rechte verbindingslijn 2">
          <a:extLst xmlns:a="http://schemas.openxmlformats.org/drawingml/2006/main">
            <a:ext uri="{FF2B5EF4-FFF2-40B4-BE49-F238E27FC236}">
              <a16:creationId xmlns:a16="http://schemas.microsoft.com/office/drawing/2014/main" id="{B126B6F2-41DF-435B-9144-E9F72832132F}"/>
            </a:ext>
          </a:extLst>
        </cdr:cNvPr>
        <cdr:cNvCxnSpPr/>
      </cdr:nvCxnSpPr>
      <cdr:spPr>
        <a:xfrm xmlns:a="http://schemas.openxmlformats.org/drawingml/2006/main" flipH="1" flipV="1">
          <a:off x="2920999" y="304800"/>
          <a:ext cx="1" cy="973668"/>
        </a:xfrm>
        <a:prstGeom xmlns:a="http://schemas.openxmlformats.org/drawingml/2006/main" prst="line">
          <a:avLst/>
        </a:prstGeom>
        <a:ln xmlns:a="http://schemas.openxmlformats.org/drawingml/2006/main">
          <a:solidFill>
            <a:srgbClr val="0000FF"/>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0.15385</cdr:x>
      <cdr:y>0.05019</cdr:y>
    </cdr:from>
    <cdr:to>
      <cdr:x>0.15385</cdr:x>
      <cdr:y>0.16988</cdr:y>
    </cdr:to>
    <cdr:cxnSp macro="">
      <cdr:nvCxnSpPr>
        <cdr:cNvPr id="7" name="Rechte verbindingslijn 6">
          <a:extLst xmlns:a="http://schemas.openxmlformats.org/drawingml/2006/main">
            <a:ext uri="{FF2B5EF4-FFF2-40B4-BE49-F238E27FC236}">
              <a16:creationId xmlns:a16="http://schemas.microsoft.com/office/drawing/2014/main" id="{3D9C95D6-84B3-4311-A51A-21CEFBA0D0F9}"/>
            </a:ext>
          </a:extLst>
        </cdr:cNvPr>
        <cdr:cNvCxnSpPr/>
      </cdr:nvCxnSpPr>
      <cdr:spPr>
        <a:xfrm xmlns:a="http://schemas.openxmlformats.org/drawingml/2006/main" flipV="1">
          <a:off x="711199" y="110069"/>
          <a:ext cx="1" cy="262465"/>
        </a:xfrm>
        <a:prstGeom xmlns:a="http://schemas.openxmlformats.org/drawingml/2006/main" prst="line">
          <a:avLst/>
        </a:prstGeom>
        <a:ln xmlns:a="http://schemas.openxmlformats.org/drawingml/2006/main">
          <a:solidFill>
            <a:srgbClr val="0000FF"/>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0.79304</cdr:x>
      <cdr:y>0.05792</cdr:y>
    </cdr:from>
    <cdr:to>
      <cdr:x>0.79304</cdr:x>
      <cdr:y>0.23938</cdr:y>
    </cdr:to>
    <cdr:cxnSp macro="">
      <cdr:nvCxnSpPr>
        <cdr:cNvPr id="11" name="Rechte verbindingslijn 10">
          <a:extLst xmlns:a="http://schemas.openxmlformats.org/drawingml/2006/main">
            <a:ext uri="{FF2B5EF4-FFF2-40B4-BE49-F238E27FC236}">
              <a16:creationId xmlns:a16="http://schemas.microsoft.com/office/drawing/2014/main" id="{B896F8D6-E826-4E17-AF04-A65626BE7B30}"/>
            </a:ext>
          </a:extLst>
        </cdr:cNvPr>
        <cdr:cNvCxnSpPr/>
      </cdr:nvCxnSpPr>
      <cdr:spPr>
        <a:xfrm xmlns:a="http://schemas.openxmlformats.org/drawingml/2006/main" flipV="1">
          <a:off x="3666065" y="127000"/>
          <a:ext cx="0" cy="397935"/>
        </a:xfrm>
        <a:prstGeom xmlns:a="http://schemas.openxmlformats.org/drawingml/2006/main" prst="line">
          <a:avLst/>
        </a:prstGeom>
        <a:ln xmlns:a="http://schemas.openxmlformats.org/drawingml/2006/main">
          <a:solidFill>
            <a:srgbClr val="0000FF"/>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0.15018</cdr:x>
      <cdr:y>0.05792</cdr:y>
    </cdr:from>
    <cdr:to>
      <cdr:x>0.79304</cdr:x>
      <cdr:y>0.05792</cdr:y>
    </cdr:to>
    <cdr:cxnSp macro="">
      <cdr:nvCxnSpPr>
        <cdr:cNvPr id="15" name="Rechte verbindingslijn 14">
          <a:extLst xmlns:a="http://schemas.openxmlformats.org/drawingml/2006/main">
            <a:ext uri="{FF2B5EF4-FFF2-40B4-BE49-F238E27FC236}">
              <a16:creationId xmlns:a16="http://schemas.microsoft.com/office/drawing/2014/main" id="{F01502CB-71F2-46C2-ADF1-C59E10B9C2DF}"/>
            </a:ext>
          </a:extLst>
        </cdr:cNvPr>
        <cdr:cNvCxnSpPr/>
      </cdr:nvCxnSpPr>
      <cdr:spPr>
        <a:xfrm xmlns:a="http://schemas.openxmlformats.org/drawingml/2006/main" flipH="1">
          <a:off x="694265" y="127000"/>
          <a:ext cx="2971800" cy="0"/>
        </a:xfrm>
        <a:prstGeom xmlns:a="http://schemas.openxmlformats.org/drawingml/2006/main" prst="line">
          <a:avLst/>
        </a:prstGeom>
        <a:ln xmlns:a="http://schemas.openxmlformats.org/drawingml/2006/main">
          <a:solidFill>
            <a:srgbClr val="0000FF"/>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19B8B2-E502-4346-A2C4-B5D7B3866A47}" type="datetimeFigureOut">
              <a:rPr lang="en-GB" smtClean="0"/>
              <a:t>10/01/2023</a:t>
            </a:fld>
            <a:endParaRPr lang="en-GB"/>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9DEE86-6240-4C91-9195-1DD56CA6AE1F}" type="slidenum">
              <a:rPr lang="en-GB" smtClean="0"/>
              <a:t>‹N°›</a:t>
            </a:fld>
            <a:endParaRPr lang="en-GB"/>
          </a:p>
        </p:txBody>
      </p:sp>
    </p:spTree>
    <p:extLst>
      <p:ext uri="{BB962C8B-B14F-4D97-AF65-F5344CB8AC3E}">
        <p14:creationId xmlns:p14="http://schemas.microsoft.com/office/powerpoint/2010/main" val="2629038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23DA9-8EEA-4442-AD04-D20FEB943E53}" type="datetimeFigureOut">
              <a:rPr lang="en-GB" smtClean="0"/>
              <a:t>10/01/2023</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FFD2D-E339-48D0-8E51-8C7BC4E3C46A}" type="slidenum">
              <a:rPr lang="en-GB" smtClean="0"/>
              <a:t>‹N°›</a:t>
            </a:fld>
            <a:endParaRPr lang="en-GB"/>
          </a:p>
        </p:txBody>
      </p:sp>
    </p:spTree>
    <p:extLst>
      <p:ext uri="{BB962C8B-B14F-4D97-AF65-F5344CB8AC3E}">
        <p14:creationId xmlns:p14="http://schemas.microsoft.com/office/powerpoint/2010/main" val="1228492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DBFFFD2D-E339-48D0-8E51-8C7BC4E3C46A}" type="slidenum">
              <a:rPr lang="nl-BE" smtClean="0"/>
              <a:t>1</a:t>
            </a:fld>
            <a:endParaRPr lang="nl-BE"/>
          </a:p>
        </p:txBody>
      </p:sp>
    </p:spTree>
    <p:extLst>
      <p:ext uri="{BB962C8B-B14F-4D97-AF65-F5344CB8AC3E}">
        <p14:creationId xmlns:p14="http://schemas.microsoft.com/office/powerpoint/2010/main" val="1500665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nl-BE"/>
              <a:t>https://www.youtube.com/watch?v=SOuYfjuIlss</a:t>
            </a:r>
            <a:endParaRPr lang="nl-BE" dirty="0"/>
          </a:p>
        </p:txBody>
      </p:sp>
      <p:sp>
        <p:nvSpPr>
          <p:cNvPr id="4" name="Espace réservé du numéro de diapositive 3"/>
          <p:cNvSpPr>
            <a:spLocks noGrp="1"/>
          </p:cNvSpPr>
          <p:nvPr>
            <p:ph type="sldNum" sz="quarter" idx="5"/>
          </p:nvPr>
        </p:nvSpPr>
        <p:spPr/>
        <p:txBody>
          <a:bodyPr/>
          <a:lstStyle/>
          <a:p>
            <a:fld id="{EF4E8F08-9943-044E-BB7B-AD73A6AC4C55}" type="slidenum">
              <a:rPr lang="nl-BE" smtClean="0">
                <a:solidFill>
                  <a:srgbClr val="568C37"/>
                </a:solidFill>
              </a:rPr>
              <a:t>29</a:t>
            </a:fld>
            <a:endParaRPr lang="nl-BE">
              <a:solidFill>
                <a:srgbClr val="568C37"/>
              </a:solidFill>
            </a:endParaRPr>
          </a:p>
        </p:txBody>
      </p:sp>
    </p:spTree>
    <p:extLst>
      <p:ext uri="{BB962C8B-B14F-4D97-AF65-F5344CB8AC3E}">
        <p14:creationId xmlns:p14="http://schemas.microsoft.com/office/powerpoint/2010/main" val="5990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3034507-B885-66AB-51A2-34314D1860E4}"/>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D57C821B-3FE5-F596-FDEC-0E43B85476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nl-BE" sz="9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jdelijke aanduiding voor dia-afbeelding 1">
            <a:extLst>
              <a:ext uri="{FF2B5EF4-FFF2-40B4-BE49-F238E27FC236}">
                <a16:creationId xmlns:a16="http://schemas.microsoft.com/office/drawing/2014/main" id="{5B6DCE61-33B4-802A-53E3-A51BAF422D6E}"/>
              </a:ext>
            </a:extLst>
          </p:cNvPr>
          <p:cNvSpPr>
            <a:spLocks noGrp="1" noRot="1" noChangeAspect="1" noChangeArrowheads="1" noTextEdit="1"/>
          </p:cNvSpPr>
          <p:nvPr>
            <p:ph type="sldImg"/>
          </p:nvPr>
        </p:nvSpPr>
        <p:spPr>
          <a:ln/>
        </p:spPr>
      </p:sp>
      <p:sp>
        <p:nvSpPr>
          <p:cNvPr id="18435" name="Tijdelijke aanduiding voor notities 2">
            <a:extLst>
              <a:ext uri="{FF2B5EF4-FFF2-40B4-BE49-F238E27FC236}">
                <a16:creationId xmlns:a16="http://schemas.microsoft.com/office/drawing/2014/main" id="{ECFE0737-54CE-0499-DCD1-B9B80FD0A8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fr-FR">
                <a:latin typeface="Arial" panose="020B0604020202020204" pitchFamily="34" charset="0"/>
              </a:rPr>
              <a:t>Nudging refers to interventions that organize the choice architecture in order to alter people’s behaviour in a predictable way without forbidding any options or significantly changing their economic incentives</a:t>
            </a:r>
            <a:r>
              <a:rPr lang="nl-NL" altLang="fr-FR">
                <a:latin typeface="Arial" panose="020B0604020202020204" pitchFamily="34" charset="0"/>
              </a:rPr>
              <a:t>. </a:t>
            </a:r>
          </a:p>
        </p:txBody>
      </p:sp>
      <p:sp>
        <p:nvSpPr>
          <p:cNvPr id="18436" name="Tijdelijke aanduiding voor dianummer 3">
            <a:extLst>
              <a:ext uri="{FF2B5EF4-FFF2-40B4-BE49-F238E27FC236}">
                <a16:creationId xmlns:a16="http://schemas.microsoft.com/office/drawing/2014/main" id="{46A8A578-4AFC-E2B1-1FCA-6A1195B734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C41EEDA-35BB-4A1A-8C72-B4476F16A14B}" type="slidenum">
              <a:rPr lang="fr-FR" altLang="fr-FR"/>
              <a:pPr/>
              <a:t>11</a:t>
            </a:fld>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jdelijke aanduiding voor dia-afbeelding 1">
            <a:extLst>
              <a:ext uri="{FF2B5EF4-FFF2-40B4-BE49-F238E27FC236}">
                <a16:creationId xmlns:a16="http://schemas.microsoft.com/office/drawing/2014/main" id="{79EE5907-096B-9F34-E6AF-2A5637881764}"/>
              </a:ext>
            </a:extLst>
          </p:cNvPr>
          <p:cNvSpPr>
            <a:spLocks noGrp="1" noRot="1" noChangeAspect="1" noChangeArrowheads="1" noTextEdit="1"/>
          </p:cNvSpPr>
          <p:nvPr>
            <p:ph type="sldImg"/>
          </p:nvPr>
        </p:nvSpPr>
        <p:spPr>
          <a:ln/>
        </p:spPr>
      </p:sp>
      <p:sp>
        <p:nvSpPr>
          <p:cNvPr id="21507" name="Tijdelijke aanduiding voor notities 2">
            <a:extLst>
              <a:ext uri="{FF2B5EF4-FFF2-40B4-BE49-F238E27FC236}">
                <a16:creationId xmlns:a16="http://schemas.microsoft.com/office/drawing/2014/main" id="{64C7A8F9-803A-E34A-DBD8-B9B48C3123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Arial" panose="020B0604020202020204" pitchFamily="34" charset="0"/>
            </a:endParaRPr>
          </a:p>
        </p:txBody>
      </p:sp>
      <p:sp>
        <p:nvSpPr>
          <p:cNvPr id="21508" name="Tijdelijke aanduiding voor dianummer 3">
            <a:extLst>
              <a:ext uri="{FF2B5EF4-FFF2-40B4-BE49-F238E27FC236}">
                <a16:creationId xmlns:a16="http://schemas.microsoft.com/office/drawing/2014/main" id="{C388226A-7C78-9279-5010-6DC83F79C3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FD27175-F42C-4C3E-B7B2-3A4679CAC28F}" type="slidenum">
              <a:rPr lang="fr-FR" altLang="nl-BE"/>
              <a:pPr/>
              <a:t>13</a:t>
            </a:fld>
            <a:endParaRPr lang="fr-FR" altLang="nl-B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jdelijke aanduiding voor dia-afbeelding 1">
            <a:extLst>
              <a:ext uri="{FF2B5EF4-FFF2-40B4-BE49-F238E27FC236}">
                <a16:creationId xmlns:a16="http://schemas.microsoft.com/office/drawing/2014/main" id="{A6429D9C-5F89-E56B-C067-5792529E119B}"/>
              </a:ext>
            </a:extLst>
          </p:cNvPr>
          <p:cNvSpPr>
            <a:spLocks noGrp="1" noRot="1" noChangeAspect="1" noChangeArrowheads="1" noTextEdit="1"/>
          </p:cNvSpPr>
          <p:nvPr>
            <p:ph type="sldImg"/>
          </p:nvPr>
        </p:nvSpPr>
        <p:spPr>
          <a:ln/>
        </p:spPr>
      </p:sp>
      <p:sp>
        <p:nvSpPr>
          <p:cNvPr id="23555" name="Tijdelijke aanduiding voor notities 2">
            <a:extLst>
              <a:ext uri="{FF2B5EF4-FFF2-40B4-BE49-F238E27FC236}">
                <a16:creationId xmlns:a16="http://schemas.microsoft.com/office/drawing/2014/main" id="{A545150F-2EDC-53D4-7026-9EE7738FD6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a:latin typeface="Arial" panose="020B0604020202020204" pitchFamily="34" charset="0"/>
            </a:endParaRPr>
          </a:p>
        </p:txBody>
      </p:sp>
      <p:sp>
        <p:nvSpPr>
          <p:cNvPr id="23556" name="Tijdelijke aanduiding voor dianummer 3">
            <a:extLst>
              <a:ext uri="{FF2B5EF4-FFF2-40B4-BE49-F238E27FC236}">
                <a16:creationId xmlns:a16="http://schemas.microsoft.com/office/drawing/2014/main" id="{EE913F3B-9B36-5EE1-FF9D-36FCE42F45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E3D83DD-66FD-403A-A91A-7B91A86AE3B0}" type="slidenum">
              <a:rPr lang="fr-FR" altLang="fr-FR"/>
              <a:pPr/>
              <a:t>14</a:t>
            </a:fld>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jdelijke aanduiding voor dia-afbeelding 1">
            <a:extLst>
              <a:ext uri="{FF2B5EF4-FFF2-40B4-BE49-F238E27FC236}">
                <a16:creationId xmlns:a16="http://schemas.microsoft.com/office/drawing/2014/main" id="{04322904-5201-D143-9E29-034A6728E141}"/>
              </a:ext>
            </a:extLst>
          </p:cNvPr>
          <p:cNvSpPr>
            <a:spLocks noGrp="1" noRot="1" noChangeAspect="1" noChangeArrowheads="1" noTextEdit="1"/>
          </p:cNvSpPr>
          <p:nvPr>
            <p:ph type="sldImg"/>
          </p:nvPr>
        </p:nvSpPr>
        <p:spPr>
          <a:ln/>
        </p:spPr>
      </p:sp>
      <p:sp>
        <p:nvSpPr>
          <p:cNvPr id="26627" name="Tijdelijke aanduiding voor notities 2">
            <a:extLst>
              <a:ext uri="{FF2B5EF4-FFF2-40B4-BE49-F238E27FC236}">
                <a16:creationId xmlns:a16="http://schemas.microsoft.com/office/drawing/2014/main" id="{DC99AFDE-D39D-673B-AC17-19FA539DA9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fr-FR">
                <a:latin typeface="Arial" panose="020B0604020202020204" pitchFamily="34" charset="0"/>
              </a:rPr>
              <a:t>The creation of ‘healthy heuristics’ to influence people’s choices is the task of a choice architect, i.e. a person who organizes the context in which people make decisions. A crucial assumption in this regard is that there is no ‘neutral’ design.5 Hollands et al.6 define choice architecture as ‘interventions that involve altering the properties or placement of objects or stimuli within micro-environments with the intention of changing health-related behaviour’. This intervention is usually aimed at influencing the behaviour of many people simul- taneously and is thus not an individual approach. It is implemented in the environment where the target behaviour is performed, and requires minimal conscious processing. Nudging can be seen as a specific form of choice architecture that uses heuristics with the aim to promote healthy behaviour, while preserving free choice and leaving economic incentives unchanged. </a:t>
            </a:r>
          </a:p>
          <a:p>
            <a:endParaRPr lang="nl-NL" altLang="fr-FR">
              <a:latin typeface="Arial" panose="020B0604020202020204" pitchFamily="34" charset="0"/>
            </a:endParaRPr>
          </a:p>
        </p:txBody>
      </p:sp>
      <p:sp>
        <p:nvSpPr>
          <p:cNvPr id="26628" name="Tijdelijke aanduiding voor dianummer 3">
            <a:extLst>
              <a:ext uri="{FF2B5EF4-FFF2-40B4-BE49-F238E27FC236}">
                <a16:creationId xmlns:a16="http://schemas.microsoft.com/office/drawing/2014/main" id="{14C61F44-94CA-BE6B-2F89-2A40EEE103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D765773-BD35-4874-B03C-2C2FA3FCA739}" type="slidenum">
              <a:rPr lang="fr-FR" altLang="fr-FR"/>
              <a:pPr/>
              <a:t>16</a:t>
            </a:fld>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dia-afbeelding 1">
            <a:extLst>
              <a:ext uri="{FF2B5EF4-FFF2-40B4-BE49-F238E27FC236}">
                <a16:creationId xmlns:a16="http://schemas.microsoft.com/office/drawing/2014/main" id="{2B8A4AF0-0BFD-9480-6D4C-876A237F9A31}"/>
              </a:ext>
            </a:extLst>
          </p:cNvPr>
          <p:cNvSpPr>
            <a:spLocks noGrp="1" noRot="1" noChangeAspect="1" noChangeArrowheads="1" noTextEdit="1"/>
          </p:cNvSpPr>
          <p:nvPr>
            <p:ph type="sldImg"/>
          </p:nvPr>
        </p:nvSpPr>
        <p:spPr>
          <a:ln/>
        </p:spPr>
      </p:sp>
      <p:sp>
        <p:nvSpPr>
          <p:cNvPr id="29699" name="Tijdelijke aanduiding voor notities 2">
            <a:extLst>
              <a:ext uri="{FF2B5EF4-FFF2-40B4-BE49-F238E27FC236}">
                <a16:creationId xmlns:a16="http://schemas.microsoft.com/office/drawing/2014/main" id="{C40A2A06-BD88-26C9-243A-CB4FD4FAC8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fr-FR">
                <a:latin typeface="Arial" panose="020B0604020202020204" pitchFamily="34" charset="0"/>
              </a:rPr>
              <a:t>A first significant positive effect (</a:t>
            </a:r>
            <a:r>
              <a:rPr lang="en-GB" altLang="fr-FR" i="1">
                <a:latin typeface="Arial" panose="020B0604020202020204" pitchFamily="34" charset="0"/>
              </a:rPr>
              <a:t>β=</a:t>
            </a:r>
            <a:r>
              <a:rPr lang="en-GB" altLang="fr-FR">
                <a:latin typeface="Arial" panose="020B0604020202020204" pitchFamily="34" charset="0"/>
              </a:rPr>
              <a:t>0.21, </a:t>
            </a:r>
            <a:r>
              <a:rPr lang="en-GB" altLang="fr-FR" i="1">
                <a:latin typeface="Arial" panose="020B0604020202020204" pitchFamily="34" charset="0"/>
              </a:rPr>
              <a:t>z=</a:t>
            </a:r>
            <a:r>
              <a:rPr lang="en-GB" altLang="fr-FR">
                <a:latin typeface="Arial" panose="020B0604020202020204" pitchFamily="34" charset="0"/>
              </a:rPr>
              <a:t>3.44, </a:t>
            </a:r>
            <a:r>
              <a:rPr lang="en-GB" altLang="fr-FR" i="1">
                <a:latin typeface="Arial" panose="020B0604020202020204" pitchFamily="34" charset="0"/>
              </a:rPr>
              <a:t>p&lt;</a:t>
            </a:r>
            <a:r>
              <a:rPr lang="en-GB" altLang="fr-FR">
                <a:latin typeface="Arial" panose="020B0604020202020204" pitchFamily="34" charset="0"/>
              </a:rPr>
              <a:t>.001) on the average proportion of hot vegetable servings is observed for the </a:t>
            </a:r>
            <a:r>
              <a:rPr lang="en-GB" altLang="fr-FR" i="1">
                <a:latin typeface="Arial" panose="020B0604020202020204" pitchFamily="34" charset="0"/>
              </a:rPr>
              <a:t>cue-to-action</a:t>
            </a:r>
            <a:r>
              <a:rPr lang="en-GB" altLang="fr-FR">
                <a:latin typeface="Arial" panose="020B0604020202020204" pitchFamily="34" charset="0"/>
              </a:rPr>
              <a:t> intervention. The odds of choosing a hot vegetable dish from the buffet during cue-to-action days are 1.24 (95% CI </a:t>
            </a:r>
            <a:r>
              <a:rPr lang="en-GB" altLang="fr-FR" i="1">
                <a:latin typeface="Arial" panose="020B0604020202020204" pitchFamily="34" charset="0"/>
              </a:rPr>
              <a:t>1.10 ; 1.40</a:t>
            </a:r>
            <a:r>
              <a:rPr lang="en-GB" altLang="fr-FR">
                <a:latin typeface="Arial" panose="020B0604020202020204" pitchFamily="34" charset="0"/>
              </a:rPr>
              <a:t>) compared to days without the cue-to-action manipulation.</a:t>
            </a:r>
            <a:r>
              <a:rPr lang="nl-NL" altLang="fr-FR">
                <a:latin typeface="Arial" panose="020B0604020202020204" pitchFamily="34" charset="0"/>
              </a:rPr>
              <a:t> </a:t>
            </a:r>
          </a:p>
          <a:p>
            <a:endParaRPr lang="nl-NL" altLang="fr-FR">
              <a:latin typeface="Arial" panose="020B0604020202020204" pitchFamily="34" charset="0"/>
            </a:endParaRPr>
          </a:p>
          <a:p>
            <a:r>
              <a:rPr lang="en-GB" altLang="fr-FR">
                <a:latin typeface="Arial" panose="020B0604020202020204" pitchFamily="34" charset="0"/>
              </a:rPr>
              <a:t>A significant </a:t>
            </a:r>
            <a:r>
              <a:rPr lang="en-GB" altLang="fr-FR" i="1">
                <a:latin typeface="Arial" panose="020B0604020202020204" pitchFamily="34" charset="0"/>
              </a:rPr>
              <a:t>negative</a:t>
            </a:r>
            <a:r>
              <a:rPr lang="en-GB" altLang="fr-FR">
                <a:latin typeface="Arial" panose="020B0604020202020204" pitchFamily="34" charset="0"/>
              </a:rPr>
              <a:t> effect (</a:t>
            </a:r>
            <a:r>
              <a:rPr lang="en-GB" altLang="fr-FR" i="1">
                <a:latin typeface="Arial" panose="020B0604020202020204" pitchFamily="34" charset="0"/>
              </a:rPr>
              <a:t>β=-</a:t>
            </a:r>
            <a:r>
              <a:rPr lang="en-GB" altLang="fr-FR">
                <a:latin typeface="Arial" panose="020B0604020202020204" pitchFamily="34" charset="0"/>
              </a:rPr>
              <a:t>0.31</a:t>
            </a:r>
            <a:r>
              <a:rPr lang="en-GB" altLang="fr-FR" i="1">
                <a:latin typeface="Arial" panose="020B0604020202020204" pitchFamily="34" charset="0"/>
              </a:rPr>
              <a:t>, z=</a:t>
            </a:r>
            <a:r>
              <a:rPr lang="en-GB" altLang="fr-FR">
                <a:latin typeface="Arial" panose="020B0604020202020204" pitchFamily="34" charset="0"/>
              </a:rPr>
              <a:t>-2.81</a:t>
            </a:r>
            <a:r>
              <a:rPr lang="en-GB" altLang="fr-FR" i="1">
                <a:latin typeface="Arial" panose="020B0604020202020204" pitchFamily="34" charset="0"/>
              </a:rPr>
              <a:t>, p=&lt;</a:t>
            </a:r>
            <a:r>
              <a:rPr lang="en-GB" altLang="fr-FR">
                <a:latin typeface="Arial" panose="020B0604020202020204" pitchFamily="34" charset="0"/>
              </a:rPr>
              <a:t>.01) on the average proportion of prebiotic vegetable servings is observed for the </a:t>
            </a:r>
            <a:r>
              <a:rPr lang="en-GB" altLang="fr-FR" i="1">
                <a:latin typeface="Arial" panose="020B0604020202020204" pitchFamily="34" charset="0"/>
              </a:rPr>
              <a:t>cue to action</a:t>
            </a:r>
            <a:r>
              <a:rPr lang="en-GB" altLang="fr-FR">
                <a:latin typeface="Arial" panose="020B0604020202020204" pitchFamily="34" charset="0"/>
              </a:rPr>
              <a:t> intervention: The odds of selecting a prebiotic vegetable dish from the buffet during the period when cue-to-action is applied are 0.73 times lower (95% CI </a:t>
            </a:r>
            <a:r>
              <a:rPr lang="en-GB" altLang="fr-FR" i="1">
                <a:latin typeface="Arial" panose="020B0604020202020204" pitchFamily="34" charset="0"/>
              </a:rPr>
              <a:t>0.59 ; 0.91</a:t>
            </a:r>
            <a:r>
              <a:rPr lang="en-GB" altLang="fr-FR">
                <a:latin typeface="Arial" panose="020B0604020202020204" pitchFamily="34" charset="0"/>
              </a:rPr>
              <a:t>) than on the weeks without action. </a:t>
            </a:r>
          </a:p>
          <a:p>
            <a:endParaRPr lang="nl-NL" altLang="fr-FR">
              <a:latin typeface="Arial" panose="020B0604020202020204" pitchFamily="34" charset="0"/>
            </a:endParaRPr>
          </a:p>
          <a:p>
            <a:pPr eaLnBrk="1" hangingPunct="1">
              <a:spcBef>
                <a:spcPct val="0"/>
              </a:spcBef>
            </a:pPr>
            <a:r>
              <a:rPr lang="nl-NL" altLang="fr-FR">
                <a:latin typeface="Arial" panose="020B0604020202020204" pitchFamily="34" charset="0"/>
              </a:rPr>
              <a:t>Explanation: Different people in the samples: habitual costumers in week 1 and 5 and new customers in week 2, 3 and 4</a:t>
            </a:r>
          </a:p>
          <a:p>
            <a:pPr eaLnBrk="1" hangingPunct="1">
              <a:spcBef>
                <a:spcPct val="0"/>
              </a:spcBef>
            </a:pPr>
            <a:r>
              <a:rPr lang="nl-NL" altLang="fr-FR">
                <a:latin typeface="Arial" panose="020B0604020202020204" pitchFamily="34" charset="0"/>
              </a:rPr>
              <a:t>Novelty effect for unfamiliar vegetables</a:t>
            </a:r>
          </a:p>
          <a:p>
            <a:pPr eaLnBrk="1" hangingPunct="1">
              <a:spcBef>
                <a:spcPct val="0"/>
              </a:spcBef>
            </a:pPr>
            <a:r>
              <a:rPr lang="nl-NL" altLang="fr-FR">
                <a:latin typeface="Arial" panose="020B0604020202020204" pitchFamily="34" charset="0"/>
              </a:rPr>
              <a:t>Type of nudge used might be inappropiate becaus it doesn’t work: there is a need to test other nudges</a:t>
            </a:r>
          </a:p>
          <a:p>
            <a:endParaRPr lang="nl-NL" altLang="fr-FR">
              <a:latin typeface="Arial" panose="020B0604020202020204" pitchFamily="34" charset="0"/>
            </a:endParaRPr>
          </a:p>
          <a:p>
            <a:r>
              <a:rPr lang="nl-NL" altLang="fr-FR" b="1">
                <a:latin typeface="Arial" panose="020B0604020202020204" pitchFamily="34" charset="0"/>
              </a:rPr>
              <a:t>Nudging only works for more general categories such as “healthy” vs “unhealthy foods”</a:t>
            </a:r>
          </a:p>
          <a:p>
            <a:r>
              <a:rPr lang="nl-NL" altLang="fr-FR" b="1">
                <a:latin typeface="Arial" panose="020B0604020202020204" pitchFamily="34" charset="0"/>
              </a:rPr>
              <a:t>All vegetables are considered to be healthy</a:t>
            </a:r>
          </a:p>
          <a:p>
            <a:r>
              <a:rPr lang="nl-NL" altLang="fr-FR" b="1">
                <a:latin typeface="Arial" panose="020B0604020202020204" pitchFamily="34" charset="0"/>
              </a:rPr>
              <a:t>Nudging only works for familiar foods</a:t>
            </a:r>
          </a:p>
          <a:p>
            <a:endParaRPr lang="nl-NL" altLang="fr-FR">
              <a:latin typeface="Arial" panose="020B0604020202020204" pitchFamily="34" charset="0"/>
            </a:endParaRPr>
          </a:p>
          <a:p>
            <a:endParaRPr lang="nl-NL" altLang="fr-FR">
              <a:latin typeface="Arial" panose="020B0604020202020204" pitchFamily="34" charset="0"/>
            </a:endParaRPr>
          </a:p>
        </p:txBody>
      </p:sp>
      <p:sp>
        <p:nvSpPr>
          <p:cNvPr id="29700" name="Tijdelijke aanduiding voor dianummer 3">
            <a:extLst>
              <a:ext uri="{FF2B5EF4-FFF2-40B4-BE49-F238E27FC236}">
                <a16:creationId xmlns:a16="http://schemas.microsoft.com/office/drawing/2014/main" id="{8B7FCD21-D00C-10F4-E906-B83DFECFE4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731829F-A268-4F4B-821B-3D006E84FB96}" type="slidenum">
              <a:rPr lang="fr-FR" altLang="fr-FR"/>
              <a:pPr/>
              <a:t>18</a:t>
            </a:fld>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jdelijke aanduiding voor dia-afbeelding 1">
            <a:extLst>
              <a:ext uri="{FF2B5EF4-FFF2-40B4-BE49-F238E27FC236}">
                <a16:creationId xmlns:a16="http://schemas.microsoft.com/office/drawing/2014/main" id="{15D14DDE-1791-791B-1CDD-056EED0CAFA2}"/>
              </a:ext>
            </a:extLst>
          </p:cNvPr>
          <p:cNvSpPr>
            <a:spLocks noGrp="1" noRot="1" noChangeAspect="1" noChangeArrowheads="1" noTextEdit="1"/>
          </p:cNvSpPr>
          <p:nvPr>
            <p:ph type="sldImg"/>
          </p:nvPr>
        </p:nvSpPr>
        <p:spPr>
          <a:ln/>
        </p:spPr>
      </p:sp>
      <p:sp>
        <p:nvSpPr>
          <p:cNvPr id="35843" name="Tijdelijke aanduiding voor notities 2">
            <a:extLst>
              <a:ext uri="{FF2B5EF4-FFF2-40B4-BE49-F238E27FC236}">
                <a16:creationId xmlns:a16="http://schemas.microsoft.com/office/drawing/2014/main" id="{3C0393BB-73F0-059F-CC11-E522B24F06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Arial" panose="020B0604020202020204" pitchFamily="34" charset="0"/>
            </a:endParaRPr>
          </a:p>
        </p:txBody>
      </p:sp>
      <p:sp>
        <p:nvSpPr>
          <p:cNvPr id="35844" name="Tijdelijke aanduiding voor dianummer 3">
            <a:extLst>
              <a:ext uri="{FF2B5EF4-FFF2-40B4-BE49-F238E27FC236}">
                <a16:creationId xmlns:a16="http://schemas.microsoft.com/office/drawing/2014/main" id="{07E93D9E-7205-7D25-D3EB-67D1EB424B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C90C026-8937-4955-91B9-7EC4D5949FE8}" type="slidenum">
              <a:rPr lang="fr-FR" altLang="nl-BE"/>
              <a:pPr/>
              <a:t>20</a:t>
            </a:fld>
            <a:endParaRPr lang="fr-FR" altLang="nl-B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jdelijke aanduiding voor dia-afbeelding 1">
            <a:extLst>
              <a:ext uri="{FF2B5EF4-FFF2-40B4-BE49-F238E27FC236}">
                <a16:creationId xmlns:a16="http://schemas.microsoft.com/office/drawing/2014/main" id="{BA97BA55-1D01-DE89-7E02-F9F8E73FCA0D}"/>
              </a:ext>
            </a:extLst>
          </p:cNvPr>
          <p:cNvSpPr>
            <a:spLocks noGrp="1" noRot="1" noChangeAspect="1" noChangeArrowheads="1" noTextEdit="1"/>
          </p:cNvSpPr>
          <p:nvPr>
            <p:ph type="sldImg"/>
          </p:nvPr>
        </p:nvSpPr>
        <p:spPr>
          <a:ln/>
        </p:spPr>
      </p:sp>
      <p:sp>
        <p:nvSpPr>
          <p:cNvPr id="40963" name="Tijdelijke aanduiding voor notities 2">
            <a:extLst>
              <a:ext uri="{FF2B5EF4-FFF2-40B4-BE49-F238E27FC236}">
                <a16:creationId xmlns:a16="http://schemas.microsoft.com/office/drawing/2014/main" id="{2F8AD2BA-B054-D328-2948-9C8F18A734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BE">
              <a:latin typeface="Arial" panose="020B0604020202020204" pitchFamily="34" charset="0"/>
            </a:endParaRPr>
          </a:p>
        </p:txBody>
      </p:sp>
      <p:sp>
        <p:nvSpPr>
          <p:cNvPr id="40964" name="Tijdelijke aanduiding voor dianummer 3">
            <a:extLst>
              <a:ext uri="{FF2B5EF4-FFF2-40B4-BE49-F238E27FC236}">
                <a16:creationId xmlns:a16="http://schemas.microsoft.com/office/drawing/2014/main" id="{0CCB6297-A464-8D5C-A34C-5AB9133487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B57C161-7E20-4A56-9A8F-F048EE32D6A8}" type="slidenum">
              <a:rPr lang="fr-FR" altLang="nl-BE"/>
              <a:pPr/>
              <a:t>23</a:t>
            </a:fld>
            <a:endParaRPr lang="fr-FR" altLang="nl-B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8.xml"/><Relationship Id="rId1" Type="http://schemas.openxmlformats.org/officeDocument/2006/relationships/customXml" Target="../../customXml/item7.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10.xml"/><Relationship Id="rId1" Type="http://schemas.openxmlformats.org/officeDocument/2006/relationships/customXml" Target="../../customXml/item9.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mailto:fostplus@fostplus.be" TargetMode="External"/><Relationship Id="rId3" Type="http://schemas.openxmlformats.org/officeDocument/2006/relationships/hyperlink" Target="https://www.youtube.com/user/FostPlus2010/videos" TargetMode="External"/><Relationship Id="rId7" Type="http://schemas.openxmlformats.org/officeDocument/2006/relationships/hyperlink" Target="http://www.fostplus.be/" TargetMode="External"/><Relationship Id="rId2" Type="http://schemas.openxmlformats.org/officeDocument/2006/relationships/slideMaster" Target="../slideMasters/slideMaster1.xml"/><Relationship Id="rId1" Type="http://schemas.openxmlformats.org/officeDocument/2006/relationships/customXml" Target="../../customXml/item11.xml"/><Relationship Id="rId6" Type="http://schemas.openxmlformats.org/officeDocument/2006/relationships/hyperlink" Target="https://www.facebook.com/fostplus/" TargetMode="External"/><Relationship Id="rId5" Type="http://schemas.openxmlformats.org/officeDocument/2006/relationships/hyperlink" Target="https://be.linkedin.com/company/fost-plus" TargetMode="External"/><Relationship Id="rId10" Type="http://schemas.openxmlformats.org/officeDocument/2006/relationships/image" Target="../media/image2.jpeg"/><Relationship Id="rId4" Type="http://schemas.openxmlformats.org/officeDocument/2006/relationships/hyperlink" Target="https://twitter.com/fostplus" TargetMode="External"/><Relationship Id="rId9"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customXml" Target="../../customXml/item5.xml"/><Relationship Id="rId5" Type="http://schemas.openxmlformats.org/officeDocument/2006/relationships/image" Target="../media/image4.png"/><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customXml" Target="../../customXml/item6.xml"/><Relationship Id="rId5" Type="http://schemas.openxmlformats.org/officeDocument/2006/relationships/image" Target="../media/image4.png"/><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accent2"/>
        </a:solidFill>
        <a:effectLst/>
      </p:bgPr>
    </p:bg>
    <p:spTree>
      <p:nvGrpSpPr>
        <p:cNvPr id="1" name=""/>
        <p:cNvGrpSpPr/>
        <p:nvPr/>
      </p:nvGrpSpPr>
      <p:grpSpPr>
        <a:xfrm>
          <a:off x="0" y="0"/>
          <a:ext cx="0" cy="0"/>
          <a:chOff x="0" y="0"/>
          <a:chExt cx="0" cy="0"/>
        </a:xfrm>
      </p:grpSpPr>
      <p:sp>
        <p:nvSpPr>
          <p:cNvPr id="14" name="Beam 1">
            <a:extLst>
              <a:ext uri="{FF2B5EF4-FFF2-40B4-BE49-F238E27FC236}">
                <a16:creationId xmlns:a16="http://schemas.microsoft.com/office/drawing/2014/main" id="{33999E06-B16C-4A49-B4CB-0DA36F1C3D9E}"/>
              </a:ext>
            </a:extLst>
          </p:cNvPr>
          <p:cNvSpPr>
            <a:spLocks noSelect="1"/>
          </p:cNvSpPr>
          <p:nvPr userDrawn="1"/>
        </p:nvSpPr>
        <p:spPr>
          <a:xfrm>
            <a:off x="0" y="5513771"/>
            <a:ext cx="12192000" cy="1371613"/>
          </a:xfrm>
          <a:custGeom>
            <a:avLst/>
            <a:gdLst>
              <a:gd name="connsiteX0" fmla="*/ 10617328 w 12153804"/>
              <a:gd name="connsiteY0" fmla="*/ 294336 h 1371613"/>
              <a:gd name="connsiteX1" fmla="*/ 10836403 w 12153804"/>
              <a:gd name="connsiteY1" fmla="*/ 200515 h 1371613"/>
              <a:gd name="connsiteX2" fmla="*/ 11820431 w 12153804"/>
              <a:gd name="connsiteY2" fmla="*/ 200515 h 1371613"/>
              <a:gd name="connsiteX3" fmla="*/ 12039505 w 12153804"/>
              <a:gd name="connsiteY3" fmla="*/ 294336 h 1371613"/>
              <a:gd name="connsiteX4" fmla="*/ 12153805 w 12153804"/>
              <a:gd name="connsiteY4" fmla="*/ 294336 h 1371613"/>
              <a:gd name="connsiteX5" fmla="*/ 12153805 w 12153804"/>
              <a:gd name="connsiteY5" fmla="*/ 1371614 h 1371613"/>
              <a:gd name="connsiteX6" fmla="*/ 0 w 12153804"/>
              <a:gd name="connsiteY6" fmla="*/ 1371614 h 1371613"/>
              <a:gd name="connsiteX7" fmla="*/ 0 w 12153804"/>
              <a:gd name="connsiteY7" fmla="*/ 294336 h 137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53804" h="1371613">
                <a:moveTo>
                  <a:pt x="10617328" y="294336"/>
                </a:moveTo>
                <a:cubicBezTo>
                  <a:pt x="10698956" y="294336"/>
                  <a:pt x="10778394" y="257474"/>
                  <a:pt x="10836403" y="200515"/>
                </a:cubicBezTo>
                <a:cubicBezTo>
                  <a:pt x="11109933" y="-66838"/>
                  <a:pt x="11546900" y="-66838"/>
                  <a:pt x="11820431" y="200515"/>
                </a:cubicBezTo>
                <a:cubicBezTo>
                  <a:pt x="11878723" y="257665"/>
                  <a:pt x="11958161" y="294336"/>
                  <a:pt x="12039505" y="294336"/>
                </a:cubicBezTo>
                <a:lnTo>
                  <a:pt x="12153805" y="294336"/>
                </a:lnTo>
                <a:lnTo>
                  <a:pt x="12153805" y="1371614"/>
                </a:lnTo>
                <a:lnTo>
                  <a:pt x="0" y="1371614"/>
                </a:lnTo>
                <a:lnTo>
                  <a:pt x="0" y="294336"/>
                </a:lnTo>
                <a:close/>
              </a:path>
            </a:pathLst>
          </a:custGeom>
          <a:solidFill>
            <a:srgbClr val="FFFFFF"/>
          </a:solidFill>
          <a:ln w="9525" cap="flat">
            <a:noFill/>
            <a:prstDash val="solid"/>
            <a:miter/>
          </a:ln>
        </p:spPr>
        <p:txBody>
          <a:bodyPr rtlCol="0" anchor="ctr"/>
          <a:lstStyle/>
          <a:p>
            <a:endParaRPr lang="en-GB"/>
          </a:p>
        </p:txBody>
      </p:sp>
      <p:grpSp>
        <p:nvGrpSpPr>
          <p:cNvPr id="5" name="Groep 2">
            <a:extLst>
              <a:ext uri="{FF2B5EF4-FFF2-40B4-BE49-F238E27FC236}">
                <a16:creationId xmlns:a16="http://schemas.microsoft.com/office/drawing/2014/main" id="{40097E59-6983-417B-9AA0-B1B14625269C}"/>
              </a:ext>
            </a:extLst>
          </p:cNvPr>
          <p:cNvGrpSpPr>
            <a:grpSpLocks noSelect="1"/>
          </p:cNvGrpSpPr>
          <p:nvPr userDrawn="1"/>
        </p:nvGrpSpPr>
        <p:grpSpPr>
          <a:xfrm>
            <a:off x="10083800" y="6013450"/>
            <a:ext cx="1420813" cy="503238"/>
            <a:chOff x="10083800" y="6013450"/>
            <a:chExt cx="1420813" cy="503238"/>
          </a:xfrm>
        </p:grpSpPr>
        <p:sp>
          <p:nvSpPr>
            <p:cNvPr id="7" name="Freeform 7">
              <a:extLst>
                <a:ext uri="{FF2B5EF4-FFF2-40B4-BE49-F238E27FC236}">
                  <a16:creationId xmlns:a16="http://schemas.microsoft.com/office/drawing/2014/main" id="{1E858F61-F879-449B-82B9-9A16F2E8E62A}"/>
                </a:ext>
              </a:extLst>
            </p:cNvPr>
            <p:cNvSpPr>
              <a:spLocks noSelect="1"/>
            </p:cNvSpPr>
            <p:nvPr userDrawn="1"/>
          </p:nvSpPr>
          <p:spPr bwMode="auto">
            <a:xfrm>
              <a:off x="11223625" y="6013450"/>
              <a:ext cx="257175" cy="269875"/>
            </a:xfrm>
            <a:custGeom>
              <a:avLst/>
              <a:gdLst>
                <a:gd name="T0" fmla="*/ 0 w 811"/>
                <a:gd name="T1" fmla="*/ 442 h 849"/>
                <a:gd name="T2" fmla="*/ 20 w 811"/>
                <a:gd name="T3" fmla="*/ 572 h 849"/>
                <a:gd name="T4" fmla="*/ 38 w 811"/>
                <a:gd name="T5" fmla="*/ 516 h 849"/>
                <a:gd name="T6" fmla="*/ 421 w 811"/>
                <a:gd name="T7" fmla="*/ 156 h 849"/>
                <a:gd name="T8" fmla="*/ 414 w 811"/>
                <a:gd name="T9" fmla="*/ 88 h 849"/>
                <a:gd name="T10" fmla="*/ 622 w 811"/>
                <a:gd name="T11" fmla="*/ 275 h 849"/>
                <a:gd name="T12" fmla="*/ 432 w 811"/>
                <a:gd name="T13" fmla="*/ 455 h 849"/>
                <a:gd name="T14" fmla="*/ 404 w 811"/>
                <a:gd name="T15" fmla="*/ 364 h 849"/>
                <a:gd name="T16" fmla="*/ 101 w 811"/>
                <a:gd name="T17" fmla="*/ 605 h 849"/>
                <a:gd name="T18" fmla="*/ 400 w 811"/>
                <a:gd name="T19" fmla="*/ 849 h 849"/>
                <a:gd name="T20" fmla="*/ 429 w 811"/>
                <a:gd name="T21" fmla="*/ 758 h 849"/>
                <a:gd name="T22" fmla="*/ 811 w 811"/>
                <a:gd name="T23" fmla="*/ 347 h 849"/>
                <a:gd name="T24" fmla="*/ 419 w 811"/>
                <a:gd name="T25" fmla="*/ 0 h 849"/>
                <a:gd name="T26" fmla="*/ 0 w 811"/>
                <a:gd name="T27" fmla="*/ 442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 h="849">
                  <a:moveTo>
                    <a:pt x="0" y="442"/>
                  </a:moveTo>
                  <a:cubicBezTo>
                    <a:pt x="0" y="487"/>
                    <a:pt x="7" y="531"/>
                    <a:pt x="20" y="572"/>
                  </a:cubicBezTo>
                  <a:cubicBezTo>
                    <a:pt x="16" y="555"/>
                    <a:pt x="39" y="535"/>
                    <a:pt x="38" y="516"/>
                  </a:cubicBezTo>
                  <a:cubicBezTo>
                    <a:pt x="38" y="302"/>
                    <a:pt x="252" y="156"/>
                    <a:pt x="421" y="156"/>
                  </a:cubicBezTo>
                  <a:cubicBezTo>
                    <a:pt x="414" y="88"/>
                    <a:pt x="414" y="88"/>
                    <a:pt x="414" y="88"/>
                  </a:cubicBezTo>
                  <a:cubicBezTo>
                    <a:pt x="487" y="88"/>
                    <a:pt x="595" y="194"/>
                    <a:pt x="622" y="275"/>
                  </a:cubicBezTo>
                  <a:cubicBezTo>
                    <a:pt x="595" y="391"/>
                    <a:pt x="506" y="455"/>
                    <a:pt x="432" y="455"/>
                  </a:cubicBezTo>
                  <a:cubicBezTo>
                    <a:pt x="404" y="364"/>
                    <a:pt x="404" y="364"/>
                    <a:pt x="404" y="364"/>
                  </a:cubicBezTo>
                  <a:cubicBezTo>
                    <a:pt x="330" y="364"/>
                    <a:pt x="128" y="489"/>
                    <a:pt x="101" y="605"/>
                  </a:cubicBezTo>
                  <a:cubicBezTo>
                    <a:pt x="128" y="686"/>
                    <a:pt x="326" y="849"/>
                    <a:pt x="400" y="849"/>
                  </a:cubicBezTo>
                  <a:cubicBezTo>
                    <a:pt x="429" y="758"/>
                    <a:pt x="429" y="758"/>
                    <a:pt x="429" y="758"/>
                  </a:cubicBezTo>
                  <a:cubicBezTo>
                    <a:pt x="598" y="758"/>
                    <a:pt x="811" y="561"/>
                    <a:pt x="811" y="347"/>
                  </a:cubicBezTo>
                  <a:cubicBezTo>
                    <a:pt x="811" y="139"/>
                    <a:pt x="579" y="25"/>
                    <a:pt x="419" y="0"/>
                  </a:cubicBezTo>
                  <a:cubicBezTo>
                    <a:pt x="186" y="13"/>
                    <a:pt x="0" y="206"/>
                    <a:pt x="0" y="442"/>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8">
              <a:extLst>
                <a:ext uri="{FF2B5EF4-FFF2-40B4-BE49-F238E27FC236}">
                  <a16:creationId xmlns:a16="http://schemas.microsoft.com/office/drawing/2014/main" id="{CE806A3C-45CC-4259-A54A-41749CCFE3D7}"/>
                </a:ext>
              </a:extLst>
            </p:cNvPr>
            <p:cNvSpPr>
              <a:spLocks noSelect="1"/>
            </p:cNvSpPr>
            <p:nvPr userDrawn="1"/>
          </p:nvSpPr>
          <p:spPr bwMode="auto">
            <a:xfrm>
              <a:off x="11228388" y="6013450"/>
              <a:ext cx="276225" cy="280988"/>
            </a:xfrm>
            <a:custGeom>
              <a:avLst/>
              <a:gdLst>
                <a:gd name="T0" fmla="*/ 446 w 872"/>
                <a:gd name="T1" fmla="*/ 0 h 884"/>
                <a:gd name="T2" fmla="*/ 431 w 872"/>
                <a:gd name="T3" fmla="*/ 0 h 884"/>
                <a:gd name="T4" fmla="*/ 406 w 872"/>
                <a:gd name="T5" fmla="*/ 0 h 884"/>
                <a:gd name="T6" fmla="*/ 768 w 872"/>
                <a:gd name="T7" fmla="*/ 355 h 884"/>
                <a:gd name="T8" fmla="*/ 388 w 872"/>
                <a:gd name="T9" fmla="*/ 743 h 884"/>
                <a:gd name="T10" fmla="*/ 388 w 872"/>
                <a:gd name="T11" fmla="*/ 824 h 884"/>
                <a:gd name="T12" fmla="*/ 116 w 872"/>
                <a:gd name="T13" fmla="*/ 604 h 884"/>
                <a:gd name="T14" fmla="*/ 384 w 872"/>
                <a:gd name="T15" fmla="*/ 392 h 884"/>
                <a:gd name="T16" fmla="*/ 384 w 872"/>
                <a:gd name="T17" fmla="*/ 477 h 884"/>
                <a:gd name="T18" fmla="*/ 651 w 872"/>
                <a:gd name="T19" fmla="*/ 269 h 884"/>
                <a:gd name="T20" fmla="*/ 384 w 872"/>
                <a:gd name="T21" fmla="*/ 53 h 884"/>
                <a:gd name="T22" fmla="*/ 384 w 872"/>
                <a:gd name="T23" fmla="*/ 130 h 884"/>
                <a:gd name="T24" fmla="*/ 0 w 872"/>
                <a:gd name="T25" fmla="*/ 517 h 884"/>
                <a:gd name="T26" fmla="*/ 7 w 872"/>
                <a:gd name="T27" fmla="*/ 572 h 884"/>
                <a:gd name="T28" fmla="*/ 430 w 872"/>
                <a:gd name="T29" fmla="*/ 884 h 884"/>
                <a:gd name="T30" fmla="*/ 440 w 872"/>
                <a:gd name="T31" fmla="*/ 884 h 884"/>
                <a:gd name="T32" fmla="*/ 872 w 872"/>
                <a:gd name="T33" fmla="*/ 442 h 884"/>
                <a:gd name="T34" fmla="*/ 446 w 872"/>
                <a:gd name="T35"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2" h="884">
                  <a:moveTo>
                    <a:pt x="446" y="0"/>
                  </a:moveTo>
                  <a:cubicBezTo>
                    <a:pt x="443" y="0"/>
                    <a:pt x="438" y="0"/>
                    <a:pt x="431" y="0"/>
                  </a:cubicBezTo>
                  <a:cubicBezTo>
                    <a:pt x="423" y="0"/>
                    <a:pt x="413" y="0"/>
                    <a:pt x="406" y="0"/>
                  </a:cubicBezTo>
                  <a:cubicBezTo>
                    <a:pt x="566" y="25"/>
                    <a:pt x="768" y="147"/>
                    <a:pt x="768" y="355"/>
                  </a:cubicBezTo>
                  <a:cubicBezTo>
                    <a:pt x="768" y="570"/>
                    <a:pt x="557" y="743"/>
                    <a:pt x="388" y="743"/>
                  </a:cubicBezTo>
                  <a:cubicBezTo>
                    <a:pt x="388" y="824"/>
                    <a:pt x="388" y="824"/>
                    <a:pt x="388" y="824"/>
                  </a:cubicBezTo>
                  <a:cubicBezTo>
                    <a:pt x="314" y="824"/>
                    <a:pt x="144" y="685"/>
                    <a:pt x="116" y="604"/>
                  </a:cubicBezTo>
                  <a:cubicBezTo>
                    <a:pt x="144" y="488"/>
                    <a:pt x="310" y="392"/>
                    <a:pt x="384" y="392"/>
                  </a:cubicBezTo>
                  <a:cubicBezTo>
                    <a:pt x="384" y="477"/>
                    <a:pt x="384" y="477"/>
                    <a:pt x="384" y="477"/>
                  </a:cubicBezTo>
                  <a:cubicBezTo>
                    <a:pt x="458" y="477"/>
                    <a:pt x="624" y="384"/>
                    <a:pt x="651" y="269"/>
                  </a:cubicBezTo>
                  <a:cubicBezTo>
                    <a:pt x="624" y="188"/>
                    <a:pt x="458" y="53"/>
                    <a:pt x="384" y="53"/>
                  </a:cubicBezTo>
                  <a:cubicBezTo>
                    <a:pt x="384" y="130"/>
                    <a:pt x="384" y="130"/>
                    <a:pt x="384" y="130"/>
                  </a:cubicBezTo>
                  <a:cubicBezTo>
                    <a:pt x="215" y="130"/>
                    <a:pt x="0" y="303"/>
                    <a:pt x="0" y="517"/>
                  </a:cubicBezTo>
                  <a:cubicBezTo>
                    <a:pt x="1" y="537"/>
                    <a:pt x="3" y="555"/>
                    <a:pt x="7" y="572"/>
                  </a:cubicBezTo>
                  <a:cubicBezTo>
                    <a:pt x="62" y="753"/>
                    <a:pt x="231" y="884"/>
                    <a:pt x="430" y="884"/>
                  </a:cubicBezTo>
                  <a:cubicBezTo>
                    <a:pt x="433" y="884"/>
                    <a:pt x="436" y="884"/>
                    <a:pt x="440" y="884"/>
                  </a:cubicBezTo>
                  <a:cubicBezTo>
                    <a:pt x="679" y="879"/>
                    <a:pt x="872" y="683"/>
                    <a:pt x="872" y="442"/>
                  </a:cubicBezTo>
                  <a:cubicBezTo>
                    <a:pt x="872" y="203"/>
                    <a:pt x="683" y="8"/>
                    <a:pt x="446" y="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9">
              <a:extLst>
                <a:ext uri="{FF2B5EF4-FFF2-40B4-BE49-F238E27FC236}">
                  <a16:creationId xmlns:a16="http://schemas.microsoft.com/office/drawing/2014/main" id="{FD73386A-BE07-494B-A735-037462564948}"/>
                </a:ext>
              </a:extLst>
            </p:cNvPr>
            <p:cNvSpPr>
              <a:spLocks noSelect="1"/>
            </p:cNvSpPr>
            <p:nvPr userDrawn="1"/>
          </p:nvSpPr>
          <p:spPr bwMode="auto">
            <a:xfrm>
              <a:off x="10083800" y="6224588"/>
              <a:ext cx="1147763" cy="292100"/>
            </a:xfrm>
            <a:custGeom>
              <a:avLst/>
              <a:gdLst>
                <a:gd name="T0" fmla="*/ 1866 w 3615"/>
                <a:gd name="T1" fmla="*/ 321 h 922"/>
                <a:gd name="T2" fmla="*/ 1884 w 3615"/>
                <a:gd name="T3" fmla="*/ 922 h 922"/>
                <a:gd name="T4" fmla="*/ 1989 w 3615"/>
                <a:gd name="T5" fmla="*/ 721 h 922"/>
                <a:gd name="T6" fmla="*/ 2108 w 3615"/>
                <a:gd name="T7" fmla="*/ 214 h 922"/>
                <a:gd name="T8" fmla="*/ 1988 w 3615"/>
                <a:gd name="T9" fmla="*/ 318 h 922"/>
                <a:gd name="T10" fmla="*/ 2074 w 3615"/>
                <a:gd name="T11" fmla="*/ 649 h 922"/>
                <a:gd name="T12" fmla="*/ 2572 w 3615"/>
                <a:gd name="T13" fmla="*/ 640 h 922"/>
                <a:gd name="T14" fmla="*/ 2522 w 3615"/>
                <a:gd name="T15" fmla="*/ 12 h 922"/>
                <a:gd name="T16" fmla="*/ 2413 w 3615"/>
                <a:gd name="T17" fmla="*/ 47 h 922"/>
                <a:gd name="T18" fmla="*/ 2619 w 3615"/>
                <a:gd name="T19" fmla="*/ 719 h 922"/>
                <a:gd name="T20" fmla="*/ 2617 w 3615"/>
                <a:gd name="T21" fmla="*/ 646 h 922"/>
                <a:gd name="T22" fmla="*/ 3115 w 3615"/>
                <a:gd name="T23" fmla="*/ 215 h 922"/>
                <a:gd name="T24" fmla="*/ 3014 w 3615"/>
                <a:gd name="T25" fmla="*/ 558 h 922"/>
                <a:gd name="T26" fmla="*/ 2832 w 3615"/>
                <a:gd name="T27" fmla="*/ 229 h 922"/>
                <a:gd name="T28" fmla="*/ 2726 w 3615"/>
                <a:gd name="T29" fmla="*/ 231 h 922"/>
                <a:gd name="T30" fmla="*/ 2924 w 3615"/>
                <a:gd name="T31" fmla="*/ 736 h 922"/>
                <a:gd name="T32" fmla="*/ 3124 w 3615"/>
                <a:gd name="T33" fmla="*/ 214 h 922"/>
                <a:gd name="T34" fmla="*/ 3458 w 3615"/>
                <a:gd name="T35" fmla="*/ 301 h 922"/>
                <a:gd name="T36" fmla="*/ 3589 w 3615"/>
                <a:gd name="T37" fmla="*/ 308 h 922"/>
                <a:gd name="T38" fmla="*/ 3588 w 3615"/>
                <a:gd name="T39" fmla="*/ 235 h 922"/>
                <a:gd name="T40" fmla="*/ 3397 w 3615"/>
                <a:gd name="T41" fmla="*/ 519 h 922"/>
                <a:gd name="T42" fmla="*/ 3406 w 3615"/>
                <a:gd name="T43" fmla="*/ 648 h 922"/>
                <a:gd name="T44" fmla="*/ 3252 w 3615"/>
                <a:gd name="T45" fmla="*/ 634 h 922"/>
                <a:gd name="T46" fmla="*/ 3251 w 3615"/>
                <a:gd name="T47" fmla="*/ 707 h 922"/>
                <a:gd name="T48" fmla="*/ 3466 w 3615"/>
                <a:gd name="T49" fmla="*/ 423 h 922"/>
                <a:gd name="T50" fmla="*/ 443 w 3615"/>
                <a:gd name="T51" fmla="*/ 89 h 922"/>
                <a:gd name="T52" fmla="*/ 219 w 3615"/>
                <a:gd name="T53" fmla="*/ 0 h 922"/>
                <a:gd name="T54" fmla="*/ 15 w 3615"/>
                <a:gd name="T55" fmla="*/ 700 h 922"/>
                <a:gd name="T56" fmla="*/ 131 w 3615"/>
                <a:gd name="T57" fmla="*/ 436 h 922"/>
                <a:gd name="T58" fmla="*/ 339 w 3615"/>
                <a:gd name="T59" fmla="*/ 345 h 922"/>
                <a:gd name="T60" fmla="*/ 131 w 3615"/>
                <a:gd name="T61" fmla="*/ 239 h 922"/>
                <a:gd name="T62" fmla="*/ 660 w 3615"/>
                <a:gd name="T63" fmla="*/ 191 h 922"/>
                <a:gd name="T64" fmla="*/ 886 w 3615"/>
                <a:gd name="T65" fmla="*/ 452 h 922"/>
                <a:gd name="T66" fmla="*/ 559 w 3615"/>
                <a:gd name="T67" fmla="*/ 452 h 922"/>
                <a:gd name="T68" fmla="*/ 660 w 3615"/>
                <a:gd name="T69" fmla="*/ 624 h 922"/>
                <a:gd name="T70" fmla="*/ 1189 w 3615"/>
                <a:gd name="T71" fmla="*/ 277 h 922"/>
                <a:gd name="T72" fmla="*/ 1321 w 3615"/>
                <a:gd name="T73" fmla="*/ 284 h 922"/>
                <a:gd name="T74" fmla="*/ 1320 w 3615"/>
                <a:gd name="T75" fmla="*/ 211 h 922"/>
                <a:gd name="T76" fmla="*/ 1128 w 3615"/>
                <a:gd name="T77" fmla="*/ 495 h 922"/>
                <a:gd name="T78" fmla="*/ 1137 w 3615"/>
                <a:gd name="T79" fmla="*/ 624 h 922"/>
                <a:gd name="T80" fmla="*/ 984 w 3615"/>
                <a:gd name="T81" fmla="*/ 611 h 922"/>
                <a:gd name="T82" fmla="*/ 983 w 3615"/>
                <a:gd name="T83" fmla="*/ 683 h 922"/>
                <a:gd name="T84" fmla="*/ 1197 w 3615"/>
                <a:gd name="T85" fmla="*/ 399 h 922"/>
                <a:gd name="T86" fmla="*/ 1720 w 3615"/>
                <a:gd name="T87" fmla="*/ 607 h 922"/>
                <a:gd name="T88" fmla="*/ 1588 w 3615"/>
                <a:gd name="T89" fmla="*/ 295 h 922"/>
                <a:gd name="T90" fmla="*/ 1731 w 3615"/>
                <a:gd name="T91" fmla="*/ 217 h 922"/>
                <a:gd name="T92" fmla="*/ 1588 w 3615"/>
                <a:gd name="T93" fmla="*/ 50 h 922"/>
                <a:gd name="T94" fmla="*/ 1482 w 3615"/>
                <a:gd name="T95" fmla="*/ 52 h 922"/>
                <a:gd name="T96" fmla="*/ 1621 w 3615"/>
                <a:gd name="T97" fmla="*/ 708 h 922"/>
                <a:gd name="T98" fmla="*/ 1745 w 3615"/>
                <a:gd name="T99" fmla="*/ 66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15" h="922">
                  <a:moveTo>
                    <a:pt x="2108" y="214"/>
                  </a:moveTo>
                  <a:cubicBezTo>
                    <a:pt x="2048" y="214"/>
                    <a:pt x="1978" y="225"/>
                    <a:pt x="1923" y="244"/>
                  </a:cubicBezTo>
                  <a:cubicBezTo>
                    <a:pt x="1882" y="258"/>
                    <a:pt x="1866" y="272"/>
                    <a:pt x="1866" y="321"/>
                  </a:cubicBezTo>
                  <a:cubicBezTo>
                    <a:pt x="1866" y="907"/>
                    <a:pt x="1866" y="907"/>
                    <a:pt x="1866" y="907"/>
                  </a:cubicBezTo>
                  <a:cubicBezTo>
                    <a:pt x="1866" y="917"/>
                    <a:pt x="1872" y="922"/>
                    <a:pt x="1881" y="922"/>
                  </a:cubicBezTo>
                  <a:cubicBezTo>
                    <a:pt x="1884" y="922"/>
                    <a:pt x="1884" y="922"/>
                    <a:pt x="1884" y="922"/>
                  </a:cubicBezTo>
                  <a:cubicBezTo>
                    <a:pt x="1973" y="905"/>
                    <a:pt x="1973" y="905"/>
                    <a:pt x="1973" y="905"/>
                  </a:cubicBezTo>
                  <a:cubicBezTo>
                    <a:pt x="1984" y="903"/>
                    <a:pt x="1989" y="898"/>
                    <a:pt x="1989" y="886"/>
                  </a:cubicBezTo>
                  <a:cubicBezTo>
                    <a:pt x="1989" y="721"/>
                    <a:pt x="1989" y="721"/>
                    <a:pt x="1989" y="721"/>
                  </a:cubicBezTo>
                  <a:cubicBezTo>
                    <a:pt x="2021" y="729"/>
                    <a:pt x="2061" y="736"/>
                    <a:pt x="2106" y="736"/>
                  </a:cubicBezTo>
                  <a:cubicBezTo>
                    <a:pt x="2275" y="736"/>
                    <a:pt x="2306" y="625"/>
                    <a:pt x="2306" y="476"/>
                  </a:cubicBezTo>
                  <a:cubicBezTo>
                    <a:pt x="2306" y="325"/>
                    <a:pt x="2284" y="214"/>
                    <a:pt x="2108" y="214"/>
                  </a:cubicBezTo>
                  <a:moveTo>
                    <a:pt x="2074" y="649"/>
                  </a:moveTo>
                  <a:cubicBezTo>
                    <a:pt x="2025" y="649"/>
                    <a:pt x="1988" y="637"/>
                    <a:pt x="1988" y="637"/>
                  </a:cubicBezTo>
                  <a:cubicBezTo>
                    <a:pt x="1988" y="318"/>
                    <a:pt x="1988" y="318"/>
                    <a:pt x="1988" y="318"/>
                  </a:cubicBezTo>
                  <a:cubicBezTo>
                    <a:pt x="1988" y="318"/>
                    <a:pt x="2041" y="303"/>
                    <a:pt x="2083" y="303"/>
                  </a:cubicBezTo>
                  <a:cubicBezTo>
                    <a:pt x="2152" y="303"/>
                    <a:pt x="2182" y="319"/>
                    <a:pt x="2182" y="473"/>
                  </a:cubicBezTo>
                  <a:cubicBezTo>
                    <a:pt x="2182" y="616"/>
                    <a:pt x="2157" y="649"/>
                    <a:pt x="2074" y="649"/>
                  </a:cubicBezTo>
                  <a:moveTo>
                    <a:pt x="2607" y="636"/>
                  </a:moveTo>
                  <a:cubicBezTo>
                    <a:pt x="2603" y="636"/>
                    <a:pt x="2603" y="636"/>
                    <a:pt x="2603" y="636"/>
                  </a:cubicBezTo>
                  <a:cubicBezTo>
                    <a:pt x="2597" y="637"/>
                    <a:pt x="2586" y="640"/>
                    <a:pt x="2572" y="640"/>
                  </a:cubicBezTo>
                  <a:cubicBezTo>
                    <a:pt x="2554" y="640"/>
                    <a:pt x="2535" y="632"/>
                    <a:pt x="2535" y="599"/>
                  </a:cubicBezTo>
                  <a:cubicBezTo>
                    <a:pt x="2535" y="27"/>
                    <a:pt x="2535" y="27"/>
                    <a:pt x="2535" y="27"/>
                  </a:cubicBezTo>
                  <a:cubicBezTo>
                    <a:pt x="2535" y="17"/>
                    <a:pt x="2530" y="12"/>
                    <a:pt x="2522" y="12"/>
                  </a:cubicBezTo>
                  <a:cubicBezTo>
                    <a:pt x="2518" y="12"/>
                    <a:pt x="2518" y="12"/>
                    <a:pt x="2518" y="12"/>
                  </a:cubicBezTo>
                  <a:cubicBezTo>
                    <a:pt x="2428" y="28"/>
                    <a:pt x="2428" y="28"/>
                    <a:pt x="2428" y="28"/>
                  </a:cubicBezTo>
                  <a:cubicBezTo>
                    <a:pt x="2417" y="30"/>
                    <a:pt x="2413" y="34"/>
                    <a:pt x="2413" y="47"/>
                  </a:cubicBezTo>
                  <a:cubicBezTo>
                    <a:pt x="2413" y="608"/>
                    <a:pt x="2413" y="608"/>
                    <a:pt x="2413" y="608"/>
                  </a:cubicBezTo>
                  <a:cubicBezTo>
                    <a:pt x="2413" y="685"/>
                    <a:pt x="2455" y="732"/>
                    <a:pt x="2537" y="732"/>
                  </a:cubicBezTo>
                  <a:cubicBezTo>
                    <a:pt x="2584" y="732"/>
                    <a:pt x="2611" y="723"/>
                    <a:pt x="2619" y="719"/>
                  </a:cubicBezTo>
                  <a:cubicBezTo>
                    <a:pt x="2622" y="717"/>
                    <a:pt x="2627" y="714"/>
                    <a:pt x="2627" y="706"/>
                  </a:cubicBezTo>
                  <a:cubicBezTo>
                    <a:pt x="2627" y="703"/>
                    <a:pt x="2627" y="703"/>
                    <a:pt x="2627" y="703"/>
                  </a:cubicBezTo>
                  <a:cubicBezTo>
                    <a:pt x="2617" y="646"/>
                    <a:pt x="2617" y="646"/>
                    <a:pt x="2617" y="646"/>
                  </a:cubicBezTo>
                  <a:cubicBezTo>
                    <a:pt x="2616" y="639"/>
                    <a:pt x="2612" y="636"/>
                    <a:pt x="2607" y="636"/>
                  </a:cubicBezTo>
                  <a:moveTo>
                    <a:pt x="3124" y="214"/>
                  </a:moveTo>
                  <a:cubicBezTo>
                    <a:pt x="3121" y="214"/>
                    <a:pt x="3115" y="215"/>
                    <a:pt x="3115" y="215"/>
                  </a:cubicBezTo>
                  <a:cubicBezTo>
                    <a:pt x="3029" y="231"/>
                    <a:pt x="3029" y="231"/>
                    <a:pt x="3029" y="231"/>
                  </a:cubicBezTo>
                  <a:cubicBezTo>
                    <a:pt x="3018" y="233"/>
                    <a:pt x="3014" y="239"/>
                    <a:pt x="3014" y="251"/>
                  </a:cubicBezTo>
                  <a:cubicBezTo>
                    <a:pt x="3014" y="558"/>
                    <a:pt x="3014" y="558"/>
                    <a:pt x="3014" y="558"/>
                  </a:cubicBezTo>
                  <a:cubicBezTo>
                    <a:pt x="3014" y="609"/>
                    <a:pt x="3004" y="650"/>
                    <a:pt x="2924" y="650"/>
                  </a:cubicBezTo>
                  <a:cubicBezTo>
                    <a:pt x="2853" y="650"/>
                    <a:pt x="2832" y="619"/>
                    <a:pt x="2832" y="559"/>
                  </a:cubicBezTo>
                  <a:cubicBezTo>
                    <a:pt x="2832" y="229"/>
                    <a:pt x="2832" y="229"/>
                    <a:pt x="2832" y="229"/>
                  </a:cubicBezTo>
                  <a:cubicBezTo>
                    <a:pt x="2832" y="220"/>
                    <a:pt x="2828" y="214"/>
                    <a:pt x="2819" y="214"/>
                  </a:cubicBezTo>
                  <a:cubicBezTo>
                    <a:pt x="2815" y="214"/>
                    <a:pt x="2815" y="214"/>
                    <a:pt x="2815" y="214"/>
                  </a:cubicBezTo>
                  <a:cubicBezTo>
                    <a:pt x="2726" y="231"/>
                    <a:pt x="2726" y="231"/>
                    <a:pt x="2726" y="231"/>
                  </a:cubicBezTo>
                  <a:cubicBezTo>
                    <a:pt x="2716" y="233"/>
                    <a:pt x="2710" y="239"/>
                    <a:pt x="2710" y="250"/>
                  </a:cubicBezTo>
                  <a:cubicBezTo>
                    <a:pt x="2710" y="552"/>
                    <a:pt x="2710" y="552"/>
                    <a:pt x="2710" y="552"/>
                  </a:cubicBezTo>
                  <a:cubicBezTo>
                    <a:pt x="2710" y="686"/>
                    <a:pt x="2777" y="736"/>
                    <a:pt x="2924" y="736"/>
                  </a:cubicBezTo>
                  <a:cubicBezTo>
                    <a:pt x="3084" y="736"/>
                    <a:pt x="3135" y="668"/>
                    <a:pt x="3135" y="551"/>
                  </a:cubicBezTo>
                  <a:cubicBezTo>
                    <a:pt x="3135" y="231"/>
                    <a:pt x="3135" y="231"/>
                    <a:pt x="3135" y="231"/>
                  </a:cubicBezTo>
                  <a:cubicBezTo>
                    <a:pt x="3135" y="220"/>
                    <a:pt x="3132" y="214"/>
                    <a:pt x="3124" y="214"/>
                  </a:cubicBezTo>
                  <a:moveTo>
                    <a:pt x="3466" y="423"/>
                  </a:moveTo>
                  <a:cubicBezTo>
                    <a:pt x="3417" y="414"/>
                    <a:pt x="3368" y="412"/>
                    <a:pt x="3368" y="359"/>
                  </a:cubicBezTo>
                  <a:cubicBezTo>
                    <a:pt x="3368" y="312"/>
                    <a:pt x="3414" y="301"/>
                    <a:pt x="3458" y="301"/>
                  </a:cubicBezTo>
                  <a:cubicBezTo>
                    <a:pt x="3507" y="301"/>
                    <a:pt x="3565" y="315"/>
                    <a:pt x="3575" y="316"/>
                  </a:cubicBezTo>
                  <a:cubicBezTo>
                    <a:pt x="3579" y="316"/>
                    <a:pt x="3579" y="316"/>
                    <a:pt x="3579" y="316"/>
                  </a:cubicBezTo>
                  <a:cubicBezTo>
                    <a:pt x="3583" y="316"/>
                    <a:pt x="3588" y="315"/>
                    <a:pt x="3589" y="308"/>
                  </a:cubicBezTo>
                  <a:cubicBezTo>
                    <a:pt x="3598" y="255"/>
                    <a:pt x="3598" y="255"/>
                    <a:pt x="3598" y="255"/>
                  </a:cubicBezTo>
                  <a:cubicBezTo>
                    <a:pt x="3598" y="255"/>
                    <a:pt x="3599" y="250"/>
                    <a:pt x="3599" y="248"/>
                  </a:cubicBezTo>
                  <a:cubicBezTo>
                    <a:pt x="3599" y="242"/>
                    <a:pt x="3596" y="238"/>
                    <a:pt x="3588" y="235"/>
                  </a:cubicBezTo>
                  <a:cubicBezTo>
                    <a:pt x="3573" y="231"/>
                    <a:pt x="3515" y="214"/>
                    <a:pt x="3441" y="214"/>
                  </a:cubicBezTo>
                  <a:cubicBezTo>
                    <a:pt x="3361" y="214"/>
                    <a:pt x="3248" y="233"/>
                    <a:pt x="3248" y="369"/>
                  </a:cubicBezTo>
                  <a:cubicBezTo>
                    <a:pt x="3248" y="493"/>
                    <a:pt x="3341" y="510"/>
                    <a:pt x="3397" y="519"/>
                  </a:cubicBezTo>
                  <a:cubicBezTo>
                    <a:pt x="3419" y="523"/>
                    <a:pt x="3419" y="523"/>
                    <a:pt x="3419" y="523"/>
                  </a:cubicBezTo>
                  <a:cubicBezTo>
                    <a:pt x="3465" y="530"/>
                    <a:pt x="3494" y="535"/>
                    <a:pt x="3494" y="586"/>
                  </a:cubicBezTo>
                  <a:cubicBezTo>
                    <a:pt x="3494" y="632"/>
                    <a:pt x="3456" y="648"/>
                    <a:pt x="3406" y="648"/>
                  </a:cubicBezTo>
                  <a:cubicBezTo>
                    <a:pt x="3344" y="648"/>
                    <a:pt x="3279" y="627"/>
                    <a:pt x="3268" y="624"/>
                  </a:cubicBezTo>
                  <a:cubicBezTo>
                    <a:pt x="3263" y="624"/>
                    <a:pt x="3263" y="624"/>
                    <a:pt x="3263" y="624"/>
                  </a:cubicBezTo>
                  <a:cubicBezTo>
                    <a:pt x="3258" y="624"/>
                    <a:pt x="3254" y="627"/>
                    <a:pt x="3252" y="634"/>
                  </a:cubicBezTo>
                  <a:cubicBezTo>
                    <a:pt x="3242" y="688"/>
                    <a:pt x="3242" y="688"/>
                    <a:pt x="3242" y="688"/>
                  </a:cubicBezTo>
                  <a:cubicBezTo>
                    <a:pt x="3242" y="693"/>
                    <a:pt x="3242" y="693"/>
                    <a:pt x="3242" y="693"/>
                  </a:cubicBezTo>
                  <a:cubicBezTo>
                    <a:pt x="3242" y="703"/>
                    <a:pt x="3247" y="705"/>
                    <a:pt x="3251" y="707"/>
                  </a:cubicBezTo>
                  <a:cubicBezTo>
                    <a:pt x="3267" y="713"/>
                    <a:pt x="3339" y="735"/>
                    <a:pt x="3418" y="735"/>
                  </a:cubicBezTo>
                  <a:cubicBezTo>
                    <a:pt x="3527" y="735"/>
                    <a:pt x="3615" y="699"/>
                    <a:pt x="3615" y="575"/>
                  </a:cubicBezTo>
                  <a:cubicBezTo>
                    <a:pt x="3615" y="452"/>
                    <a:pt x="3537" y="435"/>
                    <a:pt x="3466" y="423"/>
                  </a:cubicBezTo>
                  <a:moveTo>
                    <a:pt x="278" y="104"/>
                  </a:moveTo>
                  <a:cubicBezTo>
                    <a:pt x="429" y="104"/>
                    <a:pt x="429" y="104"/>
                    <a:pt x="429" y="104"/>
                  </a:cubicBezTo>
                  <a:cubicBezTo>
                    <a:pt x="437" y="104"/>
                    <a:pt x="443" y="98"/>
                    <a:pt x="443" y="89"/>
                  </a:cubicBezTo>
                  <a:cubicBezTo>
                    <a:pt x="443" y="15"/>
                    <a:pt x="443" y="15"/>
                    <a:pt x="443" y="15"/>
                  </a:cubicBezTo>
                  <a:cubicBezTo>
                    <a:pt x="443" y="7"/>
                    <a:pt x="437" y="0"/>
                    <a:pt x="429" y="0"/>
                  </a:cubicBezTo>
                  <a:cubicBezTo>
                    <a:pt x="219" y="0"/>
                    <a:pt x="219" y="0"/>
                    <a:pt x="219" y="0"/>
                  </a:cubicBezTo>
                  <a:cubicBezTo>
                    <a:pt x="77" y="0"/>
                    <a:pt x="0" y="81"/>
                    <a:pt x="0" y="205"/>
                  </a:cubicBezTo>
                  <a:cubicBezTo>
                    <a:pt x="0" y="685"/>
                    <a:pt x="0" y="685"/>
                    <a:pt x="0" y="685"/>
                  </a:cubicBezTo>
                  <a:cubicBezTo>
                    <a:pt x="0" y="693"/>
                    <a:pt x="7" y="700"/>
                    <a:pt x="15" y="700"/>
                  </a:cubicBezTo>
                  <a:cubicBezTo>
                    <a:pt x="115" y="700"/>
                    <a:pt x="115" y="700"/>
                    <a:pt x="115" y="700"/>
                  </a:cubicBezTo>
                  <a:cubicBezTo>
                    <a:pt x="123" y="700"/>
                    <a:pt x="131" y="693"/>
                    <a:pt x="131" y="685"/>
                  </a:cubicBezTo>
                  <a:cubicBezTo>
                    <a:pt x="131" y="436"/>
                    <a:pt x="131" y="436"/>
                    <a:pt x="131" y="436"/>
                  </a:cubicBezTo>
                  <a:cubicBezTo>
                    <a:pt x="325" y="436"/>
                    <a:pt x="325" y="436"/>
                    <a:pt x="325" y="436"/>
                  </a:cubicBezTo>
                  <a:cubicBezTo>
                    <a:pt x="333" y="436"/>
                    <a:pt x="339" y="429"/>
                    <a:pt x="339" y="421"/>
                  </a:cubicBezTo>
                  <a:cubicBezTo>
                    <a:pt x="339" y="345"/>
                    <a:pt x="339" y="345"/>
                    <a:pt x="339" y="345"/>
                  </a:cubicBezTo>
                  <a:cubicBezTo>
                    <a:pt x="339" y="336"/>
                    <a:pt x="333" y="331"/>
                    <a:pt x="325" y="331"/>
                  </a:cubicBezTo>
                  <a:cubicBezTo>
                    <a:pt x="131" y="331"/>
                    <a:pt x="131" y="331"/>
                    <a:pt x="131" y="331"/>
                  </a:cubicBezTo>
                  <a:cubicBezTo>
                    <a:pt x="131" y="239"/>
                    <a:pt x="131" y="239"/>
                    <a:pt x="131" y="239"/>
                  </a:cubicBezTo>
                  <a:cubicBezTo>
                    <a:pt x="131" y="239"/>
                    <a:pt x="127" y="162"/>
                    <a:pt x="169" y="129"/>
                  </a:cubicBezTo>
                  <a:cubicBezTo>
                    <a:pt x="208" y="98"/>
                    <a:pt x="278" y="104"/>
                    <a:pt x="278" y="104"/>
                  </a:cubicBezTo>
                  <a:moveTo>
                    <a:pt x="660" y="191"/>
                  </a:moveTo>
                  <a:cubicBezTo>
                    <a:pt x="459" y="191"/>
                    <a:pt x="434" y="306"/>
                    <a:pt x="434" y="452"/>
                  </a:cubicBezTo>
                  <a:cubicBezTo>
                    <a:pt x="434" y="597"/>
                    <a:pt x="459" y="712"/>
                    <a:pt x="660" y="712"/>
                  </a:cubicBezTo>
                  <a:cubicBezTo>
                    <a:pt x="861" y="712"/>
                    <a:pt x="886" y="597"/>
                    <a:pt x="886" y="452"/>
                  </a:cubicBezTo>
                  <a:cubicBezTo>
                    <a:pt x="886" y="306"/>
                    <a:pt x="861" y="191"/>
                    <a:pt x="660" y="191"/>
                  </a:cubicBezTo>
                  <a:moveTo>
                    <a:pt x="660" y="624"/>
                  </a:moveTo>
                  <a:cubicBezTo>
                    <a:pt x="563" y="624"/>
                    <a:pt x="559" y="565"/>
                    <a:pt x="559" y="452"/>
                  </a:cubicBezTo>
                  <a:cubicBezTo>
                    <a:pt x="559" y="338"/>
                    <a:pt x="563" y="278"/>
                    <a:pt x="660" y="278"/>
                  </a:cubicBezTo>
                  <a:cubicBezTo>
                    <a:pt x="757" y="278"/>
                    <a:pt x="761" y="338"/>
                    <a:pt x="761" y="452"/>
                  </a:cubicBezTo>
                  <a:cubicBezTo>
                    <a:pt x="761" y="565"/>
                    <a:pt x="757" y="624"/>
                    <a:pt x="660" y="624"/>
                  </a:cubicBezTo>
                  <a:moveTo>
                    <a:pt x="1197" y="399"/>
                  </a:moveTo>
                  <a:cubicBezTo>
                    <a:pt x="1148" y="390"/>
                    <a:pt x="1099" y="388"/>
                    <a:pt x="1099" y="335"/>
                  </a:cubicBezTo>
                  <a:cubicBezTo>
                    <a:pt x="1099" y="288"/>
                    <a:pt x="1146" y="277"/>
                    <a:pt x="1189" y="277"/>
                  </a:cubicBezTo>
                  <a:cubicBezTo>
                    <a:pt x="1238" y="277"/>
                    <a:pt x="1296" y="291"/>
                    <a:pt x="1306" y="293"/>
                  </a:cubicBezTo>
                  <a:cubicBezTo>
                    <a:pt x="1310" y="293"/>
                    <a:pt x="1310" y="293"/>
                    <a:pt x="1310" y="293"/>
                  </a:cubicBezTo>
                  <a:cubicBezTo>
                    <a:pt x="1314" y="293"/>
                    <a:pt x="1320" y="291"/>
                    <a:pt x="1321" y="284"/>
                  </a:cubicBezTo>
                  <a:cubicBezTo>
                    <a:pt x="1330" y="231"/>
                    <a:pt x="1330" y="231"/>
                    <a:pt x="1330" y="231"/>
                  </a:cubicBezTo>
                  <a:cubicBezTo>
                    <a:pt x="1330" y="231"/>
                    <a:pt x="1331" y="227"/>
                    <a:pt x="1331" y="224"/>
                  </a:cubicBezTo>
                  <a:cubicBezTo>
                    <a:pt x="1331" y="218"/>
                    <a:pt x="1328" y="214"/>
                    <a:pt x="1320" y="211"/>
                  </a:cubicBezTo>
                  <a:cubicBezTo>
                    <a:pt x="1305" y="207"/>
                    <a:pt x="1246" y="191"/>
                    <a:pt x="1173" y="191"/>
                  </a:cubicBezTo>
                  <a:cubicBezTo>
                    <a:pt x="1093" y="191"/>
                    <a:pt x="979" y="210"/>
                    <a:pt x="979" y="345"/>
                  </a:cubicBezTo>
                  <a:cubicBezTo>
                    <a:pt x="979" y="470"/>
                    <a:pt x="1072" y="486"/>
                    <a:pt x="1128" y="495"/>
                  </a:cubicBezTo>
                  <a:cubicBezTo>
                    <a:pt x="1150" y="499"/>
                    <a:pt x="1150" y="499"/>
                    <a:pt x="1150" y="499"/>
                  </a:cubicBezTo>
                  <a:cubicBezTo>
                    <a:pt x="1197" y="507"/>
                    <a:pt x="1225" y="511"/>
                    <a:pt x="1225" y="563"/>
                  </a:cubicBezTo>
                  <a:cubicBezTo>
                    <a:pt x="1225" y="608"/>
                    <a:pt x="1187" y="624"/>
                    <a:pt x="1137" y="624"/>
                  </a:cubicBezTo>
                  <a:cubicBezTo>
                    <a:pt x="1076" y="624"/>
                    <a:pt x="1010" y="603"/>
                    <a:pt x="999" y="600"/>
                  </a:cubicBezTo>
                  <a:cubicBezTo>
                    <a:pt x="995" y="600"/>
                    <a:pt x="995" y="600"/>
                    <a:pt x="995" y="600"/>
                  </a:cubicBezTo>
                  <a:cubicBezTo>
                    <a:pt x="989" y="600"/>
                    <a:pt x="986" y="603"/>
                    <a:pt x="984" y="611"/>
                  </a:cubicBezTo>
                  <a:cubicBezTo>
                    <a:pt x="974" y="665"/>
                    <a:pt x="974" y="665"/>
                    <a:pt x="974" y="665"/>
                  </a:cubicBezTo>
                  <a:cubicBezTo>
                    <a:pt x="974" y="669"/>
                    <a:pt x="974" y="669"/>
                    <a:pt x="974" y="669"/>
                  </a:cubicBezTo>
                  <a:cubicBezTo>
                    <a:pt x="974" y="679"/>
                    <a:pt x="978" y="681"/>
                    <a:pt x="983" y="683"/>
                  </a:cubicBezTo>
                  <a:cubicBezTo>
                    <a:pt x="999" y="689"/>
                    <a:pt x="1070" y="711"/>
                    <a:pt x="1149" y="711"/>
                  </a:cubicBezTo>
                  <a:cubicBezTo>
                    <a:pt x="1258" y="711"/>
                    <a:pt x="1346" y="675"/>
                    <a:pt x="1346" y="551"/>
                  </a:cubicBezTo>
                  <a:cubicBezTo>
                    <a:pt x="1346" y="428"/>
                    <a:pt x="1269" y="411"/>
                    <a:pt x="1197" y="399"/>
                  </a:cubicBezTo>
                  <a:moveTo>
                    <a:pt x="1734" y="617"/>
                  </a:moveTo>
                  <a:cubicBezTo>
                    <a:pt x="1732" y="610"/>
                    <a:pt x="1729" y="607"/>
                    <a:pt x="1724" y="607"/>
                  </a:cubicBezTo>
                  <a:cubicBezTo>
                    <a:pt x="1720" y="607"/>
                    <a:pt x="1720" y="607"/>
                    <a:pt x="1720" y="607"/>
                  </a:cubicBezTo>
                  <a:cubicBezTo>
                    <a:pt x="1705" y="611"/>
                    <a:pt x="1678" y="616"/>
                    <a:pt x="1651" y="616"/>
                  </a:cubicBezTo>
                  <a:cubicBezTo>
                    <a:pt x="1604" y="616"/>
                    <a:pt x="1588" y="598"/>
                    <a:pt x="1588" y="557"/>
                  </a:cubicBezTo>
                  <a:cubicBezTo>
                    <a:pt x="1588" y="295"/>
                    <a:pt x="1588" y="295"/>
                    <a:pt x="1588" y="295"/>
                  </a:cubicBezTo>
                  <a:cubicBezTo>
                    <a:pt x="1718" y="295"/>
                    <a:pt x="1718" y="295"/>
                    <a:pt x="1718" y="295"/>
                  </a:cubicBezTo>
                  <a:cubicBezTo>
                    <a:pt x="1726" y="295"/>
                    <a:pt x="1731" y="290"/>
                    <a:pt x="1731" y="281"/>
                  </a:cubicBezTo>
                  <a:cubicBezTo>
                    <a:pt x="1731" y="217"/>
                    <a:pt x="1731" y="217"/>
                    <a:pt x="1731" y="217"/>
                  </a:cubicBezTo>
                  <a:cubicBezTo>
                    <a:pt x="1731" y="209"/>
                    <a:pt x="1726" y="203"/>
                    <a:pt x="1718" y="203"/>
                  </a:cubicBezTo>
                  <a:cubicBezTo>
                    <a:pt x="1588" y="203"/>
                    <a:pt x="1588" y="203"/>
                    <a:pt x="1588" y="203"/>
                  </a:cubicBezTo>
                  <a:cubicBezTo>
                    <a:pt x="1588" y="50"/>
                    <a:pt x="1588" y="50"/>
                    <a:pt x="1588" y="50"/>
                  </a:cubicBezTo>
                  <a:cubicBezTo>
                    <a:pt x="1588" y="40"/>
                    <a:pt x="1583" y="35"/>
                    <a:pt x="1575" y="35"/>
                  </a:cubicBezTo>
                  <a:cubicBezTo>
                    <a:pt x="1571" y="35"/>
                    <a:pt x="1571" y="35"/>
                    <a:pt x="1571" y="35"/>
                  </a:cubicBezTo>
                  <a:cubicBezTo>
                    <a:pt x="1482" y="52"/>
                    <a:pt x="1482" y="52"/>
                    <a:pt x="1482" y="52"/>
                  </a:cubicBezTo>
                  <a:cubicBezTo>
                    <a:pt x="1472" y="55"/>
                    <a:pt x="1466" y="61"/>
                    <a:pt x="1466" y="72"/>
                  </a:cubicBezTo>
                  <a:cubicBezTo>
                    <a:pt x="1466" y="560"/>
                    <a:pt x="1466" y="560"/>
                    <a:pt x="1466" y="560"/>
                  </a:cubicBezTo>
                  <a:cubicBezTo>
                    <a:pt x="1466" y="667"/>
                    <a:pt x="1518" y="708"/>
                    <a:pt x="1621" y="708"/>
                  </a:cubicBezTo>
                  <a:cubicBezTo>
                    <a:pt x="1679" y="708"/>
                    <a:pt x="1720" y="696"/>
                    <a:pt x="1735" y="690"/>
                  </a:cubicBezTo>
                  <a:cubicBezTo>
                    <a:pt x="1742" y="687"/>
                    <a:pt x="1746" y="683"/>
                    <a:pt x="1746" y="676"/>
                  </a:cubicBezTo>
                  <a:cubicBezTo>
                    <a:pt x="1746" y="674"/>
                    <a:pt x="1745" y="669"/>
                    <a:pt x="1745" y="669"/>
                  </a:cubicBezTo>
                  <a:lnTo>
                    <a:pt x="1734" y="617"/>
                  </a:lnTo>
                  <a:close/>
                </a:path>
              </a:pathLst>
            </a:custGeom>
            <a:solidFill>
              <a:srgbClr val="2D8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10">
              <a:extLst>
                <a:ext uri="{FF2B5EF4-FFF2-40B4-BE49-F238E27FC236}">
                  <a16:creationId xmlns:a16="http://schemas.microsoft.com/office/drawing/2014/main" id="{EFA7B1C2-B0B9-487B-B2FC-B32B65524270}"/>
                </a:ext>
              </a:extLst>
            </p:cNvPr>
            <p:cNvSpPr>
              <a:spLocks noSelect="1"/>
            </p:cNvSpPr>
            <p:nvPr userDrawn="1"/>
          </p:nvSpPr>
          <p:spPr bwMode="auto">
            <a:xfrm>
              <a:off x="10666413" y="6219825"/>
              <a:ext cx="555625" cy="288925"/>
            </a:xfrm>
            <a:custGeom>
              <a:avLst/>
              <a:gdLst>
                <a:gd name="T0" fmla="*/ 738 w 1749"/>
                <a:gd name="T1" fmla="*/ 625 h 910"/>
                <a:gd name="T2" fmla="*/ 670 w 1749"/>
                <a:gd name="T3" fmla="*/ 587 h 910"/>
                <a:gd name="T4" fmla="*/ 656 w 1749"/>
                <a:gd name="T5" fmla="*/ 0 h 910"/>
                <a:gd name="T6" fmla="*/ 563 w 1749"/>
                <a:gd name="T7" fmla="*/ 16 h 910"/>
                <a:gd name="T8" fmla="*/ 548 w 1749"/>
                <a:gd name="T9" fmla="*/ 596 h 910"/>
                <a:gd name="T10" fmla="*/ 753 w 1749"/>
                <a:gd name="T11" fmla="*/ 707 h 910"/>
                <a:gd name="T12" fmla="*/ 761 w 1749"/>
                <a:gd name="T13" fmla="*/ 691 h 910"/>
                <a:gd name="T14" fmla="*/ 741 w 1749"/>
                <a:gd name="T15" fmla="*/ 625 h 910"/>
                <a:gd name="T16" fmla="*/ 1250 w 1749"/>
                <a:gd name="T17" fmla="*/ 204 h 910"/>
                <a:gd name="T18" fmla="*/ 1148 w 1749"/>
                <a:gd name="T19" fmla="*/ 239 h 910"/>
                <a:gd name="T20" fmla="*/ 1058 w 1749"/>
                <a:gd name="T21" fmla="*/ 638 h 910"/>
                <a:gd name="T22" fmla="*/ 967 w 1749"/>
                <a:gd name="T23" fmla="*/ 218 h 910"/>
                <a:gd name="T24" fmla="*/ 949 w 1749"/>
                <a:gd name="T25" fmla="*/ 203 h 910"/>
                <a:gd name="T26" fmla="*/ 845 w 1749"/>
                <a:gd name="T27" fmla="*/ 239 h 910"/>
                <a:gd name="T28" fmla="*/ 1058 w 1749"/>
                <a:gd name="T29" fmla="*/ 724 h 910"/>
                <a:gd name="T30" fmla="*/ 1270 w 1749"/>
                <a:gd name="T31" fmla="*/ 219 h 910"/>
                <a:gd name="T32" fmla="*/ 1600 w 1749"/>
                <a:gd name="T33" fmla="*/ 411 h 910"/>
                <a:gd name="T34" fmla="*/ 1592 w 1749"/>
                <a:gd name="T35" fmla="*/ 289 h 910"/>
                <a:gd name="T36" fmla="*/ 1713 w 1749"/>
                <a:gd name="T37" fmla="*/ 305 h 910"/>
                <a:gd name="T38" fmla="*/ 1733 w 1749"/>
                <a:gd name="T39" fmla="*/ 243 h 910"/>
                <a:gd name="T40" fmla="*/ 1723 w 1749"/>
                <a:gd name="T41" fmla="*/ 223 h 910"/>
                <a:gd name="T42" fmla="*/ 1382 w 1749"/>
                <a:gd name="T43" fmla="*/ 357 h 910"/>
                <a:gd name="T44" fmla="*/ 1553 w 1749"/>
                <a:gd name="T45" fmla="*/ 511 h 910"/>
                <a:gd name="T46" fmla="*/ 1540 w 1749"/>
                <a:gd name="T47" fmla="*/ 636 h 910"/>
                <a:gd name="T48" fmla="*/ 1398 w 1749"/>
                <a:gd name="T49" fmla="*/ 612 h 910"/>
                <a:gd name="T50" fmla="*/ 1377 w 1749"/>
                <a:gd name="T51" fmla="*/ 677 h 910"/>
                <a:gd name="T52" fmla="*/ 1386 w 1749"/>
                <a:gd name="T53" fmla="*/ 695 h 910"/>
                <a:gd name="T54" fmla="*/ 1749 w 1749"/>
                <a:gd name="T55" fmla="*/ 563 h 910"/>
                <a:gd name="T56" fmla="*/ 243 w 1749"/>
                <a:gd name="T57" fmla="*/ 203 h 910"/>
                <a:gd name="T58" fmla="*/ 0 w 1749"/>
                <a:gd name="T59" fmla="*/ 309 h 910"/>
                <a:gd name="T60" fmla="*/ 15 w 1749"/>
                <a:gd name="T61" fmla="*/ 910 h 910"/>
                <a:gd name="T62" fmla="*/ 108 w 1749"/>
                <a:gd name="T63" fmla="*/ 894 h 910"/>
                <a:gd name="T64" fmla="*/ 123 w 1749"/>
                <a:gd name="T65" fmla="*/ 710 h 910"/>
                <a:gd name="T66" fmla="*/ 441 w 1749"/>
                <a:gd name="T67" fmla="*/ 464 h 910"/>
                <a:gd name="T68" fmla="*/ 208 w 1749"/>
                <a:gd name="T69" fmla="*/ 637 h 910"/>
                <a:gd name="T70" fmla="*/ 122 w 1749"/>
                <a:gd name="T71" fmla="*/ 307 h 910"/>
                <a:gd name="T72" fmla="*/ 316 w 1749"/>
                <a:gd name="T73" fmla="*/ 46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9" h="910">
                  <a:moveTo>
                    <a:pt x="741" y="625"/>
                  </a:moveTo>
                  <a:cubicBezTo>
                    <a:pt x="738" y="625"/>
                    <a:pt x="738" y="625"/>
                    <a:pt x="738" y="625"/>
                  </a:cubicBezTo>
                  <a:cubicBezTo>
                    <a:pt x="731" y="626"/>
                    <a:pt x="720" y="628"/>
                    <a:pt x="707" y="628"/>
                  </a:cubicBezTo>
                  <a:cubicBezTo>
                    <a:pt x="689" y="628"/>
                    <a:pt x="670" y="620"/>
                    <a:pt x="670" y="587"/>
                  </a:cubicBezTo>
                  <a:cubicBezTo>
                    <a:pt x="670" y="15"/>
                    <a:pt x="670" y="15"/>
                    <a:pt x="670" y="15"/>
                  </a:cubicBezTo>
                  <a:cubicBezTo>
                    <a:pt x="670" y="6"/>
                    <a:pt x="664" y="0"/>
                    <a:pt x="656" y="0"/>
                  </a:cubicBezTo>
                  <a:cubicBezTo>
                    <a:pt x="652" y="0"/>
                    <a:pt x="652" y="0"/>
                    <a:pt x="652" y="0"/>
                  </a:cubicBezTo>
                  <a:cubicBezTo>
                    <a:pt x="563" y="16"/>
                    <a:pt x="563" y="16"/>
                    <a:pt x="563" y="16"/>
                  </a:cubicBezTo>
                  <a:cubicBezTo>
                    <a:pt x="552" y="18"/>
                    <a:pt x="548" y="23"/>
                    <a:pt x="548" y="35"/>
                  </a:cubicBezTo>
                  <a:cubicBezTo>
                    <a:pt x="548" y="596"/>
                    <a:pt x="548" y="596"/>
                    <a:pt x="548" y="596"/>
                  </a:cubicBezTo>
                  <a:cubicBezTo>
                    <a:pt x="548" y="673"/>
                    <a:pt x="590" y="720"/>
                    <a:pt x="671" y="720"/>
                  </a:cubicBezTo>
                  <a:cubicBezTo>
                    <a:pt x="719" y="720"/>
                    <a:pt x="745" y="711"/>
                    <a:pt x="753" y="707"/>
                  </a:cubicBezTo>
                  <a:cubicBezTo>
                    <a:pt x="757" y="705"/>
                    <a:pt x="761" y="702"/>
                    <a:pt x="761" y="694"/>
                  </a:cubicBezTo>
                  <a:cubicBezTo>
                    <a:pt x="761" y="691"/>
                    <a:pt x="761" y="691"/>
                    <a:pt x="761" y="691"/>
                  </a:cubicBezTo>
                  <a:cubicBezTo>
                    <a:pt x="751" y="634"/>
                    <a:pt x="751" y="634"/>
                    <a:pt x="751" y="634"/>
                  </a:cubicBezTo>
                  <a:cubicBezTo>
                    <a:pt x="750" y="628"/>
                    <a:pt x="747" y="625"/>
                    <a:pt x="741" y="625"/>
                  </a:cubicBezTo>
                  <a:moveTo>
                    <a:pt x="1258" y="203"/>
                  </a:moveTo>
                  <a:cubicBezTo>
                    <a:pt x="1255" y="203"/>
                    <a:pt x="1250" y="204"/>
                    <a:pt x="1250" y="204"/>
                  </a:cubicBezTo>
                  <a:cubicBezTo>
                    <a:pt x="1163" y="220"/>
                    <a:pt x="1163" y="220"/>
                    <a:pt x="1163" y="220"/>
                  </a:cubicBezTo>
                  <a:cubicBezTo>
                    <a:pt x="1153" y="222"/>
                    <a:pt x="1148" y="227"/>
                    <a:pt x="1148" y="239"/>
                  </a:cubicBezTo>
                  <a:cubicBezTo>
                    <a:pt x="1148" y="546"/>
                    <a:pt x="1148" y="546"/>
                    <a:pt x="1148" y="546"/>
                  </a:cubicBezTo>
                  <a:cubicBezTo>
                    <a:pt x="1148" y="597"/>
                    <a:pt x="1138" y="638"/>
                    <a:pt x="1058" y="638"/>
                  </a:cubicBezTo>
                  <a:cubicBezTo>
                    <a:pt x="987" y="638"/>
                    <a:pt x="967" y="608"/>
                    <a:pt x="967" y="547"/>
                  </a:cubicBezTo>
                  <a:cubicBezTo>
                    <a:pt x="967" y="218"/>
                    <a:pt x="967" y="218"/>
                    <a:pt x="967" y="218"/>
                  </a:cubicBezTo>
                  <a:cubicBezTo>
                    <a:pt x="967" y="208"/>
                    <a:pt x="962" y="203"/>
                    <a:pt x="953" y="203"/>
                  </a:cubicBezTo>
                  <a:cubicBezTo>
                    <a:pt x="949" y="203"/>
                    <a:pt x="949" y="203"/>
                    <a:pt x="949" y="203"/>
                  </a:cubicBezTo>
                  <a:cubicBezTo>
                    <a:pt x="860" y="220"/>
                    <a:pt x="860" y="220"/>
                    <a:pt x="860" y="220"/>
                  </a:cubicBezTo>
                  <a:cubicBezTo>
                    <a:pt x="850" y="222"/>
                    <a:pt x="845" y="227"/>
                    <a:pt x="845" y="239"/>
                  </a:cubicBezTo>
                  <a:cubicBezTo>
                    <a:pt x="845" y="540"/>
                    <a:pt x="845" y="540"/>
                    <a:pt x="845" y="540"/>
                  </a:cubicBezTo>
                  <a:cubicBezTo>
                    <a:pt x="845" y="674"/>
                    <a:pt x="911" y="724"/>
                    <a:pt x="1058" y="724"/>
                  </a:cubicBezTo>
                  <a:cubicBezTo>
                    <a:pt x="1218" y="724"/>
                    <a:pt x="1270" y="657"/>
                    <a:pt x="1270" y="540"/>
                  </a:cubicBezTo>
                  <a:cubicBezTo>
                    <a:pt x="1270" y="219"/>
                    <a:pt x="1270" y="219"/>
                    <a:pt x="1270" y="219"/>
                  </a:cubicBezTo>
                  <a:cubicBezTo>
                    <a:pt x="1270" y="208"/>
                    <a:pt x="1266" y="203"/>
                    <a:pt x="1258" y="203"/>
                  </a:cubicBezTo>
                  <a:moveTo>
                    <a:pt x="1600" y="411"/>
                  </a:moveTo>
                  <a:cubicBezTo>
                    <a:pt x="1551" y="402"/>
                    <a:pt x="1502" y="400"/>
                    <a:pt x="1502" y="347"/>
                  </a:cubicBezTo>
                  <a:cubicBezTo>
                    <a:pt x="1502" y="300"/>
                    <a:pt x="1549" y="289"/>
                    <a:pt x="1592" y="289"/>
                  </a:cubicBezTo>
                  <a:cubicBezTo>
                    <a:pt x="1641" y="289"/>
                    <a:pt x="1699" y="303"/>
                    <a:pt x="1709" y="305"/>
                  </a:cubicBezTo>
                  <a:cubicBezTo>
                    <a:pt x="1713" y="305"/>
                    <a:pt x="1713" y="305"/>
                    <a:pt x="1713" y="305"/>
                  </a:cubicBezTo>
                  <a:cubicBezTo>
                    <a:pt x="1717" y="305"/>
                    <a:pt x="1723" y="303"/>
                    <a:pt x="1724" y="296"/>
                  </a:cubicBezTo>
                  <a:cubicBezTo>
                    <a:pt x="1733" y="243"/>
                    <a:pt x="1733" y="243"/>
                    <a:pt x="1733" y="243"/>
                  </a:cubicBezTo>
                  <a:cubicBezTo>
                    <a:pt x="1733" y="243"/>
                    <a:pt x="1734" y="239"/>
                    <a:pt x="1734" y="236"/>
                  </a:cubicBezTo>
                  <a:cubicBezTo>
                    <a:pt x="1734" y="230"/>
                    <a:pt x="1731" y="226"/>
                    <a:pt x="1723" y="223"/>
                  </a:cubicBezTo>
                  <a:cubicBezTo>
                    <a:pt x="1707" y="219"/>
                    <a:pt x="1649" y="203"/>
                    <a:pt x="1576" y="203"/>
                  </a:cubicBezTo>
                  <a:cubicBezTo>
                    <a:pt x="1496" y="203"/>
                    <a:pt x="1382" y="222"/>
                    <a:pt x="1382" y="357"/>
                  </a:cubicBezTo>
                  <a:cubicBezTo>
                    <a:pt x="1382" y="482"/>
                    <a:pt x="1475" y="498"/>
                    <a:pt x="1531" y="507"/>
                  </a:cubicBezTo>
                  <a:cubicBezTo>
                    <a:pt x="1553" y="511"/>
                    <a:pt x="1553" y="511"/>
                    <a:pt x="1553" y="511"/>
                  </a:cubicBezTo>
                  <a:cubicBezTo>
                    <a:pt x="1599" y="519"/>
                    <a:pt x="1628" y="523"/>
                    <a:pt x="1628" y="574"/>
                  </a:cubicBezTo>
                  <a:cubicBezTo>
                    <a:pt x="1628" y="620"/>
                    <a:pt x="1590" y="636"/>
                    <a:pt x="1540" y="636"/>
                  </a:cubicBezTo>
                  <a:cubicBezTo>
                    <a:pt x="1479" y="636"/>
                    <a:pt x="1413" y="615"/>
                    <a:pt x="1402" y="612"/>
                  </a:cubicBezTo>
                  <a:cubicBezTo>
                    <a:pt x="1398" y="612"/>
                    <a:pt x="1398" y="612"/>
                    <a:pt x="1398" y="612"/>
                  </a:cubicBezTo>
                  <a:cubicBezTo>
                    <a:pt x="1392" y="612"/>
                    <a:pt x="1389" y="615"/>
                    <a:pt x="1387" y="623"/>
                  </a:cubicBezTo>
                  <a:cubicBezTo>
                    <a:pt x="1377" y="677"/>
                    <a:pt x="1377" y="677"/>
                    <a:pt x="1377" y="677"/>
                  </a:cubicBezTo>
                  <a:cubicBezTo>
                    <a:pt x="1377" y="681"/>
                    <a:pt x="1377" y="681"/>
                    <a:pt x="1377" y="681"/>
                  </a:cubicBezTo>
                  <a:cubicBezTo>
                    <a:pt x="1377" y="691"/>
                    <a:pt x="1381" y="693"/>
                    <a:pt x="1386" y="695"/>
                  </a:cubicBezTo>
                  <a:cubicBezTo>
                    <a:pt x="1401" y="701"/>
                    <a:pt x="1473" y="723"/>
                    <a:pt x="1552" y="723"/>
                  </a:cubicBezTo>
                  <a:cubicBezTo>
                    <a:pt x="1661" y="723"/>
                    <a:pt x="1749" y="687"/>
                    <a:pt x="1749" y="563"/>
                  </a:cubicBezTo>
                  <a:cubicBezTo>
                    <a:pt x="1749" y="440"/>
                    <a:pt x="1672" y="423"/>
                    <a:pt x="1600" y="411"/>
                  </a:cubicBezTo>
                  <a:moveTo>
                    <a:pt x="243" y="203"/>
                  </a:moveTo>
                  <a:cubicBezTo>
                    <a:pt x="182" y="203"/>
                    <a:pt x="112" y="213"/>
                    <a:pt x="58" y="232"/>
                  </a:cubicBezTo>
                  <a:cubicBezTo>
                    <a:pt x="17" y="246"/>
                    <a:pt x="0" y="260"/>
                    <a:pt x="0" y="309"/>
                  </a:cubicBezTo>
                  <a:cubicBezTo>
                    <a:pt x="0" y="895"/>
                    <a:pt x="0" y="895"/>
                    <a:pt x="0" y="895"/>
                  </a:cubicBezTo>
                  <a:cubicBezTo>
                    <a:pt x="0" y="905"/>
                    <a:pt x="7" y="910"/>
                    <a:pt x="15" y="910"/>
                  </a:cubicBezTo>
                  <a:cubicBezTo>
                    <a:pt x="19" y="910"/>
                    <a:pt x="19" y="910"/>
                    <a:pt x="19" y="910"/>
                  </a:cubicBezTo>
                  <a:cubicBezTo>
                    <a:pt x="108" y="894"/>
                    <a:pt x="108" y="894"/>
                    <a:pt x="108" y="894"/>
                  </a:cubicBezTo>
                  <a:cubicBezTo>
                    <a:pt x="119" y="891"/>
                    <a:pt x="123" y="886"/>
                    <a:pt x="123" y="874"/>
                  </a:cubicBezTo>
                  <a:cubicBezTo>
                    <a:pt x="123" y="710"/>
                    <a:pt x="123" y="710"/>
                    <a:pt x="123" y="710"/>
                  </a:cubicBezTo>
                  <a:cubicBezTo>
                    <a:pt x="155" y="718"/>
                    <a:pt x="195" y="724"/>
                    <a:pt x="240" y="724"/>
                  </a:cubicBezTo>
                  <a:cubicBezTo>
                    <a:pt x="409" y="724"/>
                    <a:pt x="441" y="613"/>
                    <a:pt x="441" y="464"/>
                  </a:cubicBezTo>
                  <a:cubicBezTo>
                    <a:pt x="441" y="313"/>
                    <a:pt x="418" y="203"/>
                    <a:pt x="243" y="203"/>
                  </a:cubicBezTo>
                  <a:moveTo>
                    <a:pt x="208" y="637"/>
                  </a:moveTo>
                  <a:cubicBezTo>
                    <a:pt x="159" y="637"/>
                    <a:pt x="122" y="626"/>
                    <a:pt x="122" y="626"/>
                  </a:cubicBezTo>
                  <a:cubicBezTo>
                    <a:pt x="122" y="307"/>
                    <a:pt x="122" y="307"/>
                    <a:pt x="122" y="307"/>
                  </a:cubicBezTo>
                  <a:cubicBezTo>
                    <a:pt x="122" y="307"/>
                    <a:pt x="176" y="292"/>
                    <a:pt x="217" y="292"/>
                  </a:cubicBezTo>
                  <a:cubicBezTo>
                    <a:pt x="287" y="292"/>
                    <a:pt x="316" y="308"/>
                    <a:pt x="316" y="461"/>
                  </a:cubicBezTo>
                  <a:cubicBezTo>
                    <a:pt x="316" y="605"/>
                    <a:pt x="291" y="637"/>
                    <a:pt x="208" y="637"/>
                  </a:cubicBezTo>
                </a:path>
              </a:pathLst>
            </a:custGeom>
            <a:solidFill>
              <a:srgbClr val="C5D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Frame 4">
            <a:extLst>
              <a:ext uri="{FF2B5EF4-FFF2-40B4-BE49-F238E27FC236}">
                <a16:creationId xmlns:a16="http://schemas.microsoft.com/office/drawing/2014/main" id="{71E013E9-6FE0-48AC-8680-D3837BC29698}"/>
              </a:ext>
            </a:extLst>
          </p:cNvPr>
          <p:cNvSpPr>
            <a:spLocks noSelect="1"/>
          </p:cNvSpPr>
          <p:nvPr userDrawn="1"/>
        </p:nvSpPr>
        <p:spPr bwMode="auto">
          <a:xfrm>
            <a:off x="6456363" y="0"/>
            <a:ext cx="5734050" cy="4852988"/>
          </a:xfrm>
          <a:custGeom>
            <a:avLst/>
            <a:gdLst>
              <a:gd name="T0" fmla="*/ 18063 w 18063"/>
              <a:gd name="T1" fmla="*/ 12087 h 15284"/>
              <a:gd name="T2" fmla="*/ 18063 w 18063"/>
              <a:gd name="T3" fmla="*/ 12140 h 15284"/>
              <a:gd name="T4" fmla="*/ 11024 w 18063"/>
              <a:gd name="T5" fmla="*/ 14753 h 15284"/>
              <a:gd name="T6" fmla="*/ 11024 w 18063"/>
              <a:gd name="T7" fmla="*/ 14753 h 15284"/>
              <a:gd name="T8" fmla="*/ 11024 w 18063"/>
              <a:gd name="T9" fmla="*/ 14753 h 15284"/>
              <a:gd name="T10" fmla="*/ 236 w 18063"/>
              <a:gd name="T11" fmla="*/ 3964 h 15284"/>
              <a:gd name="T12" fmla="*/ 236 w 18063"/>
              <a:gd name="T13" fmla="*/ 3964 h 15284"/>
              <a:gd name="T14" fmla="*/ 236 w 18063"/>
              <a:gd name="T15" fmla="*/ 3963 h 15284"/>
              <a:gd name="T16" fmla="*/ 987 w 18063"/>
              <a:gd name="T17" fmla="*/ 0 h 15284"/>
              <a:gd name="T18" fmla="*/ 1030 w 18063"/>
              <a:gd name="T19" fmla="*/ 0 h 15284"/>
              <a:gd name="T20" fmla="*/ 1121 w 18063"/>
              <a:gd name="T21" fmla="*/ 8148 h 15284"/>
              <a:gd name="T22" fmla="*/ 5015 w 18063"/>
              <a:gd name="T23" fmla="*/ 12877 h 15284"/>
              <a:gd name="T24" fmla="*/ 15208 w 18063"/>
              <a:gd name="T25" fmla="*/ 13868 h 15284"/>
              <a:gd name="T26" fmla="*/ 18063 w 18063"/>
              <a:gd name="T27" fmla="*/ 12087 h 15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63" h="15284">
                <a:moveTo>
                  <a:pt x="18063" y="12087"/>
                </a:moveTo>
                <a:cubicBezTo>
                  <a:pt x="18063" y="12140"/>
                  <a:pt x="18063" y="12140"/>
                  <a:pt x="18063" y="12140"/>
                </a:cubicBezTo>
                <a:cubicBezTo>
                  <a:pt x="16174" y="13768"/>
                  <a:pt x="13714" y="14753"/>
                  <a:pt x="11024" y="14753"/>
                </a:cubicBezTo>
                <a:cubicBezTo>
                  <a:pt x="11024" y="14753"/>
                  <a:pt x="11024" y="14753"/>
                  <a:pt x="11024" y="14753"/>
                </a:cubicBezTo>
                <a:cubicBezTo>
                  <a:pt x="11024" y="14753"/>
                  <a:pt x="11024" y="14753"/>
                  <a:pt x="11024" y="14753"/>
                </a:cubicBezTo>
                <a:cubicBezTo>
                  <a:pt x="5066" y="14753"/>
                  <a:pt x="236" y="9922"/>
                  <a:pt x="236" y="3964"/>
                </a:cubicBezTo>
                <a:cubicBezTo>
                  <a:pt x="236" y="3964"/>
                  <a:pt x="236" y="3964"/>
                  <a:pt x="236" y="3964"/>
                </a:cubicBezTo>
                <a:cubicBezTo>
                  <a:pt x="236" y="3963"/>
                  <a:pt x="236" y="3963"/>
                  <a:pt x="236" y="3963"/>
                </a:cubicBezTo>
                <a:cubicBezTo>
                  <a:pt x="236" y="2564"/>
                  <a:pt x="502" y="1227"/>
                  <a:pt x="987" y="0"/>
                </a:cubicBezTo>
                <a:cubicBezTo>
                  <a:pt x="1030" y="0"/>
                  <a:pt x="1030" y="0"/>
                  <a:pt x="1030" y="0"/>
                </a:cubicBezTo>
                <a:cubicBezTo>
                  <a:pt x="0" y="2594"/>
                  <a:pt x="9" y="5521"/>
                  <a:pt x="1121" y="8148"/>
                </a:cubicBezTo>
                <a:cubicBezTo>
                  <a:pt x="1934" y="10068"/>
                  <a:pt x="3287" y="11711"/>
                  <a:pt x="5015" y="12877"/>
                </a:cubicBezTo>
                <a:cubicBezTo>
                  <a:pt x="8026" y="14912"/>
                  <a:pt x="11861" y="15284"/>
                  <a:pt x="15208" y="13868"/>
                </a:cubicBezTo>
                <a:cubicBezTo>
                  <a:pt x="16253" y="13426"/>
                  <a:pt x="17215" y="12823"/>
                  <a:pt x="18063" y="120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Date  5 (JU-Free)">
            <a:extLst>
              <a:ext uri="{FF2B5EF4-FFF2-40B4-BE49-F238E27FC236}">
                <a16:creationId xmlns:a16="http://schemas.microsoft.com/office/drawing/2014/main" id="{FB28BF81-1BB4-41C4-88A5-D9CF3B562067}"/>
              </a:ext>
            </a:extLst>
          </p:cNvPr>
          <p:cNvSpPr>
            <a:spLocks noGrp="1"/>
          </p:cNvSpPr>
          <p:nvPr>
            <p:ph type="body" sz="quarter" idx="11" hasCustomPrompt="1"/>
          </p:nvPr>
        </p:nvSpPr>
        <p:spPr>
          <a:xfrm>
            <a:off x="710978" y="825650"/>
            <a:ext cx="2665413" cy="185073"/>
          </a:xfrm>
        </p:spPr>
        <p:txBody>
          <a:bodyPr anchor="t" anchorCtr="0"/>
          <a:lstStyle>
            <a:lvl1pPr marL="0" indent="0" algn="l">
              <a:buNone/>
              <a:defRPr sz="1200" b="1">
                <a:solidFill>
                  <a:schemeClr val="bg1"/>
                </a:solidFill>
              </a:defRPr>
            </a:lvl1pPr>
            <a:lvl2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9pPr>
          </a:lstStyle>
          <a:p>
            <a:pPr lvl="0"/>
            <a:r>
              <a:rPr lang="en-GB"/>
              <a:t>[Date]</a:t>
            </a:r>
          </a:p>
          <a:p>
            <a:pPr lvl="0"/>
            <a:r>
              <a:rPr lang="en-GB"/>
              <a:t>JU-LEVEL1=Date</a:t>
            </a:r>
          </a:p>
        </p:txBody>
      </p:sp>
      <p:sp>
        <p:nvSpPr>
          <p:cNvPr id="12" name="Subtitle 6">
            <a:extLst>
              <a:ext uri="{FF2B5EF4-FFF2-40B4-BE49-F238E27FC236}">
                <a16:creationId xmlns:a16="http://schemas.microsoft.com/office/drawing/2014/main" id="{59D73A71-5642-450C-9060-D5090640FF4F}"/>
              </a:ext>
            </a:extLst>
          </p:cNvPr>
          <p:cNvSpPr>
            <a:spLocks noGrp="1" noSelect="1"/>
          </p:cNvSpPr>
          <p:nvPr>
            <p:ph type="subTitle" idx="1" hasCustomPrompt="1"/>
          </p:nvPr>
        </p:nvSpPr>
        <p:spPr>
          <a:xfrm>
            <a:off x="699120" y="2781000"/>
            <a:ext cx="6477120" cy="1346040"/>
          </a:xfr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p>
        </p:txBody>
      </p:sp>
      <p:sp>
        <p:nvSpPr>
          <p:cNvPr id="15" name="Title 7">
            <a:extLst>
              <a:ext uri="{FF2B5EF4-FFF2-40B4-BE49-F238E27FC236}">
                <a16:creationId xmlns:a16="http://schemas.microsoft.com/office/drawing/2014/main" id="{18177737-1C10-4382-A1F6-C767958442AB}"/>
              </a:ext>
            </a:extLst>
          </p:cNvPr>
          <p:cNvSpPr>
            <a:spLocks noGrp="1" noSelect="1"/>
          </p:cNvSpPr>
          <p:nvPr>
            <p:ph type="title" hasCustomPrompt="1"/>
          </p:nvPr>
        </p:nvSpPr>
        <p:spPr>
          <a:xfrm>
            <a:off x="696240" y="1374480"/>
            <a:ext cx="9144000" cy="1262520"/>
          </a:xfrm>
        </p:spPr>
        <p:txBody>
          <a:bodyPr/>
          <a:lstStyle>
            <a:lvl1pPr>
              <a:defRPr sz="4000"/>
            </a:lvl1pPr>
          </a:lstStyle>
          <a:p>
            <a:r>
              <a:rPr lang="en-GB"/>
              <a:t>[Title]</a:t>
            </a:r>
          </a:p>
        </p:txBody>
      </p:sp>
      <p:sp>
        <p:nvSpPr>
          <p:cNvPr id="16" name="Instruction frame text 8">
            <a:extLst>
              <a:ext uri="{FF2B5EF4-FFF2-40B4-BE49-F238E27FC236}">
                <a16:creationId xmlns:a16="http://schemas.microsoft.com/office/drawing/2014/main" id="{636ADD89-7B7C-4A90-B534-8BE3FC68ED30}"/>
              </a:ext>
            </a:extLst>
          </p:cNvPr>
          <p:cNvSpPr>
            <a:spLocks noGrp="1" noSelect="1"/>
          </p:cNvSpPr>
          <p:nvPr>
            <p:ph type="body" sz="quarter" idx="16" hasCustomPrompt="1"/>
          </p:nvPr>
        </p:nvSpPr>
        <p:spPr>
          <a:xfrm>
            <a:off x="-1792288" y="0"/>
            <a:ext cx="1727200" cy="3255034"/>
          </a:xfrm>
          <a:ln w="25400">
            <a:solidFill>
              <a:schemeClr val="accent1"/>
            </a:solidFill>
          </a:ln>
        </p:spPr>
        <p:txBody>
          <a:bodyPr lIns="36000" tIns="36000" rIns="36000" bIns="36000"/>
          <a:lstStyle>
            <a:lvl1pPr marL="0" indent="0">
              <a:lnSpc>
                <a:spcPct val="99000"/>
              </a:lnSpc>
              <a:buNone/>
              <a:defRPr sz="1000" baseline="0"/>
            </a:lvl1pPr>
            <a:lvl2pPr marL="0" indent="0">
              <a:lnSpc>
                <a:spcPct val="99000"/>
              </a:lnSpc>
              <a:buNone/>
              <a:defRPr sz="1000"/>
            </a:lvl2pPr>
            <a:lvl3pPr marL="0" indent="0">
              <a:lnSpc>
                <a:spcPct val="99000"/>
              </a:lnSpc>
              <a:buNone/>
              <a:defRPr sz="1000"/>
            </a:lvl3pPr>
            <a:lvl4pPr marL="0" indent="0">
              <a:lnSpc>
                <a:spcPct val="99000"/>
              </a:lnSpc>
              <a:buFont typeface="Arial" panose="020B0604020202020204" pitchFamily="34" charset="0"/>
              <a:buNone/>
              <a:defRPr sz="1000"/>
            </a:lvl4pPr>
            <a:lvl5pPr marL="0" indent="0">
              <a:lnSpc>
                <a:spcPct val="99000"/>
              </a:lnSpc>
              <a:buFont typeface="Arial" panose="020B0604020202020204" pitchFamily="34" charset="0"/>
              <a:buNone/>
              <a:defRPr sz="1000"/>
            </a:lvl5pPr>
            <a:lvl6pPr marL="0" indent="0">
              <a:lnSpc>
                <a:spcPct val="99000"/>
              </a:lnSpc>
              <a:buFont typeface="Arial" panose="020B0604020202020204" pitchFamily="34" charset="0"/>
              <a:buNone/>
              <a:defRPr sz="1000"/>
            </a:lvl6pPr>
            <a:lvl7pPr marL="0" indent="0">
              <a:lnSpc>
                <a:spcPct val="99000"/>
              </a:lnSpc>
              <a:buFont typeface="Arial" panose="020B0604020202020204" pitchFamily="34" charset="0"/>
              <a:buNone/>
              <a:defRPr sz="1000"/>
            </a:lvl7pPr>
            <a:lvl8pPr marL="0" indent="0">
              <a:lnSpc>
                <a:spcPct val="99000"/>
              </a:lnSpc>
              <a:buFont typeface="Arial" panose="020B0604020202020204" pitchFamily="34" charset="0"/>
              <a:buNone/>
              <a:defRPr sz="1000"/>
            </a:lvl8pPr>
            <a:lvl9pPr marL="0" indent="0">
              <a:lnSpc>
                <a:spcPct val="99000"/>
              </a:lnSpc>
              <a:buFont typeface="Arial" panose="020B0604020202020204" pitchFamily="34" charset="0"/>
              <a:buNone/>
              <a:defRPr sz="1000"/>
            </a:lvl9pPr>
          </a:lstStyle>
          <a:p>
            <a:pPr lvl="0"/>
            <a:r>
              <a:rPr lang="en-GB" noProof="0"/>
              <a:t>Change </a:t>
            </a:r>
            <a:r>
              <a:rPr lang="en-GB" noProof="0" err="1"/>
              <a:t>color</a:t>
            </a:r>
            <a:r>
              <a:rPr lang="en-GB" noProof="0"/>
              <a:t>?</a:t>
            </a:r>
            <a:br>
              <a:rPr lang="en-GB" noProof="0"/>
            </a:br>
            <a:r>
              <a:rPr lang="en-GB" noProof="0"/>
              <a:t>1. On the Design tab, select Format Background.</a:t>
            </a:r>
            <a:br>
              <a:rPr lang="en-GB" noProof="0"/>
            </a:br>
            <a:r>
              <a:rPr lang="en-GB" noProof="0"/>
              <a:t>2. Select Fill with solid </a:t>
            </a:r>
            <a:r>
              <a:rPr lang="en-GB" noProof="0" err="1"/>
              <a:t>color</a:t>
            </a:r>
            <a:r>
              <a:rPr lang="en-GB" noProof="0"/>
              <a:t>.</a:t>
            </a: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r>
              <a:rPr lang="en-GB" noProof="0"/>
              <a:t>This frame will not be printed or shown in a presentation. Click in the border of the frames (text and picture) and press delete. </a:t>
            </a:r>
          </a:p>
        </p:txBody>
      </p:sp>
      <p:sp>
        <p:nvSpPr>
          <p:cNvPr id="20" name="Instruction image frame text 9">
            <a:extLst>
              <a:ext uri="{FF2B5EF4-FFF2-40B4-BE49-F238E27FC236}">
                <a16:creationId xmlns:a16="http://schemas.microsoft.com/office/drawing/2014/main" id="{5F38E5D1-1089-4834-AED6-59876BD815E6}"/>
              </a:ext>
            </a:extLst>
          </p:cNvPr>
          <p:cNvSpPr>
            <a:spLocks noGrp="1" noSelect="1" noChangeAspect="1"/>
          </p:cNvSpPr>
          <p:nvPr>
            <p:ph type="body" sz="quarter" idx="15" hasCustomPrompt="1"/>
          </p:nvPr>
        </p:nvSpPr>
        <p:spPr>
          <a:xfrm>
            <a:off x="-1550416" y="647675"/>
            <a:ext cx="1153601" cy="1797938"/>
          </a:xfrm>
          <a:blipFill>
            <a:blip r:embed="rId4"/>
            <a:stretch>
              <a:fillRect/>
            </a:stretch>
          </a:blipFill>
          <a:ln>
            <a:solidFill>
              <a:schemeClr val="accent3"/>
            </a:solidFill>
          </a:ln>
        </p:spPr>
        <p:txBody>
          <a:bodyPr/>
          <a:lstStyle>
            <a:lvl1pPr marL="0" indent="0">
              <a:lnSpc>
                <a:spcPct val="99000"/>
              </a:lnSpc>
              <a:buNone/>
              <a:defRPr sz="1000"/>
            </a:lvl1pPr>
            <a:lvl2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2pPr>
            <a:lvl3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3pPr>
            <a:lvl4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4pPr>
            <a:lvl5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5pPr>
            <a:lvl6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6pPr>
            <a:lvl7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7pPr>
            <a:lvl8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8pPr>
            <a:lvl9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9pPr>
          </a:lstStyle>
          <a:p>
            <a:pPr lvl="0"/>
            <a:r>
              <a:rPr lang="en-GB"/>
              <a:t> </a:t>
            </a:r>
          </a:p>
        </p:txBody>
      </p:sp>
      <p:sp>
        <p:nvSpPr>
          <p:cNvPr id="18" name="Freeform 5"/>
          <p:cNvSpPr>
            <a:spLocks noSelect="1" noEditPoints="1"/>
          </p:cNvSpPr>
          <p:nvPr userDrawn="1"/>
        </p:nvSpPr>
        <p:spPr bwMode="auto">
          <a:xfrm>
            <a:off x="708025" y="6316663"/>
            <a:ext cx="2835275" cy="158750"/>
          </a:xfrm>
          <a:custGeom>
            <a:avLst/>
            <a:gdLst>
              <a:gd name="T0" fmla="*/ 8694 w 8929"/>
              <a:gd name="T1" fmla="*/ 251 h 497"/>
              <a:gd name="T2" fmla="*/ 8676 w 8929"/>
              <a:gd name="T3" fmla="*/ 309 h 497"/>
              <a:gd name="T4" fmla="*/ 8369 w 8929"/>
              <a:gd name="T5" fmla="*/ 247 h 497"/>
              <a:gd name="T6" fmla="*/ 8506 w 8929"/>
              <a:gd name="T7" fmla="*/ 304 h 497"/>
              <a:gd name="T8" fmla="*/ 8108 w 8929"/>
              <a:gd name="T9" fmla="*/ 377 h 497"/>
              <a:gd name="T10" fmla="*/ 8169 w 8929"/>
              <a:gd name="T11" fmla="*/ 252 h 497"/>
              <a:gd name="T12" fmla="*/ 7791 w 8929"/>
              <a:gd name="T13" fmla="*/ 252 h 497"/>
              <a:gd name="T14" fmla="*/ 7689 w 8929"/>
              <a:gd name="T15" fmla="*/ 219 h 497"/>
              <a:gd name="T16" fmla="*/ 7754 w 8929"/>
              <a:gd name="T17" fmla="*/ 309 h 497"/>
              <a:gd name="T18" fmla="*/ 7340 w 8929"/>
              <a:gd name="T19" fmla="*/ 369 h 497"/>
              <a:gd name="T20" fmla="*/ 7472 w 8929"/>
              <a:gd name="T21" fmla="*/ 114 h 497"/>
              <a:gd name="T22" fmla="*/ 7092 w 8929"/>
              <a:gd name="T23" fmla="*/ 114 h 497"/>
              <a:gd name="T24" fmla="*/ 6831 w 8929"/>
              <a:gd name="T25" fmla="*/ 319 h 497"/>
              <a:gd name="T26" fmla="*/ 6605 w 8929"/>
              <a:gd name="T27" fmla="*/ 125 h 497"/>
              <a:gd name="T28" fmla="*/ 6758 w 8929"/>
              <a:gd name="T29" fmla="*/ 274 h 497"/>
              <a:gd name="T30" fmla="*/ 6831 w 8929"/>
              <a:gd name="T31" fmla="*/ 319 h 497"/>
              <a:gd name="T32" fmla="*/ 6184 w 8929"/>
              <a:gd name="T33" fmla="*/ 251 h 497"/>
              <a:gd name="T34" fmla="*/ 6066 w 8929"/>
              <a:gd name="T35" fmla="*/ 165 h 497"/>
              <a:gd name="T36" fmla="*/ 6163 w 8929"/>
              <a:gd name="T37" fmla="*/ 194 h 497"/>
              <a:gd name="T38" fmla="*/ 5827 w 8929"/>
              <a:gd name="T39" fmla="*/ 323 h 497"/>
              <a:gd name="T40" fmla="*/ 5390 w 8929"/>
              <a:gd name="T41" fmla="*/ 180 h 497"/>
              <a:gd name="T42" fmla="*/ 5583 w 8929"/>
              <a:gd name="T43" fmla="*/ 223 h 497"/>
              <a:gd name="T44" fmla="*/ 5418 w 8929"/>
              <a:gd name="T45" fmla="*/ 114 h 497"/>
              <a:gd name="T46" fmla="*/ 5342 w 8929"/>
              <a:gd name="T47" fmla="*/ 209 h 497"/>
              <a:gd name="T48" fmla="*/ 4893 w 8929"/>
              <a:gd name="T49" fmla="*/ 251 h 497"/>
              <a:gd name="T50" fmla="*/ 4735 w 8929"/>
              <a:gd name="T51" fmla="*/ 179 h 497"/>
              <a:gd name="T52" fmla="*/ 4677 w 8929"/>
              <a:gd name="T53" fmla="*/ 158 h 497"/>
              <a:gd name="T54" fmla="*/ 4494 w 8929"/>
              <a:gd name="T55" fmla="*/ 124 h 497"/>
              <a:gd name="T56" fmla="*/ 4501 w 8929"/>
              <a:gd name="T57" fmla="*/ 383 h 497"/>
              <a:gd name="T58" fmla="*/ 4561 w 8929"/>
              <a:gd name="T59" fmla="*/ 124 h 497"/>
              <a:gd name="T60" fmla="*/ 4070 w 8929"/>
              <a:gd name="T61" fmla="*/ 50 h 497"/>
              <a:gd name="T62" fmla="*/ 4134 w 8929"/>
              <a:gd name="T63" fmla="*/ 366 h 497"/>
              <a:gd name="T64" fmla="*/ 4070 w 8929"/>
              <a:gd name="T65" fmla="*/ 124 h 497"/>
              <a:gd name="T66" fmla="*/ 3862 w 8929"/>
              <a:gd name="T67" fmla="*/ 229 h 497"/>
              <a:gd name="T68" fmla="*/ 3615 w 8929"/>
              <a:gd name="T69" fmla="*/ 173 h 497"/>
              <a:gd name="T70" fmla="*/ 3615 w 8929"/>
              <a:gd name="T71" fmla="*/ 114 h 497"/>
              <a:gd name="T72" fmla="*/ 3434 w 8929"/>
              <a:gd name="T73" fmla="*/ 131 h 497"/>
              <a:gd name="T74" fmla="*/ 3070 w 8929"/>
              <a:gd name="T75" fmla="*/ 219 h 497"/>
              <a:gd name="T76" fmla="*/ 3134 w 8929"/>
              <a:gd name="T77" fmla="*/ 309 h 497"/>
              <a:gd name="T78" fmla="*/ 2603 w 8929"/>
              <a:gd name="T79" fmla="*/ 235 h 497"/>
              <a:gd name="T80" fmla="*/ 2631 w 8929"/>
              <a:gd name="T81" fmla="*/ 369 h 497"/>
              <a:gd name="T82" fmla="*/ 2843 w 8929"/>
              <a:gd name="T83" fmla="*/ 121 h 497"/>
              <a:gd name="T84" fmla="*/ 2211 w 8929"/>
              <a:gd name="T85" fmla="*/ 130 h 497"/>
              <a:gd name="T86" fmla="*/ 2366 w 8929"/>
              <a:gd name="T87" fmla="*/ 118 h 497"/>
              <a:gd name="T88" fmla="*/ 2161 w 8929"/>
              <a:gd name="T89" fmla="*/ 225 h 497"/>
              <a:gd name="T90" fmla="*/ 2153 w 8929"/>
              <a:gd name="T91" fmla="*/ 272 h 497"/>
              <a:gd name="T92" fmla="*/ 1753 w 8929"/>
              <a:gd name="T93" fmla="*/ 291 h 497"/>
              <a:gd name="T94" fmla="*/ 1896 w 8929"/>
              <a:gd name="T95" fmla="*/ 155 h 497"/>
              <a:gd name="T96" fmla="*/ 1516 w 8929"/>
              <a:gd name="T97" fmla="*/ 186 h 497"/>
              <a:gd name="T98" fmla="*/ 1627 w 8929"/>
              <a:gd name="T99" fmla="*/ 186 h 497"/>
              <a:gd name="T100" fmla="*/ 1333 w 8929"/>
              <a:gd name="T101" fmla="*/ 219 h 497"/>
              <a:gd name="T102" fmla="*/ 1413 w 8929"/>
              <a:gd name="T103" fmla="*/ 324 h 497"/>
              <a:gd name="T104" fmla="*/ 1056 w 8929"/>
              <a:gd name="T105" fmla="*/ 200 h 497"/>
              <a:gd name="T106" fmla="*/ 1125 w 8929"/>
              <a:gd name="T107" fmla="*/ 114 h 497"/>
              <a:gd name="T108" fmla="*/ 843 w 8929"/>
              <a:gd name="T109" fmla="*/ 225 h 497"/>
              <a:gd name="T110" fmla="*/ 836 w 8929"/>
              <a:gd name="T111" fmla="*/ 272 h 497"/>
              <a:gd name="T112" fmla="*/ 478 w 8929"/>
              <a:gd name="T113" fmla="*/ 114 h 497"/>
              <a:gd name="T114" fmla="*/ 399 w 8929"/>
              <a:gd name="T115" fmla="*/ 369 h 497"/>
              <a:gd name="T116" fmla="*/ 106 w 8929"/>
              <a:gd name="T117" fmla="*/ 8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29" h="497">
                <a:moveTo>
                  <a:pt x="8768" y="219"/>
                </a:moveTo>
                <a:cubicBezTo>
                  <a:pt x="8770" y="188"/>
                  <a:pt x="8789" y="168"/>
                  <a:pt x="8820" y="168"/>
                </a:cubicBezTo>
                <a:cubicBezTo>
                  <a:pt x="8856" y="168"/>
                  <a:pt x="8865" y="193"/>
                  <a:pt x="8861" y="219"/>
                </a:cubicBezTo>
                <a:lnTo>
                  <a:pt x="8768" y="219"/>
                </a:lnTo>
                <a:close/>
                <a:moveTo>
                  <a:pt x="8922" y="272"/>
                </a:moveTo>
                <a:cubicBezTo>
                  <a:pt x="8926" y="259"/>
                  <a:pt x="8929" y="241"/>
                  <a:pt x="8929" y="225"/>
                </a:cubicBezTo>
                <a:cubicBezTo>
                  <a:pt x="8929" y="159"/>
                  <a:pt x="8896" y="114"/>
                  <a:pt x="8823" y="114"/>
                </a:cubicBezTo>
                <a:cubicBezTo>
                  <a:pt x="8744" y="114"/>
                  <a:pt x="8694" y="168"/>
                  <a:pt x="8694" y="251"/>
                </a:cubicBezTo>
                <a:cubicBezTo>
                  <a:pt x="8694" y="332"/>
                  <a:pt x="8741" y="383"/>
                  <a:pt x="8828" y="383"/>
                </a:cubicBezTo>
                <a:cubicBezTo>
                  <a:pt x="8863" y="383"/>
                  <a:pt x="8891" y="375"/>
                  <a:pt x="8907" y="365"/>
                </a:cubicBezTo>
                <a:cubicBezTo>
                  <a:pt x="8919" y="352"/>
                  <a:pt x="8927" y="328"/>
                  <a:pt x="8925" y="309"/>
                </a:cubicBezTo>
                <a:cubicBezTo>
                  <a:pt x="8907" y="317"/>
                  <a:pt x="8879" y="324"/>
                  <a:pt x="8847" y="324"/>
                </a:cubicBezTo>
                <a:cubicBezTo>
                  <a:pt x="8798" y="324"/>
                  <a:pt x="8773" y="307"/>
                  <a:pt x="8770" y="272"/>
                </a:cubicBezTo>
                <a:lnTo>
                  <a:pt x="8922" y="272"/>
                </a:lnTo>
                <a:close/>
                <a:moveTo>
                  <a:pt x="8662" y="371"/>
                </a:moveTo>
                <a:cubicBezTo>
                  <a:pt x="8671" y="357"/>
                  <a:pt x="8678" y="330"/>
                  <a:pt x="8676" y="309"/>
                </a:cubicBezTo>
                <a:cubicBezTo>
                  <a:pt x="8667" y="315"/>
                  <a:pt x="8657" y="318"/>
                  <a:pt x="8645" y="318"/>
                </a:cubicBezTo>
                <a:cubicBezTo>
                  <a:pt x="8631" y="318"/>
                  <a:pt x="8624" y="313"/>
                  <a:pt x="8624" y="294"/>
                </a:cubicBezTo>
                <a:cubicBezTo>
                  <a:pt x="8624" y="0"/>
                  <a:pt x="8624" y="0"/>
                  <a:pt x="8624" y="0"/>
                </a:cubicBezTo>
                <a:cubicBezTo>
                  <a:pt x="8592" y="0"/>
                  <a:pt x="8569" y="5"/>
                  <a:pt x="8552" y="14"/>
                </a:cubicBezTo>
                <a:cubicBezTo>
                  <a:pt x="8552" y="306"/>
                  <a:pt x="8552" y="306"/>
                  <a:pt x="8552" y="306"/>
                </a:cubicBezTo>
                <a:cubicBezTo>
                  <a:pt x="8552" y="350"/>
                  <a:pt x="8567" y="383"/>
                  <a:pt x="8617" y="383"/>
                </a:cubicBezTo>
                <a:cubicBezTo>
                  <a:pt x="8635" y="383"/>
                  <a:pt x="8650" y="378"/>
                  <a:pt x="8662" y="371"/>
                </a:cubicBezTo>
                <a:close/>
                <a:moveTo>
                  <a:pt x="8369" y="247"/>
                </a:moveTo>
                <a:cubicBezTo>
                  <a:pt x="8369" y="196"/>
                  <a:pt x="8398" y="176"/>
                  <a:pt x="8443" y="176"/>
                </a:cubicBezTo>
                <a:cubicBezTo>
                  <a:pt x="8466" y="176"/>
                  <a:pt x="8483" y="181"/>
                  <a:pt x="8501" y="192"/>
                </a:cubicBezTo>
                <a:cubicBezTo>
                  <a:pt x="8504" y="171"/>
                  <a:pt x="8499" y="141"/>
                  <a:pt x="8488" y="127"/>
                </a:cubicBezTo>
                <a:cubicBezTo>
                  <a:pt x="8473" y="118"/>
                  <a:pt x="8451" y="114"/>
                  <a:pt x="8427" y="114"/>
                </a:cubicBezTo>
                <a:cubicBezTo>
                  <a:pt x="8351" y="114"/>
                  <a:pt x="8295" y="159"/>
                  <a:pt x="8295" y="252"/>
                </a:cubicBezTo>
                <a:cubicBezTo>
                  <a:pt x="8295" y="333"/>
                  <a:pt x="8339" y="383"/>
                  <a:pt x="8420" y="383"/>
                </a:cubicBezTo>
                <a:cubicBezTo>
                  <a:pt x="8448" y="383"/>
                  <a:pt x="8470" y="377"/>
                  <a:pt x="8487" y="369"/>
                </a:cubicBezTo>
                <a:cubicBezTo>
                  <a:pt x="8500" y="355"/>
                  <a:pt x="8509" y="324"/>
                  <a:pt x="8506" y="304"/>
                </a:cubicBezTo>
                <a:cubicBezTo>
                  <a:pt x="8488" y="313"/>
                  <a:pt x="8467" y="318"/>
                  <a:pt x="8443" y="318"/>
                </a:cubicBezTo>
                <a:cubicBezTo>
                  <a:pt x="8398" y="318"/>
                  <a:pt x="8369" y="297"/>
                  <a:pt x="8369" y="247"/>
                </a:cubicBezTo>
                <a:close/>
                <a:moveTo>
                  <a:pt x="8153" y="323"/>
                </a:moveTo>
                <a:cubicBezTo>
                  <a:pt x="8150" y="299"/>
                  <a:pt x="8144" y="269"/>
                  <a:pt x="8138" y="253"/>
                </a:cubicBezTo>
                <a:cubicBezTo>
                  <a:pt x="8092" y="125"/>
                  <a:pt x="8092" y="125"/>
                  <a:pt x="8092" y="125"/>
                </a:cubicBezTo>
                <a:cubicBezTo>
                  <a:pt x="8088" y="123"/>
                  <a:pt x="8077" y="121"/>
                  <a:pt x="8061" y="121"/>
                </a:cubicBezTo>
                <a:cubicBezTo>
                  <a:pt x="8040" y="121"/>
                  <a:pt x="8026" y="125"/>
                  <a:pt x="8017" y="131"/>
                </a:cubicBezTo>
                <a:cubicBezTo>
                  <a:pt x="8108" y="377"/>
                  <a:pt x="8108" y="377"/>
                  <a:pt x="8108" y="377"/>
                </a:cubicBezTo>
                <a:cubicBezTo>
                  <a:pt x="8090" y="403"/>
                  <a:pt x="8062" y="425"/>
                  <a:pt x="8022" y="436"/>
                </a:cubicBezTo>
                <a:cubicBezTo>
                  <a:pt x="8024" y="460"/>
                  <a:pt x="8038" y="484"/>
                  <a:pt x="8055" y="497"/>
                </a:cubicBezTo>
                <a:cubicBezTo>
                  <a:pt x="8114" y="478"/>
                  <a:pt x="8151" y="446"/>
                  <a:pt x="8180" y="400"/>
                </a:cubicBezTo>
                <a:cubicBezTo>
                  <a:pt x="8206" y="357"/>
                  <a:pt x="8225" y="302"/>
                  <a:pt x="8243" y="244"/>
                </a:cubicBezTo>
                <a:cubicBezTo>
                  <a:pt x="8279" y="131"/>
                  <a:pt x="8279" y="131"/>
                  <a:pt x="8279" y="131"/>
                </a:cubicBezTo>
                <a:cubicBezTo>
                  <a:pt x="8270" y="125"/>
                  <a:pt x="8256" y="121"/>
                  <a:pt x="8236" y="121"/>
                </a:cubicBezTo>
                <a:cubicBezTo>
                  <a:pt x="8220" y="121"/>
                  <a:pt x="8212" y="123"/>
                  <a:pt x="8206" y="125"/>
                </a:cubicBezTo>
                <a:cubicBezTo>
                  <a:pt x="8169" y="252"/>
                  <a:pt x="8169" y="252"/>
                  <a:pt x="8169" y="252"/>
                </a:cubicBezTo>
                <a:cubicBezTo>
                  <a:pt x="8164" y="270"/>
                  <a:pt x="8159" y="300"/>
                  <a:pt x="8157" y="323"/>
                </a:cubicBezTo>
                <a:lnTo>
                  <a:pt x="8153" y="323"/>
                </a:lnTo>
                <a:close/>
                <a:moveTo>
                  <a:pt x="7866" y="247"/>
                </a:moveTo>
                <a:cubicBezTo>
                  <a:pt x="7866" y="196"/>
                  <a:pt x="7895" y="176"/>
                  <a:pt x="7940" y="176"/>
                </a:cubicBezTo>
                <a:cubicBezTo>
                  <a:pt x="7963" y="176"/>
                  <a:pt x="7980" y="181"/>
                  <a:pt x="7998" y="192"/>
                </a:cubicBezTo>
                <a:cubicBezTo>
                  <a:pt x="8001" y="171"/>
                  <a:pt x="7996" y="141"/>
                  <a:pt x="7985" y="127"/>
                </a:cubicBezTo>
                <a:cubicBezTo>
                  <a:pt x="7970" y="118"/>
                  <a:pt x="7948" y="114"/>
                  <a:pt x="7924" y="114"/>
                </a:cubicBezTo>
                <a:cubicBezTo>
                  <a:pt x="7847" y="114"/>
                  <a:pt x="7791" y="159"/>
                  <a:pt x="7791" y="252"/>
                </a:cubicBezTo>
                <a:cubicBezTo>
                  <a:pt x="7791" y="333"/>
                  <a:pt x="7835" y="383"/>
                  <a:pt x="7916" y="383"/>
                </a:cubicBezTo>
                <a:cubicBezTo>
                  <a:pt x="7945" y="383"/>
                  <a:pt x="7967" y="377"/>
                  <a:pt x="7984" y="369"/>
                </a:cubicBezTo>
                <a:cubicBezTo>
                  <a:pt x="7997" y="355"/>
                  <a:pt x="8006" y="324"/>
                  <a:pt x="8003" y="304"/>
                </a:cubicBezTo>
                <a:cubicBezTo>
                  <a:pt x="7985" y="313"/>
                  <a:pt x="7964" y="318"/>
                  <a:pt x="7940" y="318"/>
                </a:cubicBezTo>
                <a:cubicBezTo>
                  <a:pt x="7895" y="318"/>
                  <a:pt x="7866" y="297"/>
                  <a:pt x="7866" y="247"/>
                </a:cubicBezTo>
                <a:close/>
                <a:moveTo>
                  <a:pt x="7596" y="219"/>
                </a:moveTo>
                <a:cubicBezTo>
                  <a:pt x="7598" y="188"/>
                  <a:pt x="7617" y="168"/>
                  <a:pt x="7648" y="168"/>
                </a:cubicBezTo>
                <a:cubicBezTo>
                  <a:pt x="7684" y="168"/>
                  <a:pt x="7693" y="193"/>
                  <a:pt x="7689" y="219"/>
                </a:cubicBezTo>
                <a:lnTo>
                  <a:pt x="7596" y="219"/>
                </a:lnTo>
                <a:close/>
                <a:moveTo>
                  <a:pt x="7750" y="272"/>
                </a:moveTo>
                <a:cubicBezTo>
                  <a:pt x="7755" y="259"/>
                  <a:pt x="7758" y="241"/>
                  <a:pt x="7758" y="225"/>
                </a:cubicBezTo>
                <a:cubicBezTo>
                  <a:pt x="7758" y="159"/>
                  <a:pt x="7724" y="114"/>
                  <a:pt x="7651" y="114"/>
                </a:cubicBezTo>
                <a:cubicBezTo>
                  <a:pt x="7572" y="114"/>
                  <a:pt x="7522" y="168"/>
                  <a:pt x="7522" y="251"/>
                </a:cubicBezTo>
                <a:cubicBezTo>
                  <a:pt x="7522" y="332"/>
                  <a:pt x="7569" y="383"/>
                  <a:pt x="7656" y="383"/>
                </a:cubicBezTo>
                <a:cubicBezTo>
                  <a:pt x="7691" y="383"/>
                  <a:pt x="7719" y="375"/>
                  <a:pt x="7735" y="365"/>
                </a:cubicBezTo>
                <a:cubicBezTo>
                  <a:pt x="7747" y="352"/>
                  <a:pt x="7755" y="328"/>
                  <a:pt x="7754" y="309"/>
                </a:cubicBezTo>
                <a:cubicBezTo>
                  <a:pt x="7735" y="317"/>
                  <a:pt x="7707" y="324"/>
                  <a:pt x="7675" y="324"/>
                </a:cubicBezTo>
                <a:cubicBezTo>
                  <a:pt x="7626" y="324"/>
                  <a:pt x="7601" y="307"/>
                  <a:pt x="7598" y="272"/>
                </a:cubicBezTo>
                <a:lnTo>
                  <a:pt x="7750" y="272"/>
                </a:lnTo>
                <a:close/>
                <a:moveTo>
                  <a:pt x="7408" y="165"/>
                </a:moveTo>
                <a:cubicBezTo>
                  <a:pt x="7404" y="165"/>
                  <a:pt x="7404" y="165"/>
                  <a:pt x="7404" y="165"/>
                </a:cubicBezTo>
                <a:cubicBezTo>
                  <a:pt x="7399" y="119"/>
                  <a:pt x="7399" y="119"/>
                  <a:pt x="7399" y="119"/>
                </a:cubicBezTo>
                <a:cubicBezTo>
                  <a:pt x="7375" y="119"/>
                  <a:pt x="7354" y="123"/>
                  <a:pt x="7340" y="130"/>
                </a:cubicBezTo>
                <a:cubicBezTo>
                  <a:pt x="7340" y="369"/>
                  <a:pt x="7340" y="369"/>
                  <a:pt x="7340" y="369"/>
                </a:cubicBezTo>
                <a:cubicBezTo>
                  <a:pt x="7347" y="372"/>
                  <a:pt x="7359" y="375"/>
                  <a:pt x="7377" y="375"/>
                </a:cubicBezTo>
                <a:cubicBezTo>
                  <a:pt x="7394" y="375"/>
                  <a:pt x="7406" y="372"/>
                  <a:pt x="7413" y="369"/>
                </a:cubicBezTo>
                <a:cubicBezTo>
                  <a:pt x="7413" y="229"/>
                  <a:pt x="7413" y="229"/>
                  <a:pt x="7413" y="229"/>
                </a:cubicBezTo>
                <a:cubicBezTo>
                  <a:pt x="7422" y="203"/>
                  <a:pt x="7441" y="186"/>
                  <a:pt x="7467" y="186"/>
                </a:cubicBezTo>
                <a:cubicBezTo>
                  <a:pt x="7482" y="186"/>
                  <a:pt x="7492" y="189"/>
                  <a:pt x="7501" y="194"/>
                </a:cubicBezTo>
                <a:cubicBezTo>
                  <a:pt x="7504" y="187"/>
                  <a:pt x="7506" y="178"/>
                  <a:pt x="7506" y="164"/>
                </a:cubicBezTo>
                <a:cubicBezTo>
                  <a:pt x="7506" y="145"/>
                  <a:pt x="7502" y="131"/>
                  <a:pt x="7495" y="118"/>
                </a:cubicBezTo>
                <a:cubicBezTo>
                  <a:pt x="7489" y="115"/>
                  <a:pt x="7481" y="114"/>
                  <a:pt x="7472" y="114"/>
                </a:cubicBezTo>
                <a:cubicBezTo>
                  <a:pt x="7431" y="114"/>
                  <a:pt x="7415" y="137"/>
                  <a:pt x="7408" y="165"/>
                </a:cubicBezTo>
                <a:close/>
                <a:moveTo>
                  <a:pt x="7037" y="219"/>
                </a:moveTo>
                <a:cubicBezTo>
                  <a:pt x="7039" y="188"/>
                  <a:pt x="7058" y="168"/>
                  <a:pt x="7089" y="168"/>
                </a:cubicBezTo>
                <a:cubicBezTo>
                  <a:pt x="7125" y="168"/>
                  <a:pt x="7134" y="193"/>
                  <a:pt x="7130" y="219"/>
                </a:cubicBezTo>
                <a:lnTo>
                  <a:pt x="7037" y="219"/>
                </a:lnTo>
                <a:close/>
                <a:moveTo>
                  <a:pt x="7191" y="272"/>
                </a:moveTo>
                <a:cubicBezTo>
                  <a:pt x="7195" y="259"/>
                  <a:pt x="7198" y="241"/>
                  <a:pt x="7198" y="225"/>
                </a:cubicBezTo>
                <a:cubicBezTo>
                  <a:pt x="7198" y="159"/>
                  <a:pt x="7165" y="114"/>
                  <a:pt x="7092" y="114"/>
                </a:cubicBezTo>
                <a:cubicBezTo>
                  <a:pt x="7013" y="114"/>
                  <a:pt x="6963" y="168"/>
                  <a:pt x="6963" y="251"/>
                </a:cubicBezTo>
                <a:cubicBezTo>
                  <a:pt x="6963" y="332"/>
                  <a:pt x="7010" y="383"/>
                  <a:pt x="7097" y="383"/>
                </a:cubicBezTo>
                <a:cubicBezTo>
                  <a:pt x="7132" y="383"/>
                  <a:pt x="7160" y="375"/>
                  <a:pt x="7176" y="365"/>
                </a:cubicBezTo>
                <a:cubicBezTo>
                  <a:pt x="7188" y="352"/>
                  <a:pt x="7196" y="328"/>
                  <a:pt x="7194" y="309"/>
                </a:cubicBezTo>
                <a:cubicBezTo>
                  <a:pt x="7176" y="317"/>
                  <a:pt x="7148" y="324"/>
                  <a:pt x="7116" y="324"/>
                </a:cubicBezTo>
                <a:cubicBezTo>
                  <a:pt x="7067" y="324"/>
                  <a:pt x="7042" y="307"/>
                  <a:pt x="7039" y="272"/>
                </a:cubicBezTo>
                <a:lnTo>
                  <a:pt x="7191" y="272"/>
                </a:lnTo>
                <a:close/>
                <a:moveTo>
                  <a:pt x="6831" y="319"/>
                </a:moveTo>
                <a:cubicBezTo>
                  <a:pt x="6826" y="289"/>
                  <a:pt x="6821" y="263"/>
                  <a:pt x="6815" y="240"/>
                </a:cubicBezTo>
                <a:cubicBezTo>
                  <a:pt x="6785" y="118"/>
                  <a:pt x="6785" y="118"/>
                  <a:pt x="6785" y="118"/>
                </a:cubicBezTo>
                <a:cubicBezTo>
                  <a:pt x="6747" y="118"/>
                  <a:pt x="6712" y="122"/>
                  <a:pt x="6689" y="131"/>
                </a:cubicBezTo>
                <a:cubicBezTo>
                  <a:pt x="6663" y="235"/>
                  <a:pt x="6663" y="235"/>
                  <a:pt x="6663" y="235"/>
                </a:cubicBezTo>
                <a:cubicBezTo>
                  <a:pt x="6657" y="256"/>
                  <a:pt x="6651" y="292"/>
                  <a:pt x="6649" y="319"/>
                </a:cubicBezTo>
                <a:cubicBezTo>
                  <a:pt x="6645" y="319"/>
                  <a:pt x="6645" y="319"/>
                  <a:pt x="6645" y="319"/>
                </a:cubicBezTo>
                <a:cubicBezTo>
                  <a:pt x="6642" y="288"/>
                  <a:pt x="6635" y="250"/>
                  <a:pt x="6629" y="223"/>
                </a:cubicBezTo>
                <a:cubicBezTo>
                  <a:pt x="6605" y="125"/>
                  <a:pt x="6605" y="125"/>
                  <a:pt x="6605" y="125"/>
                </a:cubicBezTo>
                <a:cubicBezTo>
                  <a:pt x="6600" y="123"/>
                  <a:pt x="6590" y="121"/>
                  <a:pt x="6576" y="121"/>
                </a:cubicBezTo>
                <a:cubicBezTo>
                  <a:pt x="6556" y="121"/>
                  <a:pt x="6542" y="125"/>
                  <a:pt x="6534" y="131"/>
                </a:cubicBezTo>
                <a:cubicBezTo>
                  <a:pt x="6597" y="380"/>
                  <a:pt x="6597" y="380"/>
                  <a:pt x="6597" y="380"/>
                </a:cubicBezTo>
                <a:cubicBezTo>
                  <a:pt x="6631" y="380"/>
                  <a:pt x="6666" y="377"/>
                  <a:pt x="6691" y="369"/>
                </a:cubicBezTo>
                <a:cubicBezTo>
                  <a:pt x="6717" y="273"/>
                  <a:pt x="6717" y="273"/>
                  <a:pt x="6717" y="273"/>
                </a:cubicBezTo>
                <a:cubicBezTo>
                  <a:pt x="6725" y="246"/>
                  <a:pt x="6731" y="210"/>
                  <a:pt x="6735" y="180"/>
                </a:cubicBezTo>
                <a:cubicBezTo>
                  <a:pt x="6739" y="180"/>
                  <a:pt x="6739" y="180"/>
                  <a:pt x="6739" y="180"/>
                </a:cubicBezTo>
                <a:cubicBezTo>
                  <a:pt x="6743" y="210"/>
                  <a:pt x="6751" y="247"/>
                  <a:pt x="6758" y="274"/>
                </a:cubicBezTo>
                <a:cubicBezTo>
                  <a:pt x="6788" y="380"/>
                  <a:pt x="6788" y="380"/>
                  <a:pt x="6788" y="380"/>
                </a:cubicBezTo>
                <a:cubicBezTo>
                  <a:pt x="6822" y="380"/>
                  <a:pt x="6857" y="377"/>
                  <a:pt x="6881" y="370"/>
                </a:cubicBezTo>
                <a:cubicBezTo>
                  <a:pt x="6943" y="130"/>
                  <a:pt x="6943" y="130"/>
                  <a:pt x="6943" y="130"/>
                </a:cubicBezTo>
                <a:cubicBezTo>
                  <a:pt x="6934" y="125"/>
                  <a:pt x="6922" y="121"/>
                  <a:pt x="6903" y="121"/>
                </a:cubicBezTo>
                <a:cubicBezTo>
                  <a:pt x="6888" y="121"/>
                  <a:pt x="6879" y="123"/>
                  <a:pt x="6875" y="125"/>
                </a:cubicBezTo>
                <a:cubicBezTo>
                  <a:pt x="6851" y="226"/>
                  <a:pt x="6851" y="226"/>
                  <a:pt x="6851" y="226"/>
                </a:cubicBezTo>
                <a:cubicBezTo>
                  <a:pt x="6844" y="252"/>
                  <a:pt x="6839" y="288"/>
                  <a:pt x="6835" y="319"/>
                </a:cubicBezTo>
                <a:lnTo>
                  <a:pt x="6831" y="319"/>
                </a:lnTo>
                <a:close/>
                <a:moveTo>
                  <a:pt x="6258" y="219"/>
                </a:moveTo>
                <a:cubicBezTo>
                  <a:pt x="6260" y="188"/>
                  <a:pt x="6279" y="168"/>
                  <a:pt x="6310" y="168"/>
                </a:cubicBezTo>
                <a:cubicBezTo>
                  <a:pt x="6346" y="168"/>
                  <a:pt x="6355" y="193"/>
                  <a:pt x="6351" y="219"/>
                </a:cubicBezTo>
                <a:lnTo>
                  <a:pt x="6258" y="219"/>
                </a:lnTo>
                <a:close/>
                <a:moveTo>
                  <a:pt x="6412" y="272"/>
                </a:moveTo>
                <a:cubicBezTo>
                  <a:pt x="6416" y="259"/>
                  <a:pt x="6419" y="241"/>
                  <a:pt x="6419" y="225"/>
                </a:cubicBezTo>
                <a:cubicBezTo>
                  <a:pt x="6419" y="159"/>
                  <a:pt x="6386" y="114"/>
                  <a:pt x="6313" y="114"/>
                </a:cubicBezTo>
                <a:cubicBezTo>
                  <a:pt x="6234" y="114"/>
                  <a:pt x="6184" y="168"/>
                  <a:pt x="6184" y="251"/>
                </a:cubicBezTo>
                <a:cubicBezTo>
                  <a:pt x="6184" y="332"/>
                  <a:pt x="6231" y="383"/>
                  <a:pt x="6318" y="383"/>
                </a:cubicBezTo>
                <a:cubicBezTo>
                  <a:pt x="6353" y="383"/>
                  <a:pt x="6381" y="375"/>
                  <a:pt x="6397" y="365"/>
                </a:cubicBezTo>
                <a:cubicBezTo>
                  <a:pt x="6409" y="352"/>
                  <a:pt x="6417" y="328"/>
                  <a:pt x="6415" y="309"/>
                </a:cubicBezTo>
                <a:cubicBezTo>
                  <a:pt x="6397" y="317"/>
                  <a:pt x="6369" y="324"/>
                  <a:pt x="6337" y="324"/>
                </a:cubicBezTo>
                <a:cubicBezTo>
                  <a:pt x="6288" y="324"/>
                  <a:pt x="6263" y="307"/>
                  <a:pt x="6260" y="272"/>
                </a:cubicBezTo>
                <a:lnTo>
                  <a:pt x="6412" y="272"/>
                </a:lnTo>
                <a:close/>
                <a:moveTo>
                  <a:pt x="6070" y="165"/>
                </a:moveTo>
                <a:cubicBezTo>
                  <a:pt x="6066" y="165"/>
                  <a:pt x="6066" y="165"/>
                  <a:pt x="6066" y="165"/>
                </a:cubicBezTo>
                <a:cubicBezTo>
                  <a:pt x="6061" y="119"/>
                  <a:pt x="6061" y="119"/>
                  <a:pt x="6061" y="119"/>
                </a:cubicBezTo>
                <a:cubicBezTo>
                  <a:pt x="6037" y="119"/>
                  <a:pt x="6016" y="123"/>
                  <a:pt x="6002" y="130"/>
                </a:cubicBezTo>
                <a:cubicBezTo>
                  <a:pt x="6002" y="369"/>
                  <a:pt x="6002" y="369"/>
                  <a:pt x="6002" y="369"/>
                </a:cubicBezTo>
                <a:cubicBezTo>
                  <a:pt x="6009" y="372"/>
                  <a:pt x="6021" y="375"/>
                  <a:pt x="6039" y="375"/>
                </a:cubicBezTo>
                <a:cubicBezTo>
                  <a:pt x="6056" y="375"/>
                  <a:pt x="6068" y="372"/>
                  <a:pt x="6075" y="369"/>
                </a:cubicBezTo>
                <a:cubicBezTo>
                  <a:pt x="6075" y="229"/>
                  <a:pt x="6075" y="229"/>
                  <a:pt x="6075" y="229"/>
                </a:cubicBezTo>
                <a:cubicBezTo>
                  <a:pt x="6084" y="203"/>
                  <a:pt x="6103" y="186"/>
                  <a:pt x="6129" y="186"/>
                </a:cubicBezTo>
                <a:cubicBezTo>
                  <a:pt x="6144" y="186"/>
                  <a:pt x="6154" y="189"/>
                  <a:pt x="6163" y="194"/>
                </a:cubicBezTo>
                <a:cubicBezTo>
                  <a:pt x="6166" y="187"/>
                  <a:pt x="6168" y="178"/>
                  <a:pt x="6168" y="164"/>
                </a:cubicBezTo>
                <a:cubicBezTo>
                  <a:pt x="6168" y="145"/>
                  <a:pt x="6164" y="131"/>
                  <a:pt x="6157" y="118"/>
                </a:cubicBezTo>
                <a:cubicBezTo>
                  <a:pt x="6151" y="115"/>
                  <a:pt x="6143" y="114"/>
                  <a:pt x="6134" y="114"/>
                </a:cubicBezTo>
                <a:cubicBezTo>
                  <a:pt x="6093" y="114"/>
                  <a:pt x="6077" y="137"/>
                  <a:pt x="6070" y="165"/>
                </a:cubicBezTo>
                <a:close/>
                <a:moveTo>
                  <a:pt x="5777" y="245"/>
                </a:moveTo>
                <a:cubicBezTo>
                  <a:pt x="5777" y="201"/>
                  <a:pt x="5794" y="173"/>
                  <a:pt x="5827" y="173"/>
                </a:cubicBezTo>
                <a:cubicBezTo>
                  <a:pt x="5859" y="173"/>
                  <a:pt x="5877" y="201"/>
                  <a:pt x="5877" y="245"/>
                </a:cubicBezTo>
                <a:cubicBezTo>
                  <a:pt x="5877" y="294"/>
                  <a:pt x="5862" y="323"/>
                  <a:pt x="5827" y="323"/>
                </a:cubicBezTo>
                <a:cubicBezTo>
                  <a:pt x="5794" y="323"/>
                  <a:pt x="5777" y="294"/>
                  <a:pt x="5777" y="245"/>
                </a:cubicBezTo>
                <a:close/>
                <a:moveTo>
                  <a:pt x="5827" y="114"/>
                </a:moveTo>
                <a:cubicBezTo>
                  <a:pt x="5753" y="114"/>
                  <a:pt x="5703" y="162"/>
                  <a:pt x="5703" y="244"/>
                </a:cubicBezTo>
                <a:cubicBezTo>
                  <a:pt x="5703" y="337"/>
                  <a:pt x="5747" y="383"/>
                  <a:pt x="5827" y="383"/>
                </a:cubicBezTo>
                <a:cubicBezTo>
                  <a:pt x="5904" y="383"/>
                  <a:pt x="5952" y="334"/>
                  <a:pt x="5952" y="244"/>
                </a:cubicBezTo>
                <a:cubicBezTo>
                  <a:pt x="5952" y="159"/>
                  <a:pt x="5903" y="114"/>
                  <a:pt x="5827" y="114"/>
                </a:cubicBezTo>
                <a:close/>
                <a:moveTo>
                  <a:pt x="5342" y="209"/>
                </a:moveTo>
                <a:cubicBezTo>
                  <a:pt x="5351" y="193"/>
                  <a:pt x="5365" y="180"/>
                  <a:pt x="5390" y="180"/>
                </a:cubicBezTo>
                <a:cubicBezTo>
                  <a:pt x="5419" y="180"/>
                  <a:pt x="5427" y="197"/>
                  <a:pt x="5427" y="223"/>
                </a:cubicBezTo>
                <a:cubicBezTo>
                  <a:pt x="5427" y="369"/>
                  <a:pt x="5427" y="369"/>
                  <a:pt x="5427" y="369"/>
                </a:cubicBezTo>
                <a:cubicBezTo>
                  <a:pt x="5434" y="372"/>
                  <a:pt x="5446" y="375"/>
                  <a:pt x="5463" y="375"/>
                </a:cubicBezTo>
                <a:cubicBezTo>
                  <a:pt x="5481" y="375"/>
                  <a:pt x="5492" y="372"/>
                  <a:pt x="5499" y="369"/>
                </a:cubicBezTo>
                <a:cubicBezTo>
                  <a:pt x="5499" y="234"/>
                  <a:pt x="5499" y="234"/>
                  <a:pt x="5499" y="234"/>
                </a:cubicBezTo>
                <a:cubicBezTo>
                  <a:pt x="5499" y="224"/>
                  <a:pt x="5498" y="213"/>
                  <a:pt x="5498" y="209"/>
                </a:cubicBezTo>
                <a:cubicBezTo>
                  <a:pt x="5506" y="193"/>
                  <a:pt x="5521" y="180"/>
                  <a:pt x="5546" y="180"/>
                </a:cubicBezTo>
                <a:cubicBezTo>
                  <a:pt x="5574" y="180"/>
                  <a:pt x="5583" y="197"/>
                  <a:pt x="5583" y="223"/>
                </a:cubicBezTo>
                <a:cubicBezTo>
                  <a:pt x="5583" y="369"/>
                  <a:pt x="5583" y="369"/>
                  <a:pt x="5583" y="369"/>
                </a:cubicBezTo>
                <a:cubicBezTo>
                  <a:pt x="5590" y="372"/>
                  <a:pt x="5602" y="375"/>
                  <a:pt x="5619" y="375"/>
                </a:cubicBezTo>
                <a:cubicBezTo>
                  <a:pt x="5637" y="375"/>
                  <a:pt x="5649" y="372"/>
                  <a:pt x="5655" y="369"/>
                </a:cubicBezTo>
                <a:cubicBezTo>
                  <a:pt x="5655" y="210"/>
                  <a:pt x="5655" y="210"/>
                  <a:pt x="5655" y="210"/>
                </a:cubicBezTo>
                <a:cubicBezTo>
                  <a:pt x="5655" y="127"/>
                  <a:pt x="5611" y="114"/>
                  <a:pt x="5574" y="114"/>
                </a:cubicBezTo>
                <a:cubicBezTo>
                  <a:pt x="5529" y="114"/>
                  <a:pt x="5505" y="134"/>
                  <a:pt x="5494" y="157"/>
                </a:cubicBezTo>
                <a:cubicBezTo>
                  <a:pt x="5490" y="157"/>
                  <a:pt x="5490" y="157"/>
                  <a:pt x="5490" y="157"/>
                </a:cubicBezTo>
                <a:cubicBezTo>
                  <a:pt x="5477" y="122"/>
                  <a:pt x="5447" y="114"/>
                  <a:pt x="5418" y="114"/>
                </a:cubicBezTo>
                <a:cubicBezTo>
                  <a:pt x="5373" y="114"/>
                  <a:pt x="5348" y="135"/>
                  <a:pt x="5337" y="160"/>
                </a:cubicBezTo>
                <a:cubicBezTo>
                  <a:pt x="5333" y="160"/>
                  <a:pt x="5333" y="160"/>
                  <a:pt x="5333" y="160"/>
                </a:cubicBezTo>
                <a:cubicBezTo>
                  <a:pt x="5329" y="119"/>
                  <a:pt x="5329" y="119"/>
                  <a:pt x="5329" y="119"/>
                </a:cubicBezTo>
                <a:cubicBezTo>
                  <a:pt x="5305" y="119"/>
                  <a:pt x="5283" y="123"/>
                  <a:pt x="5270" y="130"/>
                </a:cubicBezTo>
                <a:cubicBezTo>
                  <a:pt x="5270" y="369"/>
                  <a:pt x="5270" y="369"/>
                  <a:pt x="5270" y="369"/>
                </a:cubicBezTo>
                <a:cubicBezTo>
                  <a:pt x="5277" y="372"/>
                  <a:pt x="5289" y="375"/>
                  <a:pt x="5306" y="375"/>
                </a:cubicBezTo>
                <a:cubicBezTo>
                  <a:pt x="5324" y="375"/>
                  <a:pt x="5336" y="372"/>
                  <a:pt x="5342" y="369"/>
                </a:cubicBezTo>
                <a:lnTo>
                  <a:pt x="5342" y="209"/>
                </a:lnTo>
                <a:close/>
                <a:moveTo>
                  <a:pt x="4966" y="219"/>
                </a:moveTo>
                <a:cubicBezTo>
                  <a:pt x="4968" y="188"/>
                  <a:pt x="4987" y="168"/>
                  <a:pt x="5018" y="168"/>
                </a:cubicBezTo>
                <a:cubicBezTo>
                  <a:pt x="5054" y="168"/>
                  <a:pt x="5064" y="193"/>
                  <a:pt x="5060" y="219"/>
                </a:cubicBezTo>
                <a:lnTo>
                  <a:pt x="4966" y="219"/>
                </a:lnTo>
                <a:close/>
                <a:moveTo>
                  <a:pt x="5120" y="272"/>
                </a:moveTo>
                <a:cubicBezTo>
                  <a:pt x="5125" y="259"/>
                  <a:pt x="5128" y="241"/>
                  <a:pt x="5128" y="225"/>
                </a:cubicBezTo>
                <a:cubicBezTo>
                  <a:pt x="5128" y="159"/>
                  <a:pt x="5094" y="114"/>
                  <a:pt x="5021" y="114"/>
                </a:cubicBezTo>
                <a:cubicBezTo>
                  <a:pt x="4943" y="114"/>
                  <a:pt x="4893" y="168"/>
                  <a:pt x="4893" y="251"/>
                </a:cubicBezTo>
                <a:cubicBezTo>
                  <a:pt x="4893" y="332"/>
                  <a:pt x="4939" y="383"/>
                  <a:pt x="5027" y="383"/>
                </a:cubicBezTo>
                <a:cubicBezTo>
                  <a:pt x="5061" y="383"/>
                  <a:pt x="5089" y="375"/>
                  <a:pt x="5106" y="365"/>
                </a:cubicBezTo>
                <a:cubicBezTo>
                  <a:pt x="5117" y="352"/>
                  <a:pt x="5125" y="328"/>
                  <a:pt x="5124" y="309"/>
                </a:cubicBezTo>
                <a:cubicBezTo>
                  <a:pt x="5106" y="317"/>
                  <a:pt x="5078" y="324"/>
                  <a:pt x="5046" y="324"/>
                </a:cubicBezTo>
                <a:cubicBezTo>
                  <a:pt x="4996" y="324"/>
                  <a:pt x="4971" y="307"/>
                  <a:pt x="4968" y="272"/>
                </a:cubicBezTo>
                <a:lnTo>
                  <a:pt x="5120" y="272"/>
                </a:lnTo>
                <a:close/>
                <a:moveTo>
                  <a:pt x="4684" y="209"/>
                </a:moveTo>
                <a:cubicBezTo>
                  <a:pt x="4693" y="193"/>
                  <a:pt x="4708" y="179"/>
                  <a:pt x="4735" y="179"/>
                </a:cubicBezTo>
                <a:cubicBezTo>
                  <a:pt x="4765" y="179"/>
                  <a:pt x="4774" y="196"/>
                  <a:pt x="4774" y="223"/>
                </a:cubicBezTo>
                <a:cubicBezTo>
                  <a:pt x="4774" y="369"/>
                  <a:pt x="4774" y="369"/>
                  <a:pt x="4774" y="369"/>
                </a:cubicBezTo>
                <a:cubicBezTo>
                  <a:pt x="4781" y="372"/>
                  <a:pt x="4793" y="375"/>
                  <a:pt x="4811" y="375"/>
                </a:cubicBezTo>
                <a:cubicBezTo>
                  <a:pt x="4828" y="375"/>
                  <a:pt x="4840" y="372"/>
                  <a:pt x="4847" y="369"/>
                </a:cubicBezTo>
                <a:cubicBezTo>
                  <a:pt x="4847" y="210"/>
                  <a:pt x="4847" y="210"/>
                  <a:pt x="4847" y="210"/>
                </a:cubicBezTo>
                <a:cubicBezTo>
                  <a:pt x="4847" y="127"/>
                  <a:pt x="4801" y="114"/>
                  <a:pt x="4762" y="114"/>
                </a:cubicBezTo>
                <a:cubicBezTo>
                  <a:pt x="4716" y="114"/>
                  <a:pt x="4692" y="133"/>
                  <a:pt x="4681" y="158"/>
                </a:cubicBezTo>
                <a:cubicBezTo>
                  <a:pt x="4677" y="158"/>
                  <a:pt x="4677" y="158"/>
                  <a:pt x="4677" y="158"/>
                </a:cubicBezTo>
                <a:cubicBezTo>
                  <a:pt x="4681" y="135"/>
                  <a:pt x="4684" y="104"/>
                  <a:pt x="4684" y="76"/>
                </a:cubicBezTo>
                <a:cubicBezTo>
                  <a:pt x="4684" y="0"/>
                  <a:pt x="4684" y="0"/>
                  <a:pt x="4684" y="0"/>
                </a:cubicBezTo>
                <a:cubicBezTo>
                  <a:pt x="4652" y="0"/>
                  <a:pt x="4628" y="5"/>
                  <a:pt x="4611" y="14"/>
                </a:cubicBezTo>
                <a:cubicBezTo>
                  <a:pt x="4611" y="369"/>
                  <a:pt x="4611" y="369"/>
                  <a:pt x="4611" y="369"/>
                </a:cubicBezTo>
                <a:cubicBezTo>
                  <a:pt x="4618" y="372"/>
                  <a:pt x="4630" y="375"/>
                  <a:pt x="4648" y="375"/>
                </a:cubicBezTo>
                <a:cubicBezTo>
                  <a:pt x="4665" y="375"/>
                  <a:pt x="4677" y="372"/>
                  <a:pt x="4684" y="369"/>
                </a:cubicBezTo>
                <a:lnTo>
                  <a:pt x="4684" y="209"/>
                </a:lnTo>
                <a:close/>
                <a:moveTo>
                  <a:pt x="4494" y="124"/>
                </a:moveTo>
                <a:cubicBezTo>
                  <a:pt x="4494" y="50"/>
                  <a:pt x="4494" y="50"/>
                  <a:pt x="4494" y="50"/>
                </a:cubicBezTo>
                <a:cubicBezTo>
                  <a:pt x="4466" y="50"/>
                  <a:pt x="4440" y="57"/>
                  <a:pt x="4422" y="70"/>
                </a:cubicBezTo>
                <a:cubicBezTo>
                  <a:pt x="4422" y="124"/>
                  <a:pt x="4422" y="124"/>
                  <a:pt x="4422" y="124"/>
                </a:cubicBezTo>
                <a:cubicBezTo>
                  <a:pt x="4393" y="124"/>
                  <a:pt x="4393" y="124"/>
                  <a:pt x="4393" y="124"/>
                </a:cubicBezTo>
                <a:cubicBezTo>
                  <a:pt x="4387" y="140"/>
                  <a:pt x="4383" y="164"/>
                  <a:pt x="4383" y="186"/>
                </a:cubicBezTo>
                <a:cubicBezTo>
                  <a:pt x="4422" y="186"/>
                  <a:pt x="4422" y="186"/>
                  <a:pt x="4422" y="186"/>
                </a:cubicBezTo>
                <a:cubicBezTo>
                  <a:pt x="4422" y="291"/>
                  <a:pt x="4422" y="291"/>
                  <a:pt x="4422" y="291"/>
                </a:cubicBezTo>
                <a:cubicBezTo>
                  <a:pt x="4422" y="346"/>
                  <a:pt x="4440" y="383"/>
                  <a:pt x="4501" y="383"/>
                </a:cubicBezTo>
                <a:cubicBezTo>
                  <a:pt x="4526" y="383"/>
                  <a:pt x="4544" y="377"/>
                  <a:pt x="4558" y="366"/>
                </a:cubicBezTo>
                <a:cubicBezTo>
                  <a:pt x="4568" y="353"/>
                  <a:pt x="4576" y="324"/>
                  <a:pt x="4574" y="303"/>
                </a:cubicBezTo>
                <a:cubicBezTo>
                  <a:pt x="4558" y="313"/>
                  <a:pt x="4543" y="316"/>
                  <a:pt x="4528" y="316"/>
                </a:cubicBezTo>
                <a:cubicBezTo>
                  <a:pt x="4501" y="316"/>
                  <a:pt x="4494" y="304"/>
                  <a:pt x="4494" y="280"/>
                </a:cubicBezTo>
                <a:cubicBezTo>
                  <a:pt x="4494" y="186"/>
                  <a:pt x="4494" y="186"/>
                  <a:pt x="4494" y="186"/>
                </a:cubicBezTo>
                <a:cubicBezTo>
                  <a:pt x="4561" y="186"/>
                  <a:pt x="4561" y="186"/>
                  <a:pt x="4561" y="186"/>
                </a:cubicBezTo>
                <a:cubicBezTo>
                  <a:pt x="4564" y="180"/>
                  <a:pt x="4565" y="167"/>
                  <a:pt x="4565" y="155"/>
                </a:cubicBezTo>
                <a:cubicBezTo>
                  <a:pt x="4565" y="142"/>
                  <a:pt x="4564" y="130"/>
                  <a:pt x="4561" y="124"/>
                </a:cubicBezTo>
                <a:lnTo>
                  <a:pt x="4494" y="124"/>
                </a:lnTo>
                <a:close/>
                <a:moveTo>
                  <a:pt x="4188" y="320"/>
                </a:moveTo>
                <a:cubicBezTo>
                  <a:pt x="4186" y="360"/>
                  <a:pt x="4177" y="406"/>
                  <a:pt x="4162" y="440"/>
                </a:cubicBezTo>
                <a:cubicBezTo>
                  <a:pt x="4174" y="452"/>
                  <a:pt x="4196" y="462"/>
                  <a:pt x="4219" y="464"/>
                </a:cubicBezTo>
                <a:cubicBezTo>
                  <a:pt x="4239" y="430"/>
                  <a:pt x="4260" y="362"/>
                  <a:pt x="4263" y="306"/>
                </a:cubicBezTo>
                <a:cubicBezTo>
                  <a:pt x="4231" y="306"/>
                  <a:pt x="4207" y="311"/>
                  <a:pt x="4188" y="320"/>
                </a:cubicBezTo>
                <a:close/>
                <a:moveTo>
                  <a:pt x="4070" y="124"/>
                </a:moveTo>
                <a:cubicBezTo>
                  <a:pt x="4070" y="50"/>
                  <a:pt x="4070" y="50"/>
                  <a:pt x="4070" y="50"/>
                </a:cubicBezTo>
                <a:cubicBezTo>
                  <a:pt x="4042" y="50"/>
                  <a:pt x="4015" y="57"/>
                  <a:pt x="3997" y="70"/>
                </a:cubicBezTo>
                <a:cubicBezTo>
                  <a:pt x="3997" y="124"/>
                  <a:pt x="3997" y="124"/>
                  <a:pt x="3997" y="124"/>
                </a:cubicBezTo>
                <a:cubicBezTo>
                  <a:pt x="3969" y="124"/>
                  <a:pt x="3969" y="124"/>
                  <a:pt x="3969" y="124"/>
                </a:cubicBezTo>
                <a:cubicBezTo>
                  <a:pt x="3962" y="140"/>
                  <a:pt x="3959" y="164"/>
                  <a:pt x="3959" y="186"/>
                </a:cubicBezTo>
                <a:cubicBezTo>
                  <a:pt x="3997" y="186"/>
                  <a:pt x="3997" y="186"/>
                  <a:pt x="3997" y="186"/>
                </a:cubicBezTo>
                <a:cubicBezTo>
                  <a:pt x="3997" y="291"/>
                  <a:pt x="3997" y="291"/>
                  <a:pt x="3997" y="291"/>
                </a:cubicBezTo>
                <a:cubicBezTo>
                  <a:pt x="3997" y="346"/>
                  <a:pt x="4015" y="383"/>
                  <a:pt x="4077" y="383"/>
                </a:cubicBezTo>
                <a:cubicBezTo>
                  <a:pt x="4102" y="383"/>
                  <a:pt x="4119" y="377"/>
                  <a:pt x="4134" y="366"/>
                </a:cubicBezTo>
                <a:cubicBezTo>
                  <a:pt x="4144" y="353"/>
                  <a:pt x="4152" y="324"/>
                  <a:pt x="4150" y="303"/>
                </a:cubicBezTo>
                <a:cubicBezTo>
                  <a:pt x="4134" y="313"/>
                  <a:pt x="4119" y="316"/>
                  <a:pt x="4104" y="316"/>
                </a:cubicBezTo>
                <a:cubicBezTo>
                  <a:pt x="4077" y="316"/>
                  <a:pt x="4070" y="304"/>
                  <a:pt x="4070" y="280"/>
                </a:cubicBezTo>
                <a:cubicBezTo>
                  <a:pt x="4070" y="186"/>
                  <a:pt x="4070" y="186"/>
                  <a:pt x="4070" y="186"/>
                </a:cubicBezTo>
                <a:cubicBezTo>
                  <a:pt x="4137" y="186"/>
                  <a:pt x="4137" y="186"/>
                  <a:pt x="4137" y="186"/>
                </a:cubicBezTo>
                <a:cubicBezTo>
                  <a:pt x="4140" y="180"/>
                  <a:pt x="4141" y="167"/>
                  <a:pt x="4141" y="155"/>
                </a:cubicBezTo>
                <a:cubicBezTo>
                  <a:pt x="4141" y="142"/>
                  <a:pt x="4140" y="130"/>
                  <a:pt x="4137" y="124"/>
                </a:cubicBezTo>
                <a:lnTo>
                  <a:pt x="4070" y="124"/>
                </a:lnTo>
                <a:close/>
                <a:moveTo>
                  <a:pt x="3857" y="165"/>
                </a:moveTo>
                <a:cubicBezTo>
                  <a:pt x="3853" y="165"/>
                  <a:pt x="3853" y="165"/>
                  <a:pt x="3853" y="165"/>
                </a:cubicBezTo>
                <a:cubicBezTo>
                  <a:pt x="3848" y="119"/>
                  <a:pt x="3848" y="119"/>
                  <a:pt x="3848" y="119"/>
                </a:cubicBezTo>
                <a:cubicBezTo>
                  <a:pt x="3824" y="119"/>
                  <a:pt x="3803" y="123"/>
                  <a:pt x="3790" y="130"/>
                </a:cubicBezTo>
                <a:cubicBezTo>
                  <a:pt x="3790" y="369"/>
                  <a:pt x="3790" y="369"/>
                  <a:pt x="3790" y="369"/>
                </a:cubicBezTo>
                <a:cubicBezTo>
                  <a:pt x="3797" y="372"/>
                  <a:pt x="3809" y="375"/>
                  <a:pt x="3826" y="375"/>
                </a:cubicBezTo>
                <a:cubicBezTo>
                  <a:pt x="3844" y="375"/>
                  <a:pt x="3856" y="372"/>
                  <a:pt x="3862" y="369"/>
                </a:cubicBezTo>
                <a:cubicBezTo>
                  <a:pt x="3862" y="229"/>
                  <a:pt x="3862" y="229"/>
                  <a:pt x="3862" y="229"/>
                </a:cubicBezTo>
                <a:cubicBezTo>
                  <a:pt x="3872" y="203"/>
                  <a:pt x="3891" y="186"/>
                  <a:pt x="3916" y="186"/>
                </a:cubicBezTo>
                <a:cubicBezTo>
                  <a:pt x="3932" y="186"/>
                  <a:pt x="3941" y="189"/>
                  <a:pt x="3951" y="194"/>
                </a:cubicBezTo>
                <a:cubicBezTo>
                  <a:pt x="3953" y="187"/>
                  <a:pt x="3955" y="178"/>
                  <a:pt x="3955" y="164"/>
                </a:cubicBezTo>
                <a:cubicBezTo>
                  <a:pt x="3955" y="145"/>
                  <a:pt x="3952" y="131"/>
                  <a:pt x="3945" y="118"/>
                </a:cubicBezTo>
                <a:cubicBezTo>
                  <a:pt x="3939" y="115"/>
                  <a:pt x="3931" y="114"/>
                  <a:pt x="3921" y="114"/>
                </a:cubicBezTo>
                <a:cubicBezTo>
                  <a:pt x="3880" y="114"/>
                  <a:pt x="3864" y="137"/>
                  <a:pt x="3857" y="165"/>
                </a:cubicBezTo>
                <a:close/>
                <a:moveTo>
                  <a:pt x="3565" y="245"/>
                </a:moveTo>
                <a:cubicBezTo>
                  <a:pt x="3565" y="201"/>
                  <a:pt x="3581" y="173"/>
                  <a:pt x="3615" y="173"/>
                </a:cubicBezTo>
                <a:cubicBezTo>
                  <a:pt x="3647" y="173"/>
                  <a:pt x="3665" y="201"/>
                  <a:pt x="3665" y="245"/>
                </a:cubicBezTo>
                <a:cubicBezTo>
                  <a:pt x="3665" y="294"/>
                  <a:pt x="3649" y="323"/>
                  <a:pt x="3615" y="323"/>
                </a:cubicBezTo>
                <a:cubicBezTo>
                  <a:pt x="3582" y="323"/>
                  <a:pt x="3565" y="294"/>
                  <a:pt x="3565" y="245"/>
                </a:cubicBezTo>
                <a:close/>
                <a:moveTo>
                  <a:pt x="3615" y="114"/>
                </a:moveTo>
                <a:cubicBezTo>
                  <a:pt x="3541" y="114"/>
                  <a:pt x="3490" y="162"/>
                  <a:pt x="3490" y="244"/>
                </a:cubicBezTo>
                <a:cubicBezTo>
                  <a:pt x="3490" y="337"/>
                  <a:pt x="3534" y="383"/>
                  <a:pt x="3615" y="383"/>
                </a:cubicBezTo>
                <a:cubicBezTo>
                  <a:pt x="3692" y="383"/>
                  <a:pt x="3739" y="334"/>
                  <a:pt x="3739" y="244"/>
                </a:cubicBezTo>
                <a:cubicBezTo>
                  <a:pt x="3739" y="159"/>
                  <a:pt x="3690" y="114"/>
                  <a:pt x="3615" y="114"/>
                </a:cubicBezTo>
                <a:close/>
                <a:moveTo>
                  <a:pt x="3264" y="304"/>
                </a:moveTo>
                <a:cubicBezTo>
                  <a:pt x="3261" y="321"/>
                  <a:pt x="3265" y="352"/>
                  <a:pt x="3275" y="369"/>
                </a:cubicBezTo>
                <a:cubicBezTo>
                  <a:pt x="3297" y="379"/>
                  <a:pt x="3325" y="383"/>
                  <a:pt x="3351" y="383"/>
                </a:cubicBezTo>
                <a:cubicBezTo>
                  <a:pt x="3413" y="383"/>
                  <a:pt x="3458" y="359"/>
                  <a:pt x="3458" y="295"/>
                </a:cubicBezTo>
                <a:cubicBezTo>
                  <a:pt x="3458" y="207"/>
                  <a:pt x="3343" y="225"/>
                  <a:pt x="3343" y="188"/>
                </a:cubicBezTo>
                <a:cubicBezTo>
                  <a:pt x="3343" y="176"/>
                  <a:pt x="3350" y="169"/>
                  <a:pt x="3371" y="169"/>
                </a:cubicBezTo>
                <a:cubicBezTo>
                  <a:pt x="3396" y="169"/>
                  <a:pt x="3424" y="178"/>
                  <a:pt x="3446" y="192"/>
                </a:cubicBezTo>
                <a:cubicBezTo>
                  <a:pt x="3449" y="173"/>
                  <a:pt x="3443" y="145"/>
                  <a:pt x="3434" y="131"/>
                </a:cubicBezTo>
                <a:cubicBezTo>
                  <a:pt x="3415" y="119"/>
                  <a:pt x="3388" y="114"/>
                  <a:pt x="3363" y="114"/>
                </a:cubicBezTo>
                <a:cubicBezTo>
                  <a:pt x="3303" y="114"/>
                  <a:pt x="3270" y="144"/>
                  <a:pt x="3270" y="195"/>
                </a:cubicBezTo>
                <a:cubicBezTo>
                  <a:pt x="3270" y="284"/>
                  <a:pt x="3384" y="264"/>
                  <a:pt x="3384" y="304"/>
                </a:cubicBezTo>
                <a:cubicBezTo>
                  <a:pt x="3384" y="319"/>
                  <a:pt x="3374" y="327"/>
                  <a:pt x="3349" y="327"/>
                </a:cubicBezTo>
                <a:cubicBezTo>
                  <a:pt x="3321" y="327"/>
                  <a:pt x="3285" y="317"/>
                  <a:pt x="3264" y="304"/>
                </a:cubicBezTo>
                <a:close/>
                <a:moveTo>
                  <a:pt x="2977" y="219"/>
                </a:moveTo>
                <a:cubicBezTo>
                  <a:pt x="2979" y="188"/>
                  <a:pt x="2998" y="168"/>
                  <a:pt x="3029" y="168"/>
                </a:cubicBezTo>
                <a:cubicBezTo>
                  <a:pt x="3065" y="168"/>
                  <a:pt x="3074" y="193"/>
                  <a:pt x="3070" y="219"/>
                </a:cubicBezTo>
                <a:lnTo>
                  <a:pt x="2977" y="219"/>
                </a:lnTo>
                <a:close/>
                <a:moveTo>
                  <a:pt x="3131" y="272"/>
                </a:moveTo>
                <a:cubicBezTo>
                  <a:pt x="3135" y="259"/>
                  <a:pt x="3138" y="241"/>
                  <a:pt x="3138" y="225"/>
                </a:cubicBezTo>
                <a:cubicBezTo>
                  <a:pt x="3138" y="159"/>
                  <a:pt x="3105" y="114"/>
                  <a:pt x="3032" y="114"/>
                </a:cubicBezTo>
                <a:cubicBezTo>
                  <a:pt x="2953" y="114"/>
                  <a:pt x="2903" y="168"/>
                  <a:pt x="2903" y="251"/>
                </a:cubicBezTo>
                <a:cubicBezTo>
                  <a:pt x="2903" y="332"/>
                  <a:pt x="2950" y="383"/>
                  <a:pt x="3037" y="383"/>
                </a:cubicBezTo>
                <a:cubicBezTo>
                  <a:pt x="3072" y="383"/>
                  <a:pt x="3100" y="375"/>
                  <a:pt x="3116" y="365"/>
                </a:cubicBezTo>
                <a:cubicBezTo>
                  <a:pt x="3128" y="352"/>
                  <a:pt x="3136" y="328"/>
                  <a:pt x="3134" y="309"/>
                </a:cubicBezTo>
                <a:cubicBezTo>
                  <a:pt x="3116" y="317"/>
                  <a:pt x="3088" y="324"/>
                  <a:pt x="3056" y="324"/>
                </a:cubicBezTo>
                <a:cubicBezTo>
                  <a:pt x="3007" y="324"/>
                  <a:pt x="2982" y="307"/>
                  <a:pt x="2979" y="272"/>
                </a:cubicBezTo>
                <a:lnTo>
                  <a:pt x="3131" y="272"/>
                </a:lnTo>
                <a:close/>
                <a:moveTo>
                  <a:pt x="2771" y="319"/>
                </a:moveTo>
                <a:cubicBezTo>
                  <a:pt x="2766" y="289"/>
                  <a:pt x="2761" y="263"/>
                  <a:pt x="2755" y="240"/>
                </a:cubicBezTo>
                <a:cubicBezTo>
                  <a:pt x="2725" y="118"/>
                  <a:pt x="2725" y="118"/>
                  <a:pt x="2725" y="118"/>
                </a:cubicBezTo>
                <a:cubicBezTo>
                  <a:pt x="2687" y="118"/>
                  <a:pt x="2652" y="122"/>
                  <a:pt x="2629" y="131"/>
                </a:cubicBezTo>
                <a:cubicBezTo>
                  <a:pt x="2603" y="235"/>
                  <a:pt x="2603" y="235"/>
                  <a:pt x="2603" y="235"/>
                </a:cubicBezTo>
                <a:cubicBezTo>
                  <a:pt x="2597" y="256"/>
                  <a:pt x="2591" y="292"/>
                  <a:pt x="2589" y="319"/>
                </a:cubicBezTo>
                <a:cubicBezTo>
                  <a:pt x="2585" y="319"/>
                  <a:pt x="2585" y="319"/>
                  <a:pt x="2585" y="319"/>
                </a:cubicBezTo>
                <a:cubicBezTo>
                  <a:pt x="2582" y="288"/>
                  <a:pt x="2575" y="250"/>
                  <a:pt x="2569" y="223"/>
                </a:cubicBezTo>
                <a:cubicBezTo>
                  <a:pt x="2545" y="125"/>
                  <a:pt x="2545" y="125"/>
                  <a:pt x="2545" y="125"/>
                </a:cubicBezTo>
                <a:cubicBezTo>
                  <a:pt x="2540" y="123"/>
                  <a:pt x="2530" y="121"/>
                  <a:pt x="2516" y="121"/>
                </a:cubicBezTo>
                <a:cubicBezTo>
                  <a:pt x="2496" y="121"/>
                  <a:pt x="2482" y="125"/>
                  <a:pt x="2474" y="131"/>
                </a:cubicBezTo>
                <a:cubicBezTo>
                  <a:pt x="2537" y="380"/>
                  <a:pt x="2537" y="380"/>
                  <a:pt x="2537" y="380"/>
                </a:cubicBezTo>
                <a:cubicBezTo>
                  <a:pt x="2571" y="380"/>
                  <a:pt x="2606" y="377"/>
                  <a:pt x="2631" y="369"/>
                </a:cubicBezTo>
                <a:cubicBezTo>
                  <a:pt x="2657" y="273"/>
                  <a:pt x="2657" y="273"/>
                  <a:pt x="2657" y="273"/>
                </a:cubicBezTo>
                <a:cubicBezTo>
                  <a:pt x="2665" y="246"/>
                  <a:pt x="2671" y="210"/>
                  <a:pt x="2675" y="180"/>
                </a:cubicBezTo>
                <a:cubicBezTo>
                  <a:pt x="2679" y="180"/>
                  <a:pt x="2679" y="180"/>
                  <a:pt x="2679" y="180"/>
                </a:cubicBezTo>
                <a:cubicBezTo>
                  <a:pt x="2683" y="210"/>
                  <a:pt x="2691" y="247"/>
                  <a:pt x="2698" y="274"/>
                </a:cubicBezTo>
                <a:cubicBezTo>
                  <a:pt x="2728" y="380"/>
                  <a:pt x="2728" y="380"/>
                  <a:pt x="2728" y="380"/>
                </a:cubicBezTo>
                <a:cubicBezTo>
                  <a:pt x="2762" y="380"/>
                  <a:pt x="2797" y="377"/>
                  <a:pt x="2821" y="370"/>
                </a:cubicBezTo>
                <a:cubicBezTo>
                  <a:pt x="2883" y="130"/>
                  <a:pt x="2883" y="130"/>
                  <a:pt x="2883" y="130"/>
                </a:cubicBezTo>
                <a:cubicBezTo>
                  <a:pt x="2874" y="125"/>
                  <a:pt x="2862" y="121"/>
                  <a:pt x="2843" y="121"/>
                </a:cubicBezTo>
                <a:cubicBezTo>
                  <a:pt x="2828" y="121"/>
                  <a:pt x="2819" y="123"/>
                  <a:pt x="2815" y="125"/>
                </a:cubicBezTo>
                <a:cubicBezTo>
                  <a:pt x="2791" y="226"/>
                  <a:pt x="2791" y="226"/>
                  <a:pt x="2791" y="226"/>
                </a:cubicBezTo>
                <a:cubicBezTo>
                  <a:pt x="2784" y="252"/>
                  <a:pt x="2779" y="288"/>
                  <a:pt x="2775" y="319"/>
                </a:cubicBezTo>
                <a:lnTo>
                  <a:pt x="2771" y="319"/>
                </a:lnTo>
                <a:close/>
                <a:moveTo>
                  <a:pt x="2279" y="165"/>
                </a:moveTo>
                <a:cubicBezTo>
                  <a:pt x="2275" y="165"/>
                  <a:pt x="2275" y="165"/>
                  <a:pt x="2275" y="165"/>
                </a:cubicBezTo>
                <a:cubicBezTo>
                  <a:pt x="2270" y="119"/>
                  <a:pt x="2270" y="119"/>
                  <a:pt x="2270" y="119"/>
                </a:cubicBezTo>
                <a:cubicBezTo>
                  <a:pt x="2246" y="119"/>
                  <a:pt x="2225" y="123"/>
                  <a:pt x="2211" y="130"/>
                </a:cubicBezTo>
                <a:cubicBezTo>
                  <a:pt x="2211" y="369"/>
                  <a:pt x="2211" y="369"/>
                  <a:pt x="2211" y="369"/>
                </a:cubicBezTo>
                <a:cubicBezTo>
                  <a:pt x="2218" y="372"/>
                  <a:pt x="2230" y="375"/>
                  <a:pt x="2248" y="375"/>
                </a:cubicBezTo>
                <a:cubicBezTo>
                  <a:pt x="2265" y="375"/>
                  <a:pt x="2277" y="372"/>
                  <a:pt x="2284" y="369"/>
                </a:cubicBezTo>
                <a:cubicBezTo>
                  <a:pt x="2284" y="229"/>
                  <a:pt x="2284" y="229"/>
                  <a:pt x="2284" y="229"/>
                </a:cubicBezTo>
                <a:cubicBezTo>
                  <a:pt x="2293" y="203"/>
                  <a:pt x="2312" y="186"/>
                  <a:pt x="2338" y="186"/>
                </a:cubicBezTo>
                <a:cubicBezTo>
                  <a:pt x="2353" y="186"/>
                  <a:pt x="2363" y="189"/>
                  <a:pt x="2372" y="194"/>
                </a:cubicBezTo>
                <a:cubicBezTo>
                  <a:pt x="2375" y="187"/>
                  <a:pt x="2377" y="178"/>
                  <a:pt x="2377" y="164"/>
                </a:cubicBezTo>
                <a:cubicBezTo>
                  <a:pt x="2377" y="145"/>
                  <a:pt x="2373" y="131"/>
                  <a:pt x="2366" y="118"/>
                </a:cubicBezTo>
                <a:cubicBezTo>
                  <a:pt x="2360" y="115"/>
                  <a:pt x="2352" y="114"/>
                  <a:pt x="2343" y="114"/>
                </a:cubicBezTo>
                <a:cubicBezTo>
                  <a:pt x="2302" y="114"/>
                  <a:pt x="2286" y="137"/>
                  <a:pt x="2279" y="165"/>
                </a:cubicBezTo>
                <a:close/>
                <a:moveTo>
                  <a:pt x="1999" y="219"/>
                </a:moveTo>
                <a:cubicBezTo>
                  <a:pt x="2001" y="188"/>
                  <a:pt x="2020" y="168"/>
                  <a:pt x="2051" y="168"/>
                </a:cubicBezTo>
                <a:cubicBezTo>
                  <a:pt x="2087" y="168"/>
                  <a:pt x="2097" y="193"/>
                  <a:pt x="2093" y="219"/>
                </a:cubicBezTo>
                <a:lnTo>
                  <a:pt x="1999" y="219"/>
                </a:lnTo>
                <a:close/>
                <a:moveTo>
                  <a:pt x="2153" y="272"/>
                </a:moveTo>
                <a:cubicBezTo>
                  <a:pt x="2158" y="259"/>
                  <a:pt x="2161" y="241"/>
                  <a:pt x="2161" y="225"/>
                </a:cubicBezTo>
                <a:cubicBezTo>
                  <a:pt x="2161" y="159"/>
                  <a:pt x="2127" y="114"/>
                  <a:pt x="2054" y="114"/>
                </a:cubicBezTo>
                <a:cubicBezTo>
                  <a:pt x="1976" y="114"/>
                  <a:pt x="1926" y="168"/>
                  <a:pt x="1926" y="251"/>
                </a:cubicBezTo>
                <a:cubicBezTo>
                  <a:pt x="1926" y="332"/>
                  <a:pt x="1972" y="383"/>
                  <a:pt x="2060" y="383"/>
                </a:cubicBezTo>
                <a:cubicBezTo>
                  <a:pt x="2094" y="383"/>
                  <a:pt x="2122" y="375"/>
                  <a:pt x="2139" y="365"/>
                </a:cubicBezTo>
                <a:cubicBezTo>
                  <a:pt x="2150" y="352"/>
                  <a:pt x="2158" y="328"/>
                  <a:pt x="2157" y="309"/>
                </a:cubicBezTo>
                <a:cubicBezTo>
                  <a:pt x="2139" y="317"/>
                  <a:pt x="2111" y="324"/>
                  <a:pt x="2079" y="324"/>
                </a:cubicBezTo>
                <a:cubicBezTo>
                  <a:pt x="2029" y="324"/>
                  <a:pt x="2004" y="307"/>
                  <a:pt x="2001" y="272"/>
                </a:cubicBezTo>
                <a:lnTo>
                  <a:pt x="2153" y="272"/>
                </a:lnTo>
                <a:close/>
                <a:moveTo>
                  <a:pt x="1825" y="124"/>
                </a:moveTo>
                <a:cubicBezTo>
                  <a:pt x="1825" y="50"/>
                  <a:pt x="1825" y="50"/>
                  <a:pt x="1825" y="50"/>
                </a:cubicBezTo>
                <a:cubicBezTo>
                  <a:pt x="1797" y="50"/>
                  <a:pt x="1771" y="57"/>
                  <a:pt x="1753" y="70"/>
                </a:cubicBezTo>
                <a:cubicBezTo>
                  <a:pt x="1753" y="124"/>
                  <a:pt x="1753" y="124"/>
                  <a:pt x="1753" y="124"/>
                </a:cubicBezTo>
                <a:cubicBezTo>
                  <a:pt x="1724" y="124"/>
                  <a:pt x="1724" y="124"/>
                  <a:pt x="1724" y="124"/>
                </a:cubicBezTo>
                <a:cubicBezTo>
                  <a:pt x="1718" y="140"/>
                  <a:pt x="1714" y="164"/>
                  <a:pt x="1714" y="186"/>
                </a:cubicBezTo>
                <a:cubicBezTo>
                  <a:pt x="1753" y="186"/>
                  <a:pt x="1753" y="186"/>
                  <a:pt x="1753" y="186"/>
                </a:cubicBezTo>
                <a:cubicBezTo>
                  <a:pt x="1753" y="291"/>
                  <a:pt x="1753" y="291"/>
                  <a:pt x="1753" y="291"/>
                </a:cubicBezTo>
                <a:cubicBezTo>
                  <a:pt x="1753" y="346"/>
                  <a:pt x="1771" y="383"/>
                  <a:pt x="1832" y="383"/>
                </a:cubicBezTo>
                <a:cubicBezTo>
                  <a:pt x="1857" y="383"/>
                  <a:pt x="1875" y="377"/>
                  <a:pt x="1889" y="366"/>
                </a:cubicBezTo>
                <a:cubicBezTo>
                  <a:pt x="1899" y="353"/>
                  <a:pt x="1907" y="324"/>
                  <a:pt x="1905" y="303"/>
                </a:cubicBezTo>
                <a:cubicBezTo>
                  <a:pt x="1889" y="313"/>
                  <a:pt x="1874" y="316"/>
                  <a:pt x="1859" y="316"/>
                </a:cubicBezTo>
                <a:cubicBezTo>
                  <a:pt x="1832" y="316"/>
                  <a:pt x="1825" y="304"/>
                  <a:pt x="1825" y="280"/>
                </a:cubicBezTo>
                <a:cubicBezTo>
                  <a:pt x="1825" y="186"/>
                  <a:pt x="1825" y="186"/>
                  <a:pt x="1825" y="186"/>
                </a:cubicBezTo>
                <a:cubicBezTo>
                  <a:pt x="1892" y="186"/>
                  <a:pt x="1892" y="186"/>
                  <a:pt x="1892" y="186"/>
                </a:cubicBezTo>
                <a:cubicBezTo>
                  <a:pt x="1895" y="180"/>
                  <a:pt x="1896" y="167"/>
                  <a:pt x="1896" y="155"/>
                </a:cubicBezTo>
                <a:cubicBezTo>
                  <a:pt x="1896" y="142"/>
                  <a:pt x="1895" y="130"/>
                  <a:pt x="1892" y="124"/>
                </a:cubicBezTo>
                <a:lnTo>
                  <a:pt x="1825" y="124"/>
                </a:lnTo>
                <a:close/>
                <a:moveTo>
                  <a:pt x="1627" y="124"/>
                </a:moveTo>
                <a:cubicBezTo>
                  <a:pt x="1627" y="50"/>
                  <a:pt x="1627" y="50"/>
                  <a:pt x="1627" y="50"/>
                </a:cubicBezTo>
                <a:cubicBezTo>
                  <a:pt x="1599" y="50"/>
                  <a:pt x="1572" y="57"/>
                  <a:pt x="1554" y="70"/>
                </a:cubicBezTo>
                <a:cubicBezTo>
                  <a:pt x="1554" y="124"/>
                  <a:pt x="1554" y="124"/>
                  <a:pt x="1554" y="124"/>
                </a:cubicBezTo>
                <a:cubicBezTo>
                  <a:pt x="1526" y="124"/>
                  <a:pt x="1526" y="124"/>
                  <a:pt x="1526" y="124"/>
                </a:cubicBezTo>
                <a:cubicBezTo>
                  <a:pt x="1519" y="140"/>
                  <a:pt x="1516" y="164"/>
                  <a:pt x="1516" y="186"/>
                </a:cubicBezTo>
                <a:cubicBezTo>
                  <a:pt x="1554" y="186"/>
                  <a:pt x="1554" y="186"/>
                  <a:pt x="1554" y="186"/>
                </a:cubicBezTo>
                <a:cubicBezTo>
                  <a:pt x="1554" y="291"/>
                  <a:pt x="1554" y="291"/>
                  <a:pt x="1554" y="291"/>
                </a:cubicBezTo>
                <a:cubicBezTo>
                  <a:pt x="1554" y="346"/>
                  <a:pt x="1572" y="383"/>
                  <a:pt x="1634" y="383"/>
                </a:cubicBezTo>
                <a:cubicBezTo>
                  <a:pt x="1659" y="383"/>
                  <a:pt x="1676" y="377"/>
                  <a:pt x="1691" y="366"/>
                </a:cubicBezTo>
                <a:cubicBezTo>
                  <a:pt x="1701" y="353"/>
                  <a:pt x="1709" y="324"/>
                  <a:pt x="1706" y="303"/>
                </a:cubicBezTo>
                <a:cubicBezTo>
                  <a:pt x="1691" y="313"/>
                  <a:pt x="1676" y="316"/>
                  <a:pt x="1661" y="316"/>
                </a:cubicBezTo>
                <a:cubicBezTo>
                  <a:pt x="1634" y="316"/>
                  <a:pt x="1627" y="304"/>
                  <a:pt x="1627" y="280"/>
                </a:cubicBezTo>
                <a:cubicBezTo>
                  <a:pt x="1627" y="186"/>
                  <a:pt x="1627" y="186"/>
                  <a:pt x="1627" y="186"/>
                </a:cubicBezTo>
                <a:cubicBezTo>
                  <a:pt x="1693" y="186"/>
                  <a:pt x="1693" y="186"/>
                  <a:pt x="1693" y="186"/>
                </a:cubicBezTo>
                <a:cubicBezTo>
                  <a:pt x="1696" y="180"/>
                  <a:pt x="1698" y="167"/>
                  <a:pt x="1698" y="155"/>
                </a:cubicBezTo>
                <a:cubicBezTo>
                  <a:pt x="1698" y="142"/>
                  <a:pt x="1696" y="130"/>
                  <a:pt x="1693" y="124"/>
                </a:cubicBezTo>
                <a:lnTo>
                  <a:pt x="1627" y="124"/>
                </a:lnTo>
                <a:close/>
                <a:moveTo>
                  <a:pt x="1333" y="219"/>
                </a:moveTo>
                <a:cubicBezTo>
                  <a:pt x="1335" y="188"/>
                  <a:pt x="1354" y="168"/>
                  <a:pt x="1385" y="168"/>
                </a:cubicBezTo>
                <a:cubicBezTo>
                  <a:pt x="1421" y="168"/>
                  <a:pt x="1431" y="193"/>
                  <a:pt x="1427" y="219"/>
                </a:cubicBezTo>
                <a:lnTo>
                  <a:pt x="1333" y="219"/>
                </a:lnTo>
                <a:close/>
                <a:moveTo>
                  <a:pt x="1487" y="272"/>
                </a:moveTo>
                <a:cubicBezTo>
                  <a:pt x="1492" y="259"/>
                  <a:pt x="1495" y="241"/>
                  <a:pt x="1495" y="225"/>
                </a:cubicBezTo>
                <a:cubicBezTo>
                  <a:pt x="1495" y="159"/>
                  <a:pt x="1461" y="114"/>
                  <a:pt x="1388" y="114"/>
                </a:cubicBezTo>
                <a:cubicBezTo>
                  <a:pt x="1310" y="114"/>
                  <a:pt x="1260" y="168"/>
                  <a:pt x="1260" y="251"/>
                </a:cubicBezTo>
                <a:cubicBezTo>
                  <a:pt x="1260" y="332"/>
                  <a:pt x="1306" y="383"/>
                  <a:pt x="1394" y="383"/>
                </a:cubicBezTo>
                <a:cubicBezTo>
                  <a:pt x="1428" y="383"/>
                  <a:pt x="1456" y="375"/>
                  <a:pt x="1473" y="365"/>
                </a:cubicBezTo>
                <a:cubicBezTo>
                  <a:pt x="1484" y="352"/>
                  <a:pt x="1492" y="328"/>
                  <a:pt x="1491" y="309"/>
                </a:cubicBezTo>
                <a:cubicBezTo>
                  <a:pt x="1473" y="317"/>
                  <a:pt x="1445" y="324"/>
                  <a:pt x="1413" y="324"/>
                </a:cubicBezTo>
                <a:cubicBezTo>
                  <a:pt x="1363" y="324"/>
                  <a:pt x="1338" y="307"/>
                  <a:pt x="1335" y="272"/>
                </a:cubicBezTo>
                <a:lnTo>
                  <a:pt x="1487" y="272"/>
                </a:lnTo>
                <a:close/>
                <a:moveTo>
                  <a:pt x="1056" y="200"/>
                </a:moveTo>
                <a:cubicBezTo>
                  <a:pt x="1066" y="188"/>
                  <a:pt x="1079" y="177"/>
                  <a:pt x="1102" y="177"/>
                </a:cubicBezTo>
                <a:cubicBezTo>
                  <a:pt x="1134" y="177"/>
                  <a:pt x="1152" y="199"/>
                  <a:pt x="1152" y="245"/>
                </a:cubicBezTo>
                <a:cubicBezTo>
                  <a:pt x="1152" y="294"/>
                  <a:pt x="1133" y="322"/>
                  <a:pt x="1086" y="322"/>
                </a:cubicBezTo>
                <a:cubicBezTo>
                  <a:pt x="1075" y="322"/>
                  <a:pt x="1063" y="321"/>
                  <a:pt x="1056" y="319"/>
                </a:cubicBezTo>
                <a:lnTo>
                  <a:pt x="1056" y="200"/>
                </a:lnTo>
                <a:close/>
                <a:moveTo>
                  <a:pt x="1052" y="154"/>
                </a:moveTo>
                <a:cubicBezTo>
                  <a:pt x="1055" y="133"/>
                  <a:pt x="1057" y="102"/>
                  <a:pt x="1057" y="80"/>
                </a:cubicBezTo>
                <a:cubicBezTo>
                  <a:pt x="1057" y="0"/>
                  <a:pt x="1057" y="0"/>
                  <a:pt x="1057" y="0"/>
                </a:cubicBezTo>
                <a:cubicBezTo>
                  <a:pt x="1025" y="0"/>
                  <a:pt x="1002" y="5"/>
                  <a:pt x="985" y="14"/>
                </a:cubicBezTo>
                <a:cubicBezTo>
                  <a:pt x="985" y="364"/>
                  <a:pt x="985" y="364"/>
                  <a:pt x="985" y="364"/>
                </a:cubicBezTo>
                <a:cubicBezTo>
                  <a:pt x="1011" y="375"/>
                  <a:pt x="1048" y="383"/>
                  <a:pt x="1084" y="383"/>
                </a:cubicBezTo>
                <a:cubicBezTo>
                  <a:pt x="1174" y="383"/>
                  <a:pt x="1227" y="333"/>
                  <a:pt x="1227" y="238"/>
                </a:cubicBezTo>
                <a:cubicBezTo>
                  <a:pt x="1227" y="146"/>
                  <a:pt x="1177" y="114"/>
                  <a:pt x="1125" y="114"/>
                </a:cubicBezTo>
                <a:cubicBezTo>
                  <a:pt x="1087" y="114"/>
                  <a:pt x="1065" y="133"/>
                  <a:pt x="1056" y="154"/>
                </a:cubicBezTo>
                <a:lnTo>
                  <a:pt x="1052" y="154"/>
                </a:lnTo>
                <a:close/>
                <a:moveTo>
                  <a:pt x="682" y="219"/>
                </a:moveTo>
                <a:cubicBezTo>
                  <a:pt x="684" y="188"/>
                  <a:pt x="703" y="168"/>
                  <a:pt x="734" y="168"/>
                </a:cubicBezTo>
                <a:cubicBezTo>
                  <a:pt x="770" y="168"/>
                  <a:pt x="779" y="193"/>
                  <a:pt x="775" y="219"/>
                </a:cubicBezTo>
                <a:lnTo>
                  <a:pt x="682" y="219"/>
                </a:lnTo>
                <a:close/>
                <a:moveTo>
                  <a:pt x="836" y="272"/>
                </a:moveTo>
                <a:cubicBezTo>
                  <a:pt x="840" y="259"/>
                  <a:pt x="843" y="241"/>
                  <a:pt x="843" y="225"/>
                </a:cubicBezTo>
                <a:cubicBezTo>
                  <a:pt x="843" y="159"/>
                  <a:pt x="810" y="114"/>
                  <a:pt x="737" y="114"/>
                </a:cubicBezTo>
                <a:cubicBezTo>
                  <a:pt x="658" y="114"/>
                  <a:pt x="608" y="168"/>
                  <a:pt x="608" y="251"/>
                </a:cubicBezTo>
                <a:cubicBezTo>
                  <a:pt x="608" y="332"/>
                  <a:pt x="655" y="383"/>
                  <a:pt x="742" y="383"/>
                </a:cubicBezTo>
                <a:cubicBezTo>
                  <a:pt x="777" y="383"/>
                  <a:pt x="805" y="375"/>
                  <a:pt x="821" y="365"/>
                </a:cubicBezTo>
                <a:cubicBezTo>
                  <a:pt x="833" y="352"/>
                  <a:pt x="841" y="328"/>
                  <a:pt x="839" y="309"/>
                </a:cubicBezTo>
                <a:cubicBezTo>
                  <a:pt x="821" y="317"/>
                  <a:pt x="793" y="324"/>
                  <a:pt x="761" y="324"/>
                </a:cubicBezTo>
                <a:cubicBezTo>
                  <a:pt x="712" y="324"/>
                  <a:pt x="687" y="307"/>
                  <a:pt x="684" y="272"/>
                </a:cubicBezTo>
                <a:lnTo>
                  <a:pt x="836" y="272"/>
                </a:lnTo>
                <a:close/>
                <a:moveTo>
                  <a:pt x="399" y="209"/>
                </a:moveTo>
                <a:cubicBezTo>
                  <a:pt x="408" y="193"/>
                  <a:pt x="423" y="179"/>
                  <a:pt x="450" y="179"/>
                </a:cubicBezTo>
                <a:cubicBezTo>
                  <a:pt x="480" y="179"/>
                  <a:pt x="490" y="196"/>
                  <a:pt x="490" y="223"/>
                </a:cubicBezTo>
                <a:cubicBezTo>
                  <a:pt x="490" y="369"/>
                  <a:pt x="490" y="369"/>
                  <a:pt x="490" y="369"/>
                </a:cubicBezTo>
                <a:cubicBezTo>
                  <a:pt x="497" y="372"/>
                  <a:pt x="509" y="375"/>
                  <a:pt x="526" y="375"/>
                </a:cubicBezTo>
                <a:cubicBezTo>
                  <a:pt x="544" y="375"/>
                  <a:pt x="556" y="372"/>
                  <a:pt x="562" y="369"/>
                </a:cubicBezTo>
                <a:cubicBezTo>
                  <a:pt x="562" y="210"/>
                  <a:pt x="562" y="210"/>
                  <a:pt x="562" y="210"/>
                </a:cubicBezTo>
                <a:cubicBezTo>
                  <a:pt x="562" y="127"/>
                  <a:pt x="517" y="114"/>
                  <a:pt x="478" y="114"/>
                </a:cubicBezTo>
                <a:cubicBezTo>
                  <a:pt x="432" y="114"/>
                  <a:pt x="407" y="133"/>
                  <a:pt x="396" y="158"/>
                </a:cubicBezTo>
                <a:cubicBezTo>
                  <a:pt x="392" y="158"/>
                  <a:pt x="392" y="158"/>
                  <a:pt x="392" y="158"/>
                </a:cubicBezTo>
                <a:cubicBezTo>
                  <a:pt x="396" y="135"/>
                  <a:pt x="399" y="104"/>
                  <a:pt x="399" y="76"/>
                </a:cubicBezTo>
                <a:cubicBezTo>
                  <a:pt x="399" y="0"/>
                  <a:pt x="399" y="0"/>
                  <a:pt x="399" y="0"/>
                </a:cubicBezTo>
                <a:cubicBezTo>
                  <a:pt x="367" y="0"/>
                  <a:pt x="343" y="5"/>
                  <a:pt x="326" y="14"/>
                </a:cubicBezTo>
                <a:cubicBezTo>
                  <a:pt x="326" y="369"/>
                  <a:pt x="326" y="369"/>
                  <a:pt x="326" y="369"/>
                </a:cubicBezTo>
                <a:cubicBezTo>
                  <a:pt x="333" y="372"/>
                  <a:pt x="345" y="375"/>
                  <a:pt x="363" y="375"/>
                </a:cubicBezTo>
                <a:cubicBezTo>
                  <a:pt x="380" y="375"/>
                  <a:pt x="392" y="372"/>
                  <a:pt x="399" y="369"/>
                </a:cubicBezTo>
                <a:lnTo>
                  <a:pt x="399" y="209"/>
                </a:lnTo>
                <a:close/>
                <a:moveTo>
                  <a:pt x="282" y="84"/>
                </a:moveTo>
                <a:cubicBezTo>
                  <a:pt x="285" y="77"/>
                  <a:pt x="288" y="64"/>
                  <a:pt x="288" y="50"/>
                </a:cubicBezTo>
                <a:cubicBezTo>
                  <a:pt x="288" y="37"/>
                  <a:pt x="285" y="24"/>
                  <a:pt x="282" y="17"/>
                </a:cubicBezTo>
                <a:cubicBezTo>
                  <a:pt x="5" y="17"/>
                  <a:pt x="5" y="17"/>
                  <a:pt x="5" y="17"/>
                </a:cubicBezTo>
                <a:cubicBezTo>
                  <a:pt x="2" y="24"/>
                  <a:pt x="0" y="37"/>
                  <a:pt x="0" y="50"/>
                </a:cubicBezTo>
                <a:cubicBezTo>
                  <a:pt x="0" y="64"/>
                  <a:pt x="2" y="77"/>
                  <a:pt x="5" y="84"/>
                </a:cubicBezTo>
                <a:cubicBezTo>
                  <a:pt x="106" y="84"/>
                  <a:pt x="106" y="84"/>
                  <a:pt x="106" y="84"/>
                </a:cubicBezTo>
                <a:cubicBezTo>
                  <a:pt x="106" y="368"/>
                  <a:pt x="106" y="368"/>
                  <a:pt x="106" y="368"/>
                </a:cubicBezTo>
                <a:cubicBezTo>
                  <a:pt x="113" y="372"/>
                  <a:pt x="126" y="375"/>
                  <a:pt x="144" y="375"/>
                </a:cubicBezTo>
                <a:cubicBezTo>
                  <a:pt x="162" y="375"/>
                  <a:pt x="174" y="372"/>
                  <a:pt x="181" y="368"/>
                </a:cubicBezTo>
                <a:cubicBezTo>
                  <a:pt x="181" y="84"/>
                  <a:pt x="181" y="84"/>
                  <a:pt x="181" y="84"/>
                </a:cubicBezTo>
                <a:lnTo>
                  <a:pt x="282" y="84"/>
                </a:lnTo>
                <a:close/>
              </a:path>
            </a:pathLst>
          </a:custGeom>
          <a:solidFill>
            <a:srgbClr val="578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78256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hite text">
    <p:bg>
      <p:bgPr>
        <a:solidFill>
          <a:srgbClr val="FFFFFF"/>
        </a:solidFill>
        <a:effectLst/>
      </p:bgPr>
    </p:bg>
    <p:spTree>
      <p:nvGrpSpPr>
        <p:cNvPr id="1" name=""/>
        <p:cNvGrpSpPr/>
        <p:nvPr/>
      </p:nvGrpSpPr>
      <p:grpSpPr>
        <a:xfrm>
          <a:off x="0" y="0"/>
          <a:ext cx="0" cy="0"/>
          <a:chOff x="0" y="0"/>
          <a:chExt cx="0" cy="0"/>
        </a:xfrm>
      </p:grpSpPr>
      <p:sp>
        <p:nvSpPr>
          <p:cNvPr id="7" name="Frame picture 1">
            <a:extLst>
              <a:ext uri="{FF2B5EF4-FFF2-40B4-BE49-F238E27FC236}">
                <a16:creationId xmlns:a16="http://schemas.microsoft.com/office/drawing/2014/main" id="{8D64C9C7-394F-4C49-913B-3760D9A69957}"/>
              </a:ext>
            </a:extLst>
          </p:cNvPr>
          <p:cNvSpPr>
            <a:spLocks noGrp="1" noSelect="1"/>
          </p:cNvSpPr>
          <p:nvPr>
            <p:ph type="pic" sz="quarter" idx="1001" hasCustomPrompt="1"/>
          </p:nvPr>
        </p:nvSpPr>
        <p:spPr>
          <a:xfrm>
            <a:off x="0" y="0"/>
            <a:ext cx="12189600" cy="6270566"/>
          </a:xfrm>
          <a:custGeom>
            <a:avLst/>
            <a:gdLst>
              <a:gd name="connsiteX0" fmla="*/ 0 w 12189600"/>
              <a:gd name="connsiteY0" fmla="*/ 0 h 6270566"/>
              <a:gd name="connsiteX1" fmla="*/ 12189600 w 12189600"/>
              <a:gd name="connsiteY1" fmla="*/ 0 h 6270566"/>
              <a:gd name="connsiteX2" fmla="*/ 12189600 w 12189600"/>
              <a:gd name="connsiteY2" fmla="*/ 6268998 h 6270566"/>
              <a:gd name="connsiteX3" fmla="*/ 12137484 w 12189600"/>
              <a:gd name="connsiteY3" fmla="*/ 6269876 h 6270566"/>
              <a:gd name="connsiteX4" fmla="*/ 12097702 w 12189600"/>
              <a:gd name="connsiteY4" fmla="*/ 6270546 h 6270566"/>
              <a:gd name="connsiteX5" fmla="*/ 11870690 w 12189600"/>
              <a:gd name="connsiteY5" fmla="*/ 6181586 h 6270566"/>
              <a:gd name="connsiteX6" fmla="*/ 10895648 w 12189600"/>
              <a:gd name="connsiteY6" fmla="*/ 6181268 h 6270566"/>
              <a:gd name="connsiteX7" fmla="*/ 10671492 w 12189600"/>
              <a:gd name="connsiteY7" fmla="*/ 6270546 h 6270566"/>
              <a:gd name="connsiteX8" fmla="*/ 10668635 w 12189600"/>
              <a:gd name="connsiteY8" fmla="*/ 6270546 h 6270566"/>
              <a:gd name="connsiteX9" fmla="*/ 635 w 12189600"/>
              <a:gd name="connsiteY9" fmla="*/ 6268957 h 6270566"/>
              <a:gd name="connsiteX10" fmla="*/ 0 w 12189600"/>
              <a:gd name="connsiteY10" fmla="*/ 6268957 h 627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00" h="6270566">
                <a:moveTo>
                  <a:pt x="0" y="0"/>
                </a:moveTo>
                <a:lnTo>
                  <a:pt x="12189600" y="0"/>
                </a:lnTo>
                <a:lnTo>
                  <a:pt x="12189600" y="6268998"/>
                </a:lnTo>
                <a:lnTo>
                  <a:pt x="12137484" y="6269876"/>
                </a:lnTo>
                <a:cubicBezTo>
                  <a:pt x="12097702" y="6270546"/>
                  <a:pt x="12097702" y="6270546"/>
                  <a:pt x="12097702" y="6270546"/>
                </a:cubicBezTo>
                <a:cubicBezTo>
                  <a:pt x="12012930" y="6271499"/>
                  <a:pt x="11931968" y="6239727"/>
                  <a:pt x="11870690" y="6181586"/>
                </a:cubicBezTo>
                <a:cubicBezTo>
                  <a:pt x="11597322" y="5918200"/>
                  <a:pt x="11169015" y="5918200"/>
                  <a:pt x="10895648" y="6181268"/>
                </a:cubicBezTo>
                <a:cubicBezTo>
                  <a:pt x="10834688" y="6239092"/>
                  <a:pt x="10755312" y="6270546"/>
                  <a:pt x="10671492" y="6270546"/>
                </a:cubicBezTo>
                <a:cubicBezTo>
                  <a:pt x="10670540" y="6270546"/>
                  <a:pt x="10669588" y="6270546"/>
                  <a:pt x="10668635" y="6270546"/>
                </a:cubicBezTo>
                <a:cubicBezTo>
                  <a:pt x="635" y="6268957"/>
                  <a:pt x="635" y="6268957"/>
                  <a:pt x="635" y="6268957"/>
                </a:cubicBezTo>
                <a:cubicBezTo>
                  <a:pt x="0" y="6268957"/>
                  <a:pt x="0" y="6268957"/>
                  <a:pt x="0" y="6268957"/>
                </a:cubicBezTo>
                <a:close/>
              </a:path>
            </a:pathLst>
          </a:custGeom>
          <a:solidFill>
            <a:srgbClr val="D9D9D9"/>
          </a:solid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a:lvl1pPr>
          </a:lstStyle>
          <a:p>
            <a:r>
              <a:rPr lang="en-GB"/>
              <a:t>[Click on the icon to insert an image]</a:t>
            </a:r>
          </a:p>
        </p:txBody>
      </p:sp>
      <p:sp>
        <p:nvSpPr>
          <p:cNvPr id="8" name="Frame 2">
            <a:extLst>
              <a:ext uri="{FF2B5EF4-FFF2-40B4-BE49-F238E27FC236}">
                <a16:creationId xmlns:a16="http://schemas.microsoft.com/office/drawing/2014/main" id="{BA31CB58-37BE-4161-BCAC-85279BBD85FC}"/>
              </a:ext>
              <a:ext uri="{C183D7F6-B498-43B3-948B-1728B52AA6E4}">
                <adec:decorative xmlns:adec="http://schemas.microsoft.com/office/drawing/2017/decorative" val="1"/>
              </a:ext>
            </a:extLst>
          </p:cNvPr>
          <p:cNvSpPr>
            <a:spLocks noGrp="1" noSelect="1"/>
          </p:cNvSpPr>
          <p:nvPr>
            <p:ph type="body" idx="1002" hasCustomPrompt="1"/>
            <p:custDataLst>
              <p:custData r:id="rId1"/>
            </p:custDataLst>
          </p:nvPr>
        </p:nvSpPr>
        <p:spPr bwMode="auto">
          <a:xfrm>
            <a:off x="1588" y="5897563"/>
            <a:ext cx="12190413" cy="374650"/>
          </a:xfrm>
          <a:custGeom>
            <a:avLst/>
            <a:gdLst>
              <a:gd name="T0" fmla="*/ 38099 w 38400"/>
              <a:gd name="T1" fmla="*/ 1114 h 1176"/>
              <a:gd name="T2" fmla="*/ 37426 w 38400"/>
              <a:gd name="T3" fmla="*/ 850 h 1176"/>
              <a:gd name="T4" fmla="*/ 34273 w 38400"/>
              <a:gd name="T5" fmla="*/ 850 h 1176"/>
              <a:gd name="T6" fmla="*/ 33600 w 38400"/>
              <a:gd name="T7" fmla="*/ 1114 h 1176"/>
              <a:gd name="T8" fmla="*/ 0 w 38400"/>
              <a:gd name="T9" fmla="*/ 1109 h 1176"/>
              <a:gd name="T10" fmla="*/ 0 w 38400"/>
              <a:gd name="T11" fmla="*/ 1169 h 1176"/>
              <a:gd name="T12" fmla="*/ 33599 w 38400"/>
              <a:gd name="T13" fmla="*/ 1174 h 1176"/>
              <a:gd name="T14" fmla="*/ 33608 w 38400"/>
              <a:gd name="T15" fmla="*/ 1174 h 1176"/>
              <a:gd name="T16" fmla="*/ 34314 w 38400"/>
              <a:gd name="T17" fmla="*/ 893 h 1176"/>
              <a:gd name="T18" fmla="*/ 37385 w 38400"/>
              <a:gd name="T19" fmla="*/ 893 h 1176"/>
              <a:gd name="T20" fmla="*/ 38100 w 38400"/>
              <a:gd name="T21" fmla="*/ 1174 h 1176"/>
              <a:gd name="T22" fmla="*/ 38400 w 38400"/>
              <a:gd name="T23" fmla="*/ 1169 h 1176"/>
              <a:gd name="T24" fmla="*/ 38399 w 38400"/>
              <a:gd name="T25" fmla="*/ 1109 h 1176"/>
              <a:gd name="T26" fmla="*/ 38099 w 38400"/>
              <a:gd name="T27" fmla="*/ 1114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400" h="1176">
                <a:moveTo>
                  <a:pt x="38099" y="1114"/>
                </a:moveTo>
                <a:cubicBezTo>
                  <a:pt x="37847" y="1115"/>
                  <a:pt x="37608" y="1022"/>
                  <a:pt x="37426" y="850"/>
                </a:cubicBezTo>
                <a:cubicBezTo>
                  <a:pt x="36542" y="0"/>
                  <a:pt x="35157" y="0"/>
                  <a:pt x="34273" y="850"/>
                </a:cubicBezTo>
                <a:cubicBezTo>
                  <a:pt x="34091" y="1022"/>
                  <a:pt x="33851" y="1115"/>
                  <a:pt x="33600" y="1114"/>
                </a:cubicBezTo>
                <a:cubicBezTo>
                  <a:pt x="0" y="1109"/>
                  <a:pt x="0" y="1109"/>
                  <a:pt x="0" y="1109"/>
                </a:cubicBezTo>
                <a:cubicBezTo>
                  <a:pt x="0" y="1169"/>
                  <a:pt x="0" y="1169"/>
                  <a:pt x="0" y="1169"/>
                </a:cubicBezTo>
                <a:cubicBezTo>
                  <a:pt x="33599" y="1174"/>
                  <a:pt x="33599" y="1174"/>
                  <a:pt x="33599" y="1174"/>
                </a:cubicBezTo>
                <a:cubicBezTo>
                  <a:pt x="33602" y="1174"/>
                  <a:pt x="33605" y="1174"/>
                  <a:pt x="33608" y="1174"/>
                </a:cubicBezTo>
                <a:cubicBezTo>
                  <a:pt x="33872" y="1174"/>
                  <a:pt x="34123" y="1074"/>
                  <a:pt x="34314" y="893"/>
                </a:cubicBezTo>
                <a:cubicBezTo>
                  <a:pt x="35175" y="65"/>
                  <a:pt x="36524" y="65"/>
                  <a:pt x="37385" y="893"/>
                </a:cubicBezTo>
                <a:cubicBezTo>
                  <a:pt x="37579" y="1076"/>
                  <a:pt x="37833" y="1176"/>
                  <a:pt x="38100" y="1174"/>
                </a:cubicBezTo>
                <a:cubicBezTo>
                  <a:pt x="38400" y="1169"/>
                  <a:pt x="38400" y="1169"/>
                  <a:pt x="38400" y="1169"/>
                </a:cubicBezTo>
                <a:cubicBezTo>
                  <a:pt x="38399" y="1109"/>
                  <a:pt x="38399" y="1109"/>
                  <a:pt x="38399" y="1109"/>
                </a:cubicBezTo>
                <a:lnTo>
                  <a:pt x="38099" y="1114"/>
                </a:lnTo>
                <a:close/>
              </a:path>
            </a:pathLst>
          </a:custGeom>
          <a:solidFill>
            <a:srgbClr val="C9D8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None/>
              <a:defRPr/>
            </a:lvl1pPr>
          </a:lstStyle>
          <a:p>
            <a:r>
              <a:rPr lang="en-GB"/>
              <a:t> </a:t>
            </a:r>
          </a:p>
        </p:txBody>
      </p:sp>
      <p:sp>
        <p:nvSpPr>
          <p:cNvPr id="9" name="Frame 3">
            <a:extLst>
              <a:ext uri="{FF2B5EF4-FFF2-40B4-BE49-F238E27FC236}">
                <a16:creationId xmlns:a16="http://schemas.microsoft.com/office/drawing/2014/main" id="{F04D8F8C-34D7-4ACE-B922-40B3D732248B}"/>
              </a:ext>
              <a:ext uri="{C183D7F6-B498-43B3-948B-1728B52AA6E4}">
                <adec:decorative xmlns:adec="http://schemas.microsoft.com/office/drawing/2017/decorative" val="1"/>
              </a:ext>
            </a:extLst>
          </p:cNvPr>
          <p:cNvSpPr>
            <a:spLocks noGrp="1" noSelect="1"/>
          </p:cNvSpPr>
          <p:nvPr>
            <p:ph type="body" idx="1000" hasCustomPrompt="1"/>
            <p:custDataLst>
              <p:custData r:id="rId2"/>
            </p:custDataLst>
          </p:nvPr>
        </p:nvSpPr>
        <p:spPr bwMode="auto">
          <a:xfrm>
            <a:off x="8039100" y="4575175"/>
            <a:ext cx="2663825" cy="119063"/>
          </a:xfrm>
          <a:custGeom>
            <a:avLst/>
            <a:gdLst>
              <a:gd name="T0" fmla="*/ 1273 w 8390"/>
              <a:gd name="T1" fmla="*/ 376 h 376"/>
              <a:gd name="T2" fmla="*/ 1270 w 8390"/>
              <a:gd name="T3" fmla="*/ 376 h 376"/>
              <a:gd name="T4" fmla="*/ 662 w 8390"/>
              <a:gd name="T5" fmla="*/ 133 h 376"/>
              <a:gd name="T6" fmla="*/ 471 w 8390"/>
              <a:gd name="T7" fmla="*/ 40 h 376"/>
              <a:gd name="T8" fmla="*/ 0 w 8390"/>
              <a:gd name="T9" fmla="*/ 40 h 376"/>
              <a:gd name="T10" fmla="*/ 0 w 8390"/>
              <a:gd name="T11" fmla="*/ 0 h 376"/>
              <a:gd name="T12" fmla="*/ 474 w 8390"/>
              <a:gd name="T13" fmla="*/ 0 h 376"/>
              <a:gd name="T14" fmla="*/ 690 w 8390"/>
              <a:gd name="T15" fmla="*/ 104 h 376"/>
              <a:gd name="T16" fmla="*/ 1270 w 8390"/>
              <a:gd name="T17" fmla="*/ 336 h 376"/>
              <a:gd name="T18" fmla="*/ 1273 w 8390"/>
              <a:gd name="T19" fmla="*/ 336 h 376"/>
              <a:gd name="T20" fmla="*/ 1853 w 8390"/>
              <a:gd name="T21" fmla="*/ 104 h 376"/>
              <a:gd name="T22" fmla="*/ 2066 w 8390"/>
              <a:gd name="T23" fmla="*/ 0 h 376"/>
              <a:gd name="T24" fmla="*/ 8390 w 8390"/>
              <a:gd name="T25" fmla="*/ 0 h 376"/>
              <a:gd name="T26" fmla="*/ 8390 w 8390"/>
              <a:gd name="T27" fmla="*/ 40 h 376"/>
              <a:gd name="T28" fmla="*/ 2069 w 8390"/>
              <a:gd name="T29" fmla="*/ 40 h 376"/>
              <a:gd name="T30" fmla="*/ 1880 w 8390"/>
              <a:gd name="T31" fmla="*/ 133 h 376"/>
              <a:gd name="T32" fmla="*/ 1273 w 8390"/>
              <a:gd name="T33"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90" h="376">
                <a:moveTo>
                  <a:pt x="1273" y="376"/>
                </a:moveTo>
                <a:cubicBezTo>
                  <a:pt x="1272" y="376"/>
                  <a:pt x="1271" y="376"/>
                  <a:pt x="1270" y="376"/>
                </a:cubicBezTo>
                <a:cubicBezTo>
                  <a:pt x="1041" y="376"/>
                  <a:pt x="825" y="289"/>
                  <a:pt x="662" y="133"/>
                </a:cubicBezTo>
                <a:cubicBezTo>
                  <a:pt x="609" y="83"/>
                  <a:pt x="543" y="51"/>
                  <a:pt x="471" y="40"/>
                </a:cubicBezTo>
                <a:cubicBezTo>
                  <a:pt x="0" y="40"/>
                  <a:pt x="0" y="40"/>
                  <a:pt x="0" y="40"/>
                </a:cubicBezTo>
                <a:cubicBezTo>
                  <a:pt x="0" y="0"/>
                  <a:pt x="0" y="0"/>
                  <a:pt x="0" y="0"/>
                </a:cubicBezTo>
                <a:cubicBezTo>
                  <a:pt x="474" y="0"/>
                  <a:pt x="474" y="0"/>
                  <a:pt x="474" y="0"/>
                </a:cubicBezTo>
                <a:cubicBezTo>
                  <a:pt x="557" y="12"/>
                  <a:pt x="631" y="48"/>
                  <a:pt x="690" y="104"/>
                </a:cubicBezTo>
                <a:cubicBezTo>
                  <a:pt x="845" y="253"/>
                  <a:pt x="1051" y="336"/>
                  <a:pt x="1270" y="336"/>
                </a:cubicBezTo>
                <a:cubicBezTo>
                  <a:pt x="1271" y="336"/>
                  <a:pt x="1272" y="336"/>
                  <a:pt x="1273" y="336"/>
                </a:cubicBezTo>
                <a:cubicBezTo>
                  <a:pt x="1491" y="336"/>
                  <a:pt x="1697" y="253"/>
                  <a:pt x="1853" y="104"/>
                </a:cubicBezTo>
                <a:cubicBezTo>
                  <a:pt x="1912" y="48"/>
                  <a:pt x="1985" y="12"/>
                  <a:pt x="2066" y="0"/>
                </a:cubicBezTo>
                <a:cubicBezTo>
                  <a:pt x="8390" y="0"/>
                  <a:pt x="8390" y="0"/>
                  <a:pt x="8390" y="0"/>
                </a:cubicBezTo>
                <a:cubicBezTo>
                  <a:pt x="8390" y="40"/>
                  <a:pt x="8390" y="40"/>
                  <a:pt x="8390" y="40"/>
                </a:cubicBezTo>
                <a:cubicBezTo>
                  <a:pt x="2069" y="40"/>
                  <a:pt x="2069" y="40"/>
                  <a:pt x="2069" y="40"/>
                </a:cubicBezTo>
                <a:cubicBezTo>
                  <a:pt x="2000" y="51"/>
                  <a:pt x="1933" y="83"/>
                  <a:pt x="1880" y="133"/>
                </a:cubicBezTo>
                <a:cubicBezTo>
                  <a:pt x="1717" y="289"/>
                  <a:pt x="1501" y="376"/>
                  <a:pt x="1273" y="3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None/>
              <a:defRPr/>
            </a:lvl1pPr>
          </a:lstStyle>
          <a:p>
            <a:r>
              <a:rPr lang="en-GB"/>
              <a:t> </a:t>
            </a:r>
          </a:p>
        </p:txBody>
      </p:sp>
      <p:sp>
        <p:nvSpPr>
          <p:cNvPr id="16" name="Frame footer 4">
            <a:extLst>
              <a:ext uri="{FF2B5EF4-FFF2-40B4-BE49-F238E27FC236}">
                <a16:creationId xmlns:a16="http://schemas.microsoft.com/office/drawing/2014/main" id="{FC0C7C30-B0C5-4873-86ED-E94DB86416C2}"/>
              </a:ext>
              <a:ext uri="{C183D7F6-B498-43B3-948B-1728B52AA6E4}">
                <adec:decorative xmlns:adec="http://schemas.microsoft.com/office/drawing/2017/decorative" val="1"/>
              </a:ext>
            </a:extLst>
          </p:cNvPr>
          <p:cNvSpPr>
            <a:spLocks noGrp="1" noSelect="1"/>
          </p:cNvSpPr>
          <p:nvPr>
            <p:ph type="ftr" sz="quarter" idx="11"/>
          </p:nvPr>
        </p:nvSpPr>
        <p:spPr/>
        <p:txBody>
          <a:bodyPr/>
          <a:lstStyle/>
          <a:p>
            <a:endParaRPr lang="en-GB"/>
          </a:p>
        </p:txBody>
      </p:sp>
      <p:sp>
        <p:nvSpPr>
          <p:cNvPr id="17" name="Frame slide number 5">
            <a:extLst>
              <a:ext uri="{FF2B5EF4-FFF2-40B4-BE49-F238E27FC236}">
                <a16:creationId xmlns:a16="http://schemas.microsoft.com/office/drawing/2014/main" id="{DD4C2320-289B-4E3D-BB5E-EFE66ADD1A92}"/>
              </a:ext>
            </a:extLst>
          </p:cNvPr>
          <p:cNvSpPr>
            <a:spLocks noGrp="1" noSelect="1"/>
          </p:cNvSpPr>
          <p:nvPr>
            <p:ph type="sldNum" sz="quarter" idx="12"/>
          </p:nvPr>
        </p:nvSpPr>
        <p:spPr/>
        <p:txBody>
          <a:bodyPr/>
          <a:lstStyle/>
          <a:p>
            <a:fld id="{9EFF45C9-7FA9-9743-AEA9-BA85E185A597}" type="slidenum">
              <a:rPr lang="en-GB" smtClean="0"/>
              <a:pPr/>
              <a:t>‹N°›</a:t>
            </a:fld>
            <a:endParaRPr lang="en-GB"/>
          </a:p>
        </p:txBody>
      </p:sp>
      <p:sp>
        <p:nvSpPr>
          <p:cNvPr id="6" name="Text white picture  6 (JU-Free)">
            <a:extLst>
              <a:ext uri="{FF2B5EF4-FFF2-40B4-BE49-F238E27FC236}">
                <a16:creationId xmlns:a16="http://schemas.microsoft.com/office/drawing/2014/main" id="{8F0EAF89-1738-44F1-A84B-01194FEAABA2}"/>
              </a:ext>
            </a:extLst>
          </p:cNvPr>
          <p:cNvSpPr>
            <a:spLocks noGrp="1"/>
          </p:cNvSpPr>
          <p:nvPr>
            <p:ph type="body" sz="quarter" idx="14" hasCustomPrompt="1"/>
          </p:nvPr>
        </p:nvSpPr>
        <p:spPr>
          <a:xfrm>
            <a:off x="8040688" y="1284270"/>
            <a:ext cx="2663825" cy="3154781"/>
          </a:xfrm>
        </p:spPr>
        <p:txBody>
          <a:bodyPr anchor="b" anchorCtr="0">
            <a:noAutofit/>
          </a:bodyPr>
          <a:lstStyle>
            <a:lvl1pPr marL="0" marR="0" indent="0" algn="l" defTabSz="914400" rtl="0" eaLnBrk="1" fontAlgn="auto" latinLnBrk="0" hangingPunct="1">
              <a:lnSpc>
                <a:spcPct val="90000"/>
              </a:lnSpc>
              <a:spcBef>
                <a:spcPts val="0"/>
              </a:spcBef>
              <a:spcAft>
                <a:spcPts val="0"/>
              </a:spcAft>
              <a:buClr>
                <a:srgbClr val="C9D887"/>
              </a:buClr>
              <a:buSzTx/>
              <a:buFont typeface="Arial" panose="020B0604020202020204" pitchFamily="34" charset="0"/>
              <a:buNone/>
              <a:tabLst/>
              <a:defRPr sz="1800">
                <a:solidFill>
                  <a:schemeClr val="bg1"/>
                </a:solidFill>
              </a:defRPr>
            </a:lvl1pPr>
            <a:lvl2pPr marL="0" marR="0" indent="0" algn="l" fontAlgn="auto">
              <a:lnSpc>
                <a:spcPct val="90000"/>
              </a:lnSpc>
              <a:spcBef>
                <a:spcPts val="0"/>
              </a:spcBef>
              <a:spcAft>
                <a:spcPts val="0"/>
              </a:spcAft>
              <a:buFontTx/>
              <a:buNone/>
              <a:defRPr kumimoji="0" sz="1800" b="0" i="0" u="none" baseline="0">
                <a:solidFill>
                  <a:schemeClr val="bg1">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1800" b="0" i="0" u="none" baseline="0">
                <a:solidFill>
                  <a:schemeClr val="bg1">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1800" b="0" i="0" u="none" baseline="0">
                <a:solidFill>
                  <a:schemeClr val="bg1">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1800" b="0" i="0" u="none" baseline="0">
                <a:solidFill>
                  <a:schemeClr val="bg1">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1800" b="0" i="0" u="none" baseline="0">
                <a:solidFill>
                  <a:schemeClr val="bg1">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1800" b="0" i="0" u="none" baseline="0">
                <a:solidFill>
                  <a:schemeClr val="bg1">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1800" b="0" i="0" u="none" baseline="0">
                <a:solidFill>
                  <a:schemeClr val="bg1">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1800" b="0" i="0" u="none" baseline="0">
                <a:solidFill>
                  <a:schemeClr val="bg1">
                    <a:lumMod val="100000"/>
                  </a:schemeClr>
                </a:solidFill>
                <a:latin typeface="Calibri" panose="020F0502020204030204" pitchFamily="34" charset="0"/>
              </a:defRPr>
            </a:lvl9pPr>
          </a:lstStyle>
          <a:p>
            <a:pPr lvl="0"/>
            <a:r>
              <a:rPr lang="en-GB"/>
              <a:t>[Text]</a:t>
            </a:r>
          </a:p>
          <a:p>
            <a:pPr lvl="0"/>
            <a:r>
              <a:rPr lang="en-GB"/>
              <a:t>JU-LEVEL1=Text</a:t>
            </a:r>
          </a:p>
        </p:txBody>
      </p:sp>
      <p:sp>
        <p:nvSpPr>
          <p:cNvPr id="10" name="Instruction frame text 7">
            <a:extLst>
              <a:ext uri="{FF2B5EF4-FFF2-40B4-BE49-F238E27FC236}">
                <a16:creationId xmlns:a16="http://schemas.microsoft.com/office/drawing/2014/main" id="{4739D3E2-712E-451E-ABE2-66FAFE538F04}"/>
              </a:ext>
            </a:extLst>
          </p:cNvPr>
          <p:cNvSpPr>
            <a:spLocks noGrp="1" noSelect="1"/>
          </p:cNvSpPr>
          <p:nvPr>
            <p:ph type="body" sz="quarter" idx="16" hasCustomPrompt="1"/>
          </p:nvPr>
        </p:nvSpPr>
        <p:spPr>
          <a:xfrm>
            <a:off x="-1792288" y="0"/>
            <a:ext cx="1727200" cy="4608000"/>
          </a:xfrm>
          <a:ln w="25400">
            <a:solidFill>
              <a:schemeClr val="accent1"/>
            </a:solidFill>
          </a:ln>
        </p:spPr>
        <p:txBody>
          <a:bodyPr lIns="36000" tIns="36000" rIns="36000" bIns="36000"/>
          <a:lstStyle>
            <a:lvl1pPr marL="0" indent="0">
              <a:lnSpc>
                <a:spcPct val="99000"/>
              </a:lnSpc>
              <a:buNone/>
              <a:defRPr sz="1000" baseline="0"/>
            </a:lvl1pPr>
            <a:lvl2pPr marL="0" indent="0">
              <a:lnSpc>
                <a:spcPct val="99000"/>
              </a:lnSpc>
              <a:buNone/>
              <a:defRPr sz="1000"/>
            </a:lvl2pPr>
            <a:lvl3pPr marL="0" indent="0">
              <a:lnSpc>
                <a:spcPct val="99000"/>
              </a:lnSpc>
              <a:buNone/>
              <a:defRPr sz="1000"/>
            </a:lvl3pPr>
            <a:lvl4pPr marL="0" indent="0">
              <a:lnSpc>
                <a:spcPct val="99000"/>
              </a:lnSpc>
              <a:buFont typeface="Arial" panose="020B0604020202020204" pitchFamily="34" charset="0"/>
              <a:buNone/>
              <a:defRPr sz="1000"/>
            </a:lvl4pPr>
            <a:lvl5pPr marL="0" indent="0">
              <a:lnSpc>
                <a:spcPct val="99000"/>
              </a:lnSpc>
              <a:buFont typeface="Arial" panose="020B0604020202020204" pitchFamily="34" charset="0"/>
              <a:buNone/>
              <a:defRPr sz="1000"/>
            </a:lvl5pPr>
            <a:lvl6pPr marL="0" indent="0">
              <a:lnSpc>
                <a:spcPct val="99000"/>
              </a:lnSpc>
              <a:buFont typeface="Arial" panose="020B0604020202020204" pitchFamily="34" charset="0"/>
              <a:buNone/>
              <a:defRPr sz="1000"/>
            </a:lvl6pPr>
            <a:lvl7pPr marL="0" indent="0">
              <a:lnSpc>
                <a:spcPct val="99000"/>
              </a:lnSpc>
              <a:buFont typeface="Arial" panose="020B0604020202020204" pitchFamily="34" charset="0"/>
              <a:buNone/>
              <a:defRPr sz="1000"/>
            </a:lvl7pPr>
            <a:lvl8pPr marL="0" indent="0">
              <a:lnSpc>
                <a:spcPct val="99000"/>
              </a:lnSpc>
              <a:buFont typeface="Arial" panose="020B0604020202020204" pitchFamily="34" charset="0"/>
              <a:buNone/>
              <a:defRPr sz="1000"/>
            </a:lvl8pPr>
            <a:lvl9pPr marL="0" indent="0">
              <a:lnSpc>
                <a:spcPct val="99000"/>
              </a:lnSpc>
              <a:buFont typeface="Arial" panose="020B0604020202020204" pitchFamily="34" charset="0"/>
              <a:buNone/>
              <a:defRPr sz="1000"/>
            </a:lvl9pPr>
          </a:lstStyle>
          <a:p>
            <a:pPr lvl="0"/>
            <a:r>
              <a:rPr lang="en-GB" noProof="0"/>
              <a:t>If you insert a picture, it will automatically be placed in the background. The logo and text will appear above the photo. </a:t>
            </a:r>
            <a:br>
              <a:rPr lang="en-GB" noProof="0"/>
            </a:br>
            <a:r>
              <a:rPr lang="en-GB" noProof="0"/>
              <a:t>When you change the picture, first delete the old photo, then click in the ribbon above on Home | Reset. The lay-out will then automatically adjusted. Click on icon to insert a new picture.</a:t>
            </a:r>
            <a:br>
              <a:rPr lang="en-GB" noProof="0"/>
            </a:br>
            <a:br>
              <a:rPr lang="en-GB" noProof="0"/>
            </a:br>
            <a:br>
              <a:rPr lang="en-GB" noProof="0"/>
            </a:br>
            <a:br>
              <a:rPr lang="en-GB" noProof="0"/>
            </a:br>
            <a:br>
              <a:rPr lang="en-GB" noProof="0"/>
            </a:br>
            <a:br>
              <a:rPr lang="en-GB" noProof="0"/>
            </a:br>
            <a:br>
              <a:rPr lang="en-GB" noProof="0"/>
            </a:br>
            <a:r>
              <a:rPr lang="en-GB" noProof="0"/>
              <a:t>Do not choose the option Change picture, as PowerPoint will change the format and position. If you choose reset the slide, the photo will be deformed.</a:t>
            </a:r>
            <a:br>
              <a:rPr lang="en-GB" noProof="0"/>
            </a:br>
            <a:br>
              <a:rPr lang="en-GB" noProof="0"/>
            </a:br>
            <a:r>
              <a:rPr lang="en-GB" noProof="0"/>
              <a:t>This frame will not be printed or shown in a presentation. Click in the border of the frames (text and picture) and press delete. </a:t>
            </a:r>
          </a:p>
        </p:txBody>
      </p:sp>
      <p:sp>
        <p:nvSpPr>
          <p:cNvPr id="11" name="Instruction image frame text 8">
            <a:extLst>
              <a:ext uri="{FF2B5EF4-FFF2-40B4-BE49-F238E27FC236}">
                <a16:creationId xmlns:a16="http://schemas.microsoft.com/office/drawing/2014/main" id="{48B194D8-377B-4247-813C-BE08BD453942}"/>
              </a:ext>
            </a:extLst>
          </p:cNvPr>
          <p:cNvSpPr>
            <a:spLocks noGrp="1" noSelect="1" noChangeAspect="1"/>
          </p:cNvSpPr>
          <p:nvPr>
            <p:ph type="body" sz="quarter" idx="15" hasCustomPrompt="1"/>
          </p:nvPr>
        </p:nvSpPr>
        <p:spPr>
          <a:xfrm>
            <a:off x="-1549218" y="1776443"/>
            <a:ext cx="1060322" cy="756000"/>
          </a:xfrm>
          <a:blipFill>
            <a:blip r:embed="rId4"/>
            <a:stretch>
              <a:fillRect/>
            </a:stretch>
          </a:blipFill>
        </p:spPr>
        <p:txBody>
          <a:bodyPr/>
          <a:lstStyle>
            <a:lvl1pPr marL="0" indent="0">
              <a:lnSpc>
                <a:spcPct val="99000"/>
              </a:lnSpc>
              <a:buNone/>
              <a:defRPr sz="1000"/>
            </a:lvl1pPr>
            <a:lvl2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2pPr>
            <a:lvl3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3pPr>
            <a:lvl4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4pPr>
            <a:lvl5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5pPr>
            <a:lvl6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6pPr>
            <a:lvl7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7pPr>
            <a:lvl8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8pPr>
            <a:lvl9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9pPr>
          </a:lstStyle>
          <a:p>
            <a:pPr lvl="0"/>
            <a:r>
              <a:rPr lang="en-GB"/>
              <a:t> </a:t>
            </a:r>
          </a:p>
        </p:txBody>
      </p:sp>
    </p:spTree>
    <p:extLst>
      <p:ext uri="{BB962C8B-B14F-4D97-AF65-F5344CB8AC3E}">
        <p14:creationId xmlns:p14="http://schemas.microsoft.com/office/powerpoint/2010/main" val="423498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black text">
    <p:bg>
      <p:bgPr>
        <a:solidFill>
          <a:srgbClr val="FFFFFF"/>
        </a:solidFill>
        <a:effectLst/>
      </p:bgPr>
    </p:bg>
    <p:spTree>
      <p:nvGrpSpPr>
        <p:cNvPr id="1" name=""/>
        <p:cNvGrpSpPr/>
        <p:nvPr/>
      </p:nvGrpSpPr>
      <p:grpSpPr>
        <a:xfrm>
          <a:off x="0" y="0"/>
          <a:ext cx="0" cy="0"/>
          <a:chOff x="0" y="0"/>
          <a:chExt cx="0" cy="0"/>
        </a:xfrm>
      </p:grpSpPr>
      <p:sp>
        <p:nvSpPr>
          <p:cNvPr id="7" name="Frame picture 1">
            <a:extLst>
              <a:ext uri="{FF2B5EF4-FFF2-40B4-BE49-F238E27FC236}">
                <a16:creationId xmlns:a16="http://schemas.microsoft.com/office/drawing/2014/main" id="{8D64C9C7-394F-4C49-913B-3760D9A69957}"/>
              </a:ext>
            </a:extLst>
          </p:cNvPr>
          <p:cNvSpPr>
            <a:spLocks noGrp="1" noSelect="1"/>
          </p:cNvSpPr>
          <p:nvPr>
            <p:ph type="pic" sz="quarter" idx="1001" hasCustomPrompt="1"/>
          </p:nvPr>
        </p:nvSpPr>
        <p:spPr>
          <a:xfrm>
            <a:off x="0" y="0"/>
            <a:ext cx="12189600" cy="6270566"/>
          </a:xfrm>
          <a:custGeom>
            <a:avLst/>
            <a:gdLst>
              <a:gd name="connsiteX0" fmla="*/ 0 w 12189600"/>
              <a:gd name="connsiteY0" fmla="*/ 0 h 6270566"/>
              <a:gd name="connsiteX1" fmla="*/ 12189600 w 12189600"/>
              <a:gd name="connsiteY1" fmla="*/ 0 h 6270566"/>
              <a:gd name="connsiteX2" fmla="*/ 12189600 w 12189600"/>
              <a:gd name="connsiteY2" fmla="*/ 6268998 h 6270566"/>
              <a:gd name="connsiteX3" fmla="*/ 12137484 w 12189600"/>
              <a:gd name="connsiteY3" fmla="*/ 6269876 h 6270566"/>
              <a:gd name="connsiteX4" fmla="*/ 12097702 w 12189600"/>
              <a:gd name="connsiteY4" fmla="*/ 6270546 h 6270566"/>
              <a:gd name="connsiteX5" fmla="*/ 11870690 w 12189600"/>
              <a:gd name="connsiteY5" fmla="*/ 6181586 h 6270566"/>
              <a:gd name="connsiteX6" fmla="*/ 10895648 w 12189600"/>
              <a:gd name="connsiteY6" fmla="*/ 6181268 h 6270566"/>
              <a:gd name="connsiteX7" fmla="*/ 10671492 w 12189600"/>
              <a:gd name="connsiteY7" fmla="*/ 6270546 h 6270566"/>
              <a:gd name="connsiteX8" fmla="*/ 10668635 w 12189600"/>
              <a:gd name="connsiteY8" fmla="*/ 6270546 h 6270566"/>
              <a:gd name="connsiteX9" fmla="*/ 635 w 12189600"/>
              <a:gd name="connsiteY9" fmla="*/ 6268957 h 6270566"/>
              <a:gd name="connsiteX10" fmla="*/ 0 w 12189600"/>
              <a:gd name="connsiteY10" fmla="*/ 6268957 h 627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00" h="6270566">
                <a:moveTo>
                  <a:pt x="0" y="0"/>
                </a:moveTo>
                <a:lnTo>
                  <a:pt x="12189600" y="0"/>
                </a:lnTo>
                <a:lnTo>
                  <a:pt x="12189600" y="6268998"/>
                </a:lnTo>
                <a:lnTo>
                  <a:pt x="12137484" y="6269876"/>
                </a:lnTo>
                <a:cubicBezTo>
                  <a:pt x="12097702" y="6270546"/>
                  <a:pt x="12097702" y="6270546"/>
                  <a:pt x="12097702" y="6270546"/>
                </a:cubicBezTo>
                <a:cubicBezTo>
                  <a:pt x="12012930" y="6271499"/>
                  <a:pt x="11931968" y="6239727"/>
                  <a:pt x="11870690" y="6181586"/>
                </a:cubicBezTo>
                <a:cubicBezTo>
                  <a:pt x="11597322" y="5918200"/>
                  <a:pt x="11169015" y="5918200"/>
                  <a:pt x="10895648" y="6181268"/>
                </a:cubicBezTo>
                <a:cubicBezTo>
                  <a:pt x="10834688" y="6239092"/>
                  <a:pt x="10755312" y="6270546"/>
                  <a:pt x="10671492" y="6270546"/>
                </a:cubicBezTo>
                <a:cubicBezTo>
                  <a:pt x="10670540" y="6270546"/>
                  <a:pt x="10669588" y="6270546"/>
                  <a:pt x="10668635" y="6270546"/>
                </a:cubicBezTo>
                <a:cubicBezTo>
                  <a:pt x="635" y="6268957"/>
                  <a:pt x="635" y="6268957"/>
                  <a:pt x="635" y="6268957"/>
                </a:cubicBezTo>
                <a:cubicBezTo>
                  <a:pt x="0" y="6268957"/>
                  <a:pt x="0" y="6268957"/>
                  <a:pt x="0" y="6268957"/>
                </a:cubicBezTo>
                <a:close/>
              </a:path>
            </a:pathLst>
          </a:custGeom>
          <a:solidFill>
            <a:srgbClr val="D9D9D9"/>
          </a:solid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a:lvl1pPr>
          </a:lstStyle>
          <a:p>
            <a:r>
              <a:rPr lang="en-GB"/>
              <a:t>[Click on the icon to insert an image]</a:t>
            </a:r>
          </a:p>
        </p:txBody>
      </p:sp>
      <p:sp>
        <p:nvSpPr>
          <p:cNvPr id="8" name="Frame 2">
            <a:extLst>
              <a:ext uri="{FF2B5EF4-FFF2-40B4-BE49-F238E27FC236}">
                <a16:creationId xmlns:a16="http://schemas.microsoft.com/office/drawing/2014/main" id="{BA31CB58-37BE-4161-BCAC-85279BBD85FC}"/>
              </a:ext>
              <a:ext uri="{C183D7F6-B498-43B3-948B-1728B52AA6E4}">
                <adec:decorative xmlns:adec="http://schemas.microsoft.com/office/drawing/2017/decorative" val="1"/>
              </a:ext>
            </a:extLst>
          </p:cNvPr>
          <p:cNvSpPr>
            <a:spLocks noGrp="1" noSelect="1"/>
          </p:cNvSpPr>
          <p:nvPr>
            <p:ph type="body" idx="1002" hasCustomPrompt="1"/>
            <p:custDataLst>
              <p:custData r:id="rId1"/>
            </p:custDataLst>
          </p:nvPr>
        </p:nvSpPr>
        <p:spPr bwMode="auto">
          <a:xfrm>
            <a:off x="1588" y="5897563"/>
            <a:ext cx="12190413" cy="374650"/>
          </a:xfrm>
          <a:custGeom>
            <a:avLst/>
            <a:gdLst>
              <a:gd name="T0" fmla="*/ 38099 w 38400"/>
              <a:gd name="T1" fmla="*/ 1114 h 1176"/>
              <a:gd name="T2" fmla="*/ 37426 w 38400"/>
              <a:gd name="T3" fmla="*/ 850 h 1176"/>
              <a:gd name="T4" fmla="*/ 34273 w 38400"/>
              <a:gd name="T5" fmla="*/ 850 h 1176"/>
              <a:gd name="T6" fmla="*/ 33600 w 38400"/>
              <a:gd name="T7" fmla="*/ 1114 h 1176"/>
              <a:gd name="T8" fmla="*/ 0 w 38400"/>
              <a:gd name="T9" fmla="*/ 1109 h 1176"/>
              <a:gd name="T10" fmla="*/ 0 w 38400"/>
              <a:gd name="T11" fmla="*/ 1169 h 1176"/>
              <a:gd name="T12" fmla="*/ 33599 w 38400"/>
              <a:gd name="T13" fmla="*/ 1174 h 1176"/>
              <a:gd name="T14" fmla="*/ 33608 w 38400"/>
              <a:gd name="T15" fmla="*/ 1174 h 1176"/>
              <a:gd name="T16" fmla="*/ 34314 w 38400"/>
              <a:gd name="T17" fmla="*/ 893 h 1176"/>
              <a:gd name="T18" fmla="*/ 37385 w 38400"/>
              <a:gd name="T19" fmla="*/ 893 h 1176"/>
              <a:gd name="T20" fmla="*/ 38100 w 38400"/>
              <a:gd name="T21" fmla="*/ 1174 h 1176"/>
              <a:gd name="T22" fmla="*/ 38400 w 38400"/>
              <a:gd name="T23" fmla="*/ 1169 h 1176"/>
              <a:gd name="T24" fmla="*/ 38399 w 38400"/>
              <a:gd name="T25" fmla="*/ 1109 h 1176"/>
              <a:gd name="T26" fmla="*/ 38099 w 38400"/>
              <a:gd name="T27" fmla="*/ 1114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400" h="1176">
                <a:moveTo>
                  <a:pt x="38099" y="1114"/>
                </a:moveTo>
                <a:cubicBezTo>
                  <a:pt x="37847" y="1115"/>
                  <a:pt x="37608" y="1022"/>
                  <a:pt x="37426" y="850"/>
                </a:cubicBezTo>
                <a:cubicBezTo>
                  <a:pt x="36542" y="0"/>
                  <a:pt x="35157" y="0"/>
                  <a:pt x="34273" y="850"/>
                </a:cubicBezTo>
                <a:cubicBezTo>
                  <a:pt x="34091" y="1022"/>
                  <a:pt x="33851" y="1115"/>
                  <a:pt x="33600" y="1114"/>
                </a:cubicBezTo>
                <a:cubicBezTo>
                  <a:pt x="0" y="1109"/>
                  <a:pt x="0" y="1109"/>
                  <a:pt x="0" y="1109"/>
                </a:cubicBezTo>
                <a:cubicBezTo>
                  <a:pt x="0" y="1169"/>
                  <a:pt x="0" y="1169"/>
                  <a:pt x="0" y="1169"/>
                </a:cubicBezTo>
                <a:cubicBezTo>
                  <a:pt x="33599" y="1174"/>
                  <a:pt x="33599" y="1174"/>
                  <a:pt x="33599" y="1174"/>
                </a:cubicBezTo>
                <a:cubicBezTo>
                  <a:pt x="33602" y="1174"/>
                  <a:pt x="33605" y="1174"/>
                  <a:pt x="33608" y="1174"/>
                </a:cubicBezTo>
                <a:cubicBezTo>
                  <a:pt x="33872" y="1174"/>
                  <a:pt x="34123" y="1074"/>
                  <a:pt x="34314" y="893"/>
                </a:cubicBezTo>
                <a:cubicBezTo>
                  <a:pt x="35175" y="65"/>
                  <a:pt x="36524" y="65"/>
                  <a:pt x="37385" y="893"/>
                </a:cubicBezTo>
                <a:cubicBezTo>
                  <a:pt x="37579" y="1076"/>
                  <a:pt x="37833" y="1176"/>
                  <a:pt x="38100" y="1174"/>
                </a:cubicBezTo>
                <a:cubicBezTo>
                  <a:pt x="38400" y="1169"/>
                  <a:pt x="38400" y="1169"/>
                  <a:pt x="38400" y="1169"/>
                </a:cubicBezTo>
                <a:cubicBezTo>
                  <a:pt x="38399" y="1109"/>
                  <a:pt x="38399" y="1109"/>
                  <a:pt x="38399" y="1109"/>
                </a:cubicBezTo>
                <a:lnTo>
                  <a:pt x="38099" y="1114"/>
                </a:lnTo>
                <a:close/>
              </a:path>
            </a:pathLst>
          </a:custGeom>
          <a:solidFill>
            <a:srgbClr val="C9D8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None/>
              <a:defRPr/>
            </a:lvl1pPr>
          </a:lstStyle>
          <a:p>
            <a:r>
              <a:rPr lang="en-GB"/>
              <a:t> </a:t>
            </a:r>
          </a:p>
        </p:txBody>
      </p:sp>
      <p:sp>
        <p:nvSpPr>
          <p:cNvPr id="9" name="Frame 3">
            <a:extLst>
              <a:ext uri="{FF2B5EF4-FFF2-40B4-BE49-F238E27FC236}">
                <a16:creationId xmlns:a16="http://schemas.microsoft.com/office/drawing/2014/main" id="{F04D8F8C-34D7-4ACE-B922-40B3D732248B}"/>
              </a:ext>
              <a:ext uri="{C183D7F6-B498-43B3-948B-1728B52AA6E4}">
                <adec:decorative xmlns:adec="http://schemas.microsoft.com/office/drawing/2017/decorative" val="1"/>
              </a:ext>
            </a:extLst>
          </p:cNvPr>
          <p:cNvSpPr>
            <a:spLocks noGrp="1" noSelect="1"/>
          </p:cNvSpPr>
          <p:nvPr>
            <p:ph type="body" idx="1000" hasCustomPrompt="1"/>
            <p:custDataLst>
              <p:custData r:id="rId2"/>
            </p:custDataLst>
          </p:nvPr>
        </p:nvSpPr>
        <p:spPr bwMode="auto">
          <a:xfrm>
            <a:off x="8039100" y="4575175"/>
            <a:ext cx="2663825" cy="119063"/>
          </a:xfrm>
          <a:custGeom>
            <a:avLst/>
            <a:gdLst>
              <a:gd name="T0" fmla="*/ 1273 w 8390"/>
              <a:gd name="T1" fmla="*/ 376 h 376"/>
              <a:gd name="T2" fmla="*/ 1270 w 8390"/>
              <a:gd name="T3" fmla="*/ 376 h 376"/>
              <a:gd name="T4" fmla="*/ 662 w 8390"/>
              <a:gd name="T5" fmla="*/ 133 h 376"/>
              <a:gd name="T6" fmla="*/ 471 w 8390"/>
              <a:gd name="T7" fmla="*/ 40 h 376"/>
              <a:gd name="T8" fmla="*/ 0 w 8390"/>
              <a:gd name="T9" fmla="*/ 40 h 376"/>
              <a:gd name="T10" fmla="*/ 0 w 8390"/>
              <a:gd name="T11" fmla="*/ 0 h 376"/>
              <a:gd name="T12" fmla="*/ 474 w 8390"/>
              <a:gd name="T13" fmla="*/ 0 h 376"/>
              <a:gd name="T14" fmla="*/ 690 w 8390"/>
              <a:gd name="T15" fmla="*/ 104 h 376"/>
              <a:gd name="T16" fmla="*/ 1270 w 8390"/>
              <a:gd name="T17" fmla="*/ 336 h 376"/>
              <a:gd name="T18" fmla="*/ 1273 w 8390"/>
              <a:gd name="T19" fmla="*/ 336 h 376"/>
              <a:gd name="T20" fmla="*/ 1853 w 8390"/>
              <a:gd name="T21" fmla="*/ 104 h 376"/>
              <a:gd name="T22" fmla="*/ 2066 w 8390"/>
              <a:gd name="T23" fmla="*/ 0 h 376"/>
              <a:gd name="T24" fmla="*/ 8390 w 8390"/>
              <a:gd name="T25" fmla="*/ 0 h 376"/>
              <a:gd name="T26" fmla="*/ 8390 w 8390"/>
              <a:gd name="T27" fmla="*/ 40 h 376"/>
              <a:gd name="T28" fmla="*/ 2069 w 8390"/>
              <a:gd name="T29" fmla="*/ 40 h 376"/>
              <a:gd name="T30" fmla="*/ 1880 w 8390"/>
              <a:gd name="T31" fmla="*/ 133 h 376"/>
              <a:gd name="T32" fmla="*/ 1273 w 8390"/>
              <a:gd name="T33"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90" h="376">
                <a:moveTo>
                  <a:pt x="1273" y="376"/>
                </a:moveTo>
                <a:cubicBezTo>
                  <a:pt x="1272" y="376"/>
                  <a:pt x="1271" y="376"/>
                  <a:pt x="1270" y="376"/>
                </a:cubicBezTo>
                <a:cubicBezTo>
                  <a:pt x="1041" y="376"/>
                  <a:pt x="825" y="289"/>
                  <a:pt x="662" y="133"/>
                </a:cubicBezTo>
                <a:cubicBezTo>
                  <a:pt x="609" y="83"/>
                  <a:pt x="543" y="51"/>
                  <a:pt x="471" y="40"/>
                </a:cubicBezTo>
                <a:cubicBezTo>
                  <a:pt x="0" y="40"/>
                  <a:pt x="0" y="40"/>
                  <a:pt x="0" y="40"/>
                </a:cubicBezTo>
                <a:cubicBezTo>
                  <a:pt x="0" y="0"/>
                  <a:pt x="0" y="0"/>
                  <a:pt x="0" y="0"/>
                </a:cubicBezTo>
                <a:cubicBezTo>
                  <a:pt x="474" y="0"/>
                  <a:pt x="474" y="0"/>
                  <a:pt x="474" y="0"/>
                </a:cubicBezTo>
                <a:cubicBezTo>
                  <a:pt x="557" y="12"/>
                  <a:pt x="631" y="48"/>
                  <a:pt x="690" y="104"/>
                </a:cubicBezTo>
                <a:cubicBezTo>
                  <a:pt x="845" y="253"/>
                  <a:pt x="1051" y="336"/>
                  <a:pt x="1270" y="336"/>
                </a:cubicBezTo>
                <a:cubicBezTo>
                  <a:pt x="1271" y="336"/>
                  <a:pt x="1272" y="336"/>
                  <a:pt x="1273" y="336"/>
                </a:cubicBezTo>
                <a:cubicBezTo>
                  <a:pt x="1491" y="336"/>
                  <a:pt x="1697" y="253"/>
                  <a:pt x="1853" y="104"/>
                </a:cubicBezTo>
                <a:cubicBezTo>
                  <a:pt x="1912" y="48"/>
                  <a:pt x="1985" y="12"/>
                  <a:pt x="2066" y="0"/>
                </a:cubicBezTo>
                <a:cubicBezTo>
                  <a:pt x="8390" y="0"/>
                  <a:pt x="8390" y="0"/>
                  <a:pt x="8390" y="0"/>
                </a:cubicBezTo>
                <a:cubicBezTo>
                  <a:pt x="8390" y="40"/>
                  <a:pt x="8390" y="40"/>
                  <a:pt x="8390" y="40"/>
                </a:cubicBezTo>
                <a:cubicBezTo>
                  <a:pt x="2069" y="40"/>
                  <a:pt x="2069" y="40"/>
                  <a:pt x="2069" y="40"/>
                </a:cubicBezTo>
                <a:cubicBezTo>
                  <a:pt x="2000" y="51"/>
                  <a:pt x="1933" y="83"/>
                  <a:pt x="1880" y="133"/>
                </a:cubicBezTo>
                <a:cubicBezTo>
                  <a:pt x="1717" y="289"/>
                  <a:pt x="1501" y="376"/>
                  <a:pt x="1273" y="376"/>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None/>
              <a:defRPr/>
            </a:lvl1pPr>
          </a:lstStyle>
          <a:p>
            <a:r>
              <a:rPr lang="en-GB"/>
              <a:t> </a:t>
            </a:r>
          </a:p>
        </p:txBody>
      </p:sp>
      <p:sp>
        <p:nvSpPr>
          <p:cNvPr id="16" name="Frame footer 4">
            <a:extLst>
              <a:ext uri="{FF2B5EF4-FFF2-40B4-BE49-F238E27FC236}">
                <a16:creationId xmlns:a16="http://schemas.microsoft.com/office/drawing/2014/main" id="{FC0C7C30-B0C5-4873-86ED-E94DB86416C2}"/>
              </a:ext>
              <a:ext uri="{C183D7F6-B498-43B3-948B-1728B52AA6E4}">
                <adec:decorative xmlns:adec="http://schemas.microsoft.com/office/drawing/2017/decorative" val="1"/>
              </a:ext>
            </a:extLst>
          </p:cNvPr>
          <p:cNvSpPr>
            <a:spLocks noGrp="1" noSelect="1"/>
          </p:cNvSpPr>
          <p:nvPr>
            <p:ph type="ftr" sz="quarter" idx="11"/>
          </p:nvPr>
        </p:nvSpPr>
        <p:spPr/>
        <p:txBody>
          <a:bodyPr/>
          <a:lstStyle/>
          <a:p>
            <a:endParaRPr lang="en-GB"/>
          </a:p>
        </p:txBody>
      </p:sp>
      <p:sp>
        <p:nvSpPr>
          <p:cNvPr id="17" name="Frame slide number 5">
            <a:extLst>
              <a:ext uri="{FF2B5EF4-FFF2-40B4-BE49-F238E27FC236}">
                <a16:creationId xmlns:a16="http://schemas.microsoft.com/office/drawing/2014/main" id="{DD4C2320-289B-4E3D-BB5E-EFE66ADD1A92}"/>
              </a:ext>
            </a:extLst>
          </p:cNvPr>
          <p:cNvSpPr>
            <a:spLocks noGrp="1" noSelect="1"/>
          </p:cNvSpPr>
          <p:nvPr>
            <p:ph type="sldNum" sz="quarter" idx="12"/>
          </p:nvPr>
        </p:nvSpPr>
        <p:spPr/>
        <p:txBody>
          <a:bodyPr/>
          <a:lstStyle/>
          <a:p>
            <a:fld id="{9EFF45C9-7FA9-9743-AEA9-BA85E185A597}" type="slidenum">
              <a:rPr lang="en-GB" smtClean="0"/>
              <a:pPr/>
              <a:t>‹N°›</a:t>
            </a:fld>
            <a:endParaRPr lang="en-GB"/>
          </a:p>
        </p:txBody>
      </p:sp>
      <p:sp>
        <p:nvSpPr>
          <p:cNvPr id="6" name="Text white picture  6 (JU-Free)">
            <a:extLst>
              <a:ext uri="{FF2B5EF4-FFF2-40B4-BE49-F238E27FC236}">
                <a16:creationId xmlns:a16="http://schemas.microsoft.com/office/drawing/2014/main" id="{8F0EAF89-1738-44F1-A84B-01194FEAABA2}"/>
              </a:ext>
            </a:extLst>
          </p:cNvPr>
          <p:cNvSpPr>
            <a:spLocks noGrp="1"/>
          </p:cNvSpPr>
          <p:nvPr>
            <p:ph type="body" sz="quarter" idx="14" hasCustomPrompt="1"/>
          </p:nvPr>
        </p:nvSpPr>
        <p:spPr>
          <a:xfrm>
            <a:off x="8040688" y="1284270"/>
            <a:ext cx="2663825" cy="3154781"/>
          </a:xfrm>
        </p:spPr>
        <p:txBody>
          <a:bodyPr anchor="b" anchorCtr="0">
            <a:noAutofit/>
          </a:bodyPr>
          <a:lstStyle>
            <a:lvl1pPr marL="0" marR="0" indent="0" algn="l" defTabSz="914400" rtl="0" eaLnBrk="1" fontAlgn="auto" latinLnBrk="0" hangingPunct="1">
              <a:lnSpc>
                <a:spcPct val="90000"/>
              </a:lnSpc>
              <a:spcBef>
                <a:spcPts val="0"/>
              </a:spcBef>
              <a:spcAft>
                <a:spcPts val="0"/>
              </a:spcAft>
              <a:buClr>
                <a:srgbClr val="C9D887"/>
              </a:buClr>
              <a:buSzTx/>
              <a:buFont typeface="Arial" panose="020B0604020202020204" pitchFamily="34" charset="0"/>
              <a:buNone/>
              <a:tabLst/>
              <a:defRPr sz="1800">
                <a:solidFill>
                  <a:schemeClr val="tx1"/>
                </a:solidFill>
              </a:defRPr>
            </a:lvl1pPr>
            <a:lvl2pPr marL="0" marR="0" indent="0" algn="l" fontAlgn="auto">
              <a:lnSpc>
                <a:spcPct val="90000"/>
              </a:lnSpc>
              <a:spcBef>
                <a:spcPts val="0"/>
              </a:spcBef>
              <a:spcAft>
                <a:spcPts val="0"/>
              </a:spcAft>
              <a:buFontTx/>
              <a:buNone/>
              <a:defRPr kumimoji="0" sz="1800" b="0" i="0" u="none" baseline="0">
                <a:solidFill>
                  <a:schemeClr val="tx1">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1800" b="0" i="0" u="none" baseline="0">
                <a:solidFill>
                  <a:schemeClr val="tx1">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1800" b="0" i="0" u="none" baseline="0">
                <a:solidFill>
                  <a:schemeClr val="tx1">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1800" b="0" i="0" u="none" baseline="0">
                <a:solidFill>
                  <a:schemeClr val="tx1">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1800" b="0" i="0" u="none" baseline="0">
                <a:solidFill>
                  <a:schemeClr val="tx1">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1800" b="0" i="0" u="none" baseline="0">
                <a:solidFill>
                  <a:schemeClr val="tx1">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1800" b="0" i="0" u="none" baseline="0">
                <a:solidFill>
                  <a:schemeClr val="tx1">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1800" b="0" i="0" u="none" baseline="0">
                <a:solidFill>
                  <a:schemeClr val="tx1">
                    <a:lumMod val="100000"/>
                  </a:schemeClr>
                </a:solidFill>
                <a:latin typeface="Calibri" panose="020F0502020204030204" pitchFamily="34" charset="0"/>
              </a:defRPr>
            </a:lvl9pPr>
          </a:lstStyle>
          <a:p>
            <a:pPr lvl="0"/>
            <a:r>
              <a:rPr lang="en-GB"/>
              <a:t>[Text]</a:t>
            </a:r>
          </a:p>
          <a:p>
            <a:pPr lvl="0"/>
            <a:r>
              <a:rPr lang="en-GB"/>
              <a:t>JU-LEVEL1=Text</a:t>
            </a:r>
          </a:p>
        </p:txBody>
      </p:sp>
      <p:sp>
        <p:nvSpPr>
          <p:cNvPr id="10" name="Instruction frame text 7">
            <a:extLst>
              <a:ext uri="{FF2B5EF4-FFF2-40B4-BE49-F238E27FC236}">
                <a16:creationId xmlns:a16="http://schemas.microsoft.com/office/drawing/2014/main" id="{413217FD-9745-4E51-9A96-367FAC1B329C}"/>
              </a:ext>
            </a:extLst>
          </p:cNvPr>
          <p:cNvSpPr>
            <a:spLocks noGrp="1" noSelect="1"/>
          </p:cNvSpPr>
          <p:nvPr>
            <p:ph type="body" sz="quarter" idx="16" hasCustomPrompt="1"/>
          </p:nvPr>
        </p:nvSpPr>
        <p:spPr>
          <a:xfrm>
            <a:off x="-1792288" y="0"/>
            <a:ext cx="1727200" cy="4608000"/>
          </a:xfrm>
          <a:ln w="25400">
            <a:solidFill>
              <a:schemeClr val="accent1"/>
            </a:solidFill>
          </a:ln>
        </p:spPr>
        <p:txBody>
          <a:bodyPr lIns="36000" tIns="36000" rIns="36000" bIns="36000"/>
          <a:lstStyle>
            <a:lvl1pPr marL="0" indent="0">
              <a:lnSpc>
                <a:spcPct val="99000"/>
              </a:lnSpc>
              <a:buNone/>
              <a:defRPr sz="1000" baseline="0"/>
            </a:lvl1pPr>
            <a:lvl2pPr marL="0" indent="0">
              <a:lnSpc>
                <a:spcPct val="99000"/>
              </a:lnSpc>
              <a:buNone/>
              <a:defRPr sz="1000"/>
            </a:lvl2pPr>
            <a:lvl3pPr marL="0" indent="0">
              <a:lnSpc>
                <a:spcPct val="99000"/>
              </a:lnSpc>
              <a:buNone/>
              <a:defRPr sz="1000"/>
            </a:lvl3pPr>
            <a:lvl4pPr marL="0" indent="0">
              <a:lnSpc>
                <a:spcPct val="99000"/>
              </a:lnSpc>
              <a:buFont typeface="Arial" panose="020B0604020202020204" pitchFamily="34" charset="0"/>
              <a:buNone/>
              <a:defRPr sz="1000"/>
            </a:lvl4pPr>
            <a:lvl5pPr marL="0" indent="0">
              <a:lnSpc>
                <a:spcPct val="99000"/>
              </a:lnSpc>
              <a:buFont typeface="Arial" panose="020B0604020202020204" pitchFamily="34" charset="0"/>
              <a:buNone/>
              <a:defRPr sz="1000"/>
            </a:lvl5pPr>
            <a:lvl6pPr marL="0" indent="0">
              <a:lnSpc>
                <a:spcPct val="99000"/>
              </a:lnSpc>
              <a:buFont typeface="Arial" panose="020B0604020202020204" pitchFamily="34" charset="0"/>
              <a:buNone/>
              <a:defRPr sz="1000"/>
            </a:lvl6pPr>
            <a:lvl7pPr marL="0" indent="0">
              <a:lnSpc>
                <a:spcPct val="99000"/>
              </a:lnSpc>
              <a:buFont typeface="Arial" panose="020B0604020202020204" pitchFamily="34" charset="0"/>
              <a:buNone/>
              <a:defRPr sz="1000"/>
            </a:lvl7pPr>
            <a:lvl8pPr marL="0" indent="0">
              <a:lnSpc>
                <a:spcPct val="99000"/>
              </a:lnSpc>
              <a:buFont typeface="Arial" panose="020B0604020202020204" pitchFamily="34" charset="0"/>
              <a:buNone/>
              <a:defRPr sz="1000"/>
            </a:lvl8pPr>
            <a:lvl9pPr marL="0" indent="0">
              <a:lnSpc>
                <a:spcPct val="99000"/>
              </a:lnSpc>
              <a:buFont typeface="Arial" panose="020B0604020202020204" pitchFamily="34" charset="0"/>
              <a:buNone/>
              <a:defRPr sz="1000"/>
            </a:lvl9pPr>
          </a:lstStyle>
          <a:p>
            <a:pPr lvl="0"/>
            <a:r>
              <a:rPr lang="en-GB" noProof="0"/>
              <a:t>If you insert a picture, it will automatically be placed in the background. The logo and text will appear above the photo. </a:t>
            </a:r>
            <a:br>
              <a:rPr lang="en-GB" noProof="0"/>
            </a:br>
            <a:r>
              <a:rPr lang="en-GB" noProof="0"/>
              <a:t>When you change the picture, first delete the old photo, then click in the ribbon above on Home | Reset. The lay-out will then automatically adjusted. Click on icon to insert a new picture.</a:t>
            </a:r>
            <a:br>
              <a:rPr lang="en-GB" noProof="0"/>
            </a:br>
            <a:br>
              <a:rPr lang="en-GB" noProof="0"/>
            </a:br>
            <a:br>
              <a:rPr lang="en-GB" noProof="0"/>
            </a:br>
            <a:br>
              <a:rPr lang="en-GB" noProof="0"/>
            </a:br>
            <a:br>
              <a:rPr lang="en-GB" noProof="0"/>
            </a:br>
            <a:br>
              <a:rPr lang="en-GB" noProof="0"/>
            </a:br>
            <a:br>
              <a:rPr lang="en-GB" noProof="0"/>
            </a:br>
            <a:r>
              <a:rPr lang="en-GB" noProof="0"/>
              <a:t>Do not choose the option Change picture, as PowerPoint will change the format and position. If you choose reset the slide, the photo will be deformed.</a:t>
            </a:r>
            <a:br>
              <a:rPr lang="en-GB" noProof="0"/>
            </a:br>
            <a:br>
              <a:rPr lang="en-GB" noProof="0"/>
            </a:br>
            <a:r>
              <a:rPr lang="en-GB" noProof="0"/>
              <a:t>This frame will not be printed or shown in a presentation. Click in the border of the frames (text and picture) and press delete. </a:t>
            </a:r>
          </a:p>
        </p:txBody>
      </p:sp>
      <p:sp>
        <p:nvSpPr>
          <p:cNvPr id="11" name="Instruction image frame text 8">
            <a:extLst>
              <a:ext uri="{FF2B5EF4-FFF2-40B4-BE49-F238E27FC236}">
                <a16:creationId xmlns:a16="http://schemas.microsoft.com/office/drawing/2014/main" id="{EB7A0FA5-CA27-486E-BE0D-7680BDB715DB}"/>
              </a:ext>
            </a:extLst>
          </p:cNvPr>
          <p:cNvSpPr>
            <a:spLocks noGrp="1" noSelect="1" noChangeAspect="1"/>
          </p:cNvSpPr>
          <p:nvPr>
            <p:ph type="body" sz="quarter" idx="15" hasCustomPrompt="1"/>
          </p:nvPr>
        </p:nvSpPr>
        <p:spPr>
          <a:xfrm>
            <a:off x="-1549218" y="1776443"/>
            <a:ext cx="1060322" cy="756000"/>
          </a:xfrm>
          <a:blipFill>
            <a:blip r:embed="rId4"/>
            <a:stretch>
              <a:fillRect/>
            </a:stretch>
          </a:blipFill>
        </p:spPr>
        <p:txBody>
          <a:bodyPr/>
          <a:lstStyle>
            <a:lvl1pPr marL="0" indent="0">
              <a:lnSpc>
                <a:spcPct val="99000"/>
              </a:lnSpc>
              <a:buNone/>
              <a:defRPr sz="1000"/>
            </a:lvl1pPr>
            <a:lvl2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2pPr>
            <a:lvl3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3pPr>
            <a:lvl4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4pPr>
            <a:lvl5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5pPr>
            <a:lvl6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6pPr>
            <a:lvl7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7pPr>
            <a:lvl8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8pPr>
            <a:lvl9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9pPr>
          </a:lstStyle>
          <a:p>
            <a:pPr lvl="0"/>
            <a:r>
              <a:rPr lang="en-GB"/>
              <a:t> </a:t>
            </a:r>
          </a:p>
        </p:txBody>
      </p:sp>
    </p:spTree>
    <p:extLst>
      <p:ext uri="{BB962C8B-B14F-4D97-AF65-F5344CB8AC3E}">
        <p14:creationId xmlns:p14="http://schemas.microsoft.com/office/powerpoint/2010/main" val="1264030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re de section">
    <p:spTree>
      <p:nvGrpSpPr>
        <p:cNvPr id="1" name=""/>
        <p:cNvGrpSpPr/>
        <p:nvPr/>
      </p:nvGrpSpPr>
      <p:grpSpPr>
        <a:xfrm>
          <a:off x="0" y="0"/>
          <a:ext cx="0" cy="0"/>
          <a:chOff x="0" y="0"/>
          <a:chExt cx="0" cy="0"/>
        </a:xfrm>
      </p:grpSpPr>
      <p:sp>
        <p:nvSpPr>
          <p:cNvPr id="17" name="Frame 1">
            <a:extLst>
              <a:ext uri="{FF2B5EF4-FFF2-40B4-BE49-F238E27FC236}">
                <a16:creationId xmlns:a16="http://schemas.microsoft.com/office/drawing/2014/main" id="{DA1367DF-3331-42D9-AF36-708C4FDD4C5D}"/>
              </a:ext>
            </a:extLst>
          </p:cNvPr>
          <p:cNvSpPr>
            <a:spLocks noSelect="1"/>
          </p:cNvSpPr>
          <p:nvPr userDrawn="1"/>
        </p:nvSpPr>
        <p:spPr bwMode="auto">
          <a:xfrm>
            <a:off x="0" y="0"/>
            <a:ext cx="12190413" cy="6089650"/>
          </a:xfrm>
          <a:custGeom>
            <a:avLst/>
            <a:gdLst>
              <a:gd name="T0" fmla="*/ 0 w 38400"/>
              <a:gd name="T1" fmla="*/ 0 h 19180"/>
              <a:gd name="T2" fmla="*/ 0 w 38400"/>
              <a:gd name="T3" fmla="*/ 18288 h 19180"/>
              <a:gd name="T4" fmla="*/ 1480 w 38400"/>
              <a:gd name="T5" fmla="*/ 18283 h 19180"/>
              <a:gd name="T6" fmla="*/ 2174 w 38400"/>
              <a:gd name="T7" fmla="*/ 18555 h 19180"/>
              <a:gd name="T8" fmla="*/ 2482 w 38400"/>
              <a:gd name="T9" fmla="*/ 18802 h 19180"/>
              <a:gd name="T10" fmla="*/ 2482 w 38400"/>
              <a:gd name="T11" fmla="*/ 18802 h 19180"/>
              <a:gd name="T12" fmla="*/ 2502 w 38400"/>
              <a:gd name="T13" fmla="*/ 18816 h 19180"/>
              <a:gd name="T14" fmla="*/ 3730 w 38400"/>
              <a:gd name="T15" fmla="*/ 19179 h 19180"/>
              <a:gd name="T16" fmla="*/ 4958 w 38400"/>
              <a:gd name="T17" fmla="*/ 18816 h 19180"/>
              <a:gd name="T18" fmla="*/ 4979 w 38400"/>
              <a:gd name="T19" fmla="*/ 18802 h 19180"/>
              <a:gd name="T20" fmla="*/ 4979 w 38400"/>
              <a:gd name="T21" fmla="*/ 18802 h 19180"/>
              <a:gd name="T22" fmla="*/ 5286 w 38400"/>
              <a:gd name="T23" fmla="*/ 18555 h 19180"/>
              <a:gd name="T24" fmla="*/ 5980 w 38400"/>
              <a:gd name="T25" fmla="*/ 18283 h 19180"/>
              <a:gd name="T26" fmla="*/ 38400 w 38400"/>
              <a:gd name="T27" fmla="*/ 18288 h 19180"/>
              <a:gd name="T28" fmla="*/ 38400 w 38400"/>
              <a:gd name="T29" fmla="*/ 0 h 19180"/>
              <a:gd name="T30" fmla="*/ 0 w 38400"/>
              <a:gd name="T31" fmla="*/ 0 h 19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400" h="19180">
                <a:moveTo>
                  <a:pt x="0" y="0"/>
                </a:moveTo>
                <a:cubicBezTo>
                  <a:pt x="0" y="18288"/>
                  <a:pt x="0" y="18288"/>
                  <a:pt x="0" y="18288"/>
                </a:cubicBezTo>
                <a:cubicBezTo>
                  <a:pt x="1480" y="18283"/>
                  <a:pt x="1480" y="18283"/>
                  <a:pt x="1480" y="18283"/>
                </a:cubicBezTo>
                <a:cubicBezTo>
                  <a:pt x="1738" y="18281"/>
                  <a:pt x="1987" y="18379"/>
                  <a:pt x="2174" y="18555"/>
                </a:cubicBezTo>
                <a:cubicBezTo>
                  <a:pt x="2270" y="18647"/>
                  <a:pt x="2373" y="18729"/>
                  <a:pt x="2482" y="18802"/>
                </a:cubicBezTo>
                <a:cubicBezTo>
                  <a:pt x="2482" y="18802"/>
                  <a:pt x="2482" y="18802"/>
                  <a:pt x="2482" y="18802"/>
                </a:cubicBezTo>
                <a:cubicBezTo>
                  <a:pt x="2489" y="18806"/>
                  <a:pt x="2495" y="18811"/>
                  <a:pt x="2502" y="18816"/>
                </a:cubicBezTo>
                <a:cubicBezTo>
                  <a:pt x="2864" y="19052"/>
                  <a:pt x="3290" y="19180"/>
                  <a:pt x="3730" y="19179"/>
                </a:cubicBezTo>
                <a:cubicBezTo>
                  <a:pt x="4170" y="19180"/>
                  <a:pt x="4597" y="19052"/>
                  <a:pt x="4958" y="18816"/>
                </a:cubicBezTo>
                <a:cubicBezTo>
                  <a:pt x="4965" y="18811"/>
                  <a:pt x="4972" y="18806"/>
                  <a:pt x="4979" y="18802"/>
                </a:cubicBezTo>
                <a:cubicBezTo>
                  <a:pt x="4979" y="18802"/>
                  <a:pt x="4979" y="18802"/>
                  <a:pt x="4979" y="18802"/>
                </a:cubicBezTo>
                <a:cubicBezTo>
                  <a:pt x="5088" y="18729"/>
                  <a:pt x="5191" y="18647"/>
                  <a:pt x="5286" y="18555"/>
                </a:cubicBezTo>
                <a:cubicBezTo>
                  <a:pt x="5473" y="18379"/>
                  <a:pt x="5722" y="18281"/>
                  <a:pt x="5980" y="18283"/>
                </a:cubicBezTo>
                <a:cubicBezTo>
                  <a:pt x="38400" y="18288"/>
                  <a:pt x="38400" y="18288"/>
                  <a:pt x="38400" y="18288"/>
                </a:cubicBezTo>
                <a:cubicBezTo>
                  <a:pt x="38400" y="0"/>
                  <a:pt x="38400" y="0"/>
                  <a:pt x="38400" y="0"/>
                </a:cubicBezTo>
                <a:lnTo>
                  <a:pt x="0" y="0"/>
                </a:lnTo>
                <a:close/>
              </a:path>
            </a:pathLst>
          </a:custGeom>
          <a:solidFill>
            <a:srgbClr val="61A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0" name="Groep 2">
            <a:extLst>
              <a:ext uri="{FF2B5EF4-FFF2-40B4-BE49-F238E27FC236}">
                <a16:creationId xmlns:a16="http://schemas.microsoft.com/office/drawing/2014/main" id="{D11C940B-A362-4633-9FD8-99E53B6FDBFC}"/>
              </a:ext>
            </a:extLst>
          </p:cNvPr>
          <p:cNvGrpSpPr>
            <a:grpSpLocks noSelect="1"/>
          </p:cNvGrpSpPr>
          <p:nvPr userDrawn="1"/>
        </p:nvGrpSpPr>
        <p:grpSpPr>
          <a:xfrm>
            <a:off x="10083800" y="6013450"/>
            <a:ext cx="1420813" cy="503238"/>
            <a:chOff x="10083800" y="6013450"/>
            <a:chExt cx="1420813" cy="503238"/>
          </a:xfrm>
        </p:grpSpPr>
        <p:sp>
          <p:nvSpPr>
            <p:cNvPr id="11" name="Freeform 7">
              <a:extLst>
                <a:ext uri="{FF2B5EF4-FFF2-40B4-BE49-F238E27FC236}">
                  <a16:creationId xmlns:a16="http://schemas.microsoft.com/office/drawing/2014/main" id="{7F46F2CB-4B05-4375-A7EF-3E68D0C7AB4B}"/>
                </a:ext>
              </a:extLst>
            </p:cNvPr>
            <p:cNvSpPr>
              <a:spLocks noSelect="1"/>
            </p:cNvSpPr>
            <p:nvPr userDrawn="1"/>
          </p:nvSpPr>
          <p:spPr bwMode="auto">
            <a:xfrm>
              <a:off x="11223625" y="6013450"/>
              <a:ext cx="257175" cy="269875"/>
            </a:xfrm>
            <a:custGeom>
              <a:avLst/>
              <a:gdLst>
                <a:gd name="T0" fmla="*/ 0 w 811"/>
                <a:gd name="T1" fmla="*/ 442 h 849"/>
                <a:gd name="T2" fmla="*/ 20 w 811"/>
                <a:gd name="T3" fmla="*/ 572 h 849"/>
                <a:gd name="T4" fmla="*/ 38 w 811"/>
                <a:gd name="T5" fmla="*/ 516 h 849"/>
                <a:gd name="T6" fmla="*/ 421 w 811"/>
                <a:gd name="T7" fmla="*/ 156 h 849"/>
                <a:gd name="T8" fmla="*/ 414 w 811"/>
                <a:gd name="T9" fmla="*/ 88 h 849"/>
                <a:gd name="T10" fmla="*/ 622 w 811"/>
                <a:gd name="T11" fmla="*/ 275 h 849"/>
                <a:gd name="T12" fmla="*/ 432 w 811"/>
                <a:gd name="T13" fmla="*/ 455 h 849"/>
                <a:gd name="T14" fmla="*/ 404 w 811"/>
                <a:gd name="T15" fmla="*/ 364 h 849"/>
                <a:gd name="T16" fmla="*/ 101 w 811"/>
                <a:gd name="T17" fmla="*/ 605 h 849"/>
                <a:gd name="T18" fmla="*/ 400 w 811"/>
                <a:gd name="T19" fmla="*/ 849 h 849"/>
                <a:gd name="T20" fmla="*/ 429 w 811"/>
                <a:gd name="T21" fmla="*/ 758 h 849"/>
                <a:gd name="T22" fmla="*/ 811 w 811"/>
                <a:gd name="T23" fmla="*/ 347 h 849"/>
                <a:gd name="T24" fmla="*/ 419 w 811"/>
                <a:gd name="T25" fmla="*/ 0 h 849"/>
                <a:gd name="T26" fmla="*/ 0 w 811"/>
                <a:gd name="T27" fmla="*/ 442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 h="849">
                  <a:moveTo>
                    <a:pt x="0" y="442"/>
                  </a:moveTo>
                  <a:cubicBezTo>
                    <a:pt x="0" y="487"/>
                    <a:pt x="7" y="531"/>
                    <a:pt x="20" y="572"/>
                  </a:cubicBezTo>
                  <a:cubicBezTo>
                    <a:pt x="16" y="555"/>
                    <a:pt x="39" y="535"/>
                    <a:pt x="38" y="516"/>
                  </a:cubicBezTo>
                  <a:cubicBezTo>
                    <a:pt x="38" y="302"/>
                    <a:pt x="252" y="156"/>
                    <a:pt x="421" y="156"/>
                  </a:cubicBezTo>
                  <a:cubicBezTo>
                    <a:pt x="414" y="88"/>
                    <a:pt x="414" y="88"/>
                    <a:pt x="414" y="88"/>
                  </a:cubicBezTo>
                  <a:cubicBezTo>
                    <a:pt x="487" y="88"/>
                    <a:pt x="595" y="194"/>
                    <a:pt x="622" y="275"/>
                  </a:cubicBezTo>
                  <a:cubicBezTo>
                    <a:pt x="595" y="391"/>
                    <a:pt x="506" y="455"/>
                    <a:pt x="432" y="455"/>
                  </a:cubicBezTo>
                  <a:cubicBezTo>
                    <a:pt x="404" y="364"/>
                    <a:pt x="404" y="364"/>
                    <a:pt x="404" y="364"/>
                  </a:cubicBezTo>
                  <a:cubicBezTo>
                    <a:pt x="330" y="364"/>
                    <a:pt x="128" y="489"/>
                    <a:pt x="101" y="605"/>
                  </a:cubicBezTo>
                  <a:cubicBezTo>
                    <a:pt x="128" y="686"/>
                    <a:pt x="326" y="849"/>
                    <a:pt x="400" y="849"/>
                  </a:cubicBezTo>
                  <a:cubicBezTo>
                    <a:pt x="429" y="758"/>
                    <a:pt x="429" y="758"/>
                    <a:pt x="429" y="758"/>
                  </a:cubicBezTo>
                  <a:cubicBezTo>
                    <a:pt x="598" y="758"/>
                    <a:pt x="811" y="561"/>
                    <a:pt x="811" y="347"/>
                  </a:cubicBezTo>
                  <a:cubicBezTo>
                    <a:pt x="811" y="139"/>
                    <a:pt x="579" y="25"/>
                    <a:pt x="419" y="0"/>
                  </a:cubicBezTo>
                  <a:cubicBezTo>
                    <a:pt x="186" y="13"/>
                    <a:pt x="0" y="206"/>
                    <a:pt x="0" y="442"/>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2" name="Freeform 8">
              <a:extLst>
                <a:ext uri="{FF2B5EF4-FFF2-40B4-BE49-F238E27FC236}">
                  <a16:creationId xmlns:a16="http://schemas.microsoft.com/office/drawing/2014/main" id="{5331748A-66EF-4121-A077-611B9D5C91D1}"/>
                </a:ext>
              </a:extLst>
            </p:cNvPr>
            <p:cNvSpPr>
              <a:spLocks noSelect="1"/>
            </p:cNvSpPr>
            <p:nvPr userDrawn="1"/>
          </p:nvSpPr>
          <p:spPr bwMode="auto">
            <a:xfrm>
              <a:off x="11228388" y="6013450"/>
              <a:ext cx="276225" cy="280988"/>
            </a:xfrm>
            <a:custGeom>
              <a:avLst/>
              <a:gdLst>
                <a:gd name="T0" fmla="*/ 446 w 872"/>
                <a:gd name="T1" fmla="*/ 0 h 884"/>
                <a:gd name="T2" fmla="*/ 431 w 872"/>
                <a:gd name="T3" fmla="*/ 0 h 884"/>
                <a:gd name="T4" fmla="*/ 406 w 872"/>
                <a:gd name="T5" fmla="*/ 0 h 884"/>
                <a:gd name="T6" fmla="*/ 768 w 872"/>
                <a:gd name="T7" fmla="*/ 355 h 884"/>
                <a:gd name="T8" fmla="*/ 388 w 872"/>
                <a:gd name="T9" fmla="*/ 743 h 884"/>
                <a:gd name="T10" fmla="*/ 388 w 872"/>
                <a:gd name="T11" fmla="*/ 824 h 884"/>
                <a:gd name="T12" fmla="*/ 116 w 872"/>
                <a:gd name="T13" fmla="*/ 604 h 884"/>
                <a:gd name="T14" fmla="*/ 384 w 872"/>
                <a:gd name="T15" fmla="*/ 392 h 884"/>
                <a:gd name="T16" fmla="*/ 384 w 872"/>
                <a:gd name="T17" fmla="*/ 477 h 884"/>
                <a:gd name="T18" fmla="*/ 651 w 872"/>
                <a:gd name="T19" fmla="*/ 269 h 884"/>
                <a:gd name="T20" fmla="*/ 384 w 872"/>
                <a:gd name="T21" fmla="*/ 53 h 884"/>
                <a:gd name="T22" fmla="*/ 384 w 872"/>
                <a:gd name="T23" fmla="*/ 130 h 884"/>
                <a:gd name="T24" fmla="*/ 0 w 872"/>
                <a:gd name="T25" fmla="*/ 517 h 884"/>
                <a:gd name="T26" fmla="*/ 7 w 872"/>
                <a:gd name="T27" fmla="*/ 572 h 884"/>
                <a:gd name="T28" fmla="*/ 430 w 872"/>
                <a:gd name="T29" fmla="*/ 884 h 884"/>
                <a:gd name="T30" fmla="*/ 440 w 872"/>
                <a:gd name="T31" fmla="*/ 884 h 884"/>
                <a:gd name="T32" fmla="*/ 872 w 872"/>
                <a:gd name="T33" fmla="*/ 442 h 884"/>
                <a:gd name="T34" fmla="*/ 446 w 872"/>
                <a:gd name="T35"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2" h="884">
                  <a:moveTo>
                    <a:pt x="446" y="0"/>
                  </a:moveTo>
                  <a:cubicBezTo>
                    <a:pt x="443" y="0"/>
                    <a:pt x="438" y="0"/>
                    <a:pt x="431" y="0"/>
                  </a:cubicBezTo>
                  <a:cubicBezTo>
                    <a:pt x="423" y="0"/>
                    <a:pt x="413" y="0"/>
                    <a:pt x="406" y="0"/>
                  </a:cubicBezTo>
                  <a:cubicBezTo>
                    <a:pt x="566" y="25"/>
                    <a:pt x="768" y="147"/>
                    <a:pt x="768" y="355"/>
                  </a:cubicBezTo>
                  <a:cubicBezTo>
                    <a:pt x="768" y="570"/>
                    <a:pt x="557" y="743"/>
                    <a:pt x="388" y="743"/>
                  </a:cubicBezTo>
                  <a:cubicBezTo>
                    <a:pt x="388" y="824"/>
                    <a:pt x="388" y="824"/>
                    <a:pt x="388" y="824"/>
                  </a:cubicBezTo>
                  <a:cubicBezTo>
                    <a:pt x="314" y="824"/>
                    <a:pt x="144" y="685"/>
                    <a:pt x="116" y="604"/>
                  </a:cubicBezTo>
                  <a:cubicBezTo>
                    <a:pt x="144" y="488"/>
                    <a:pt x="310" y="392"/>
                    <a:pt x="384" y="392"/>
                  </a:cubicBezTo>
                  <a:cubicBezTo>
                    <a:pt x="384" y="477"/>
                    <a:pt x="384" y="477"/>
                    <a:pt x="384" y="477"/>
                  </a:cubicBezTo>
                  <a:cubicBezTo>
                    <a:pt x="458" y="477"/>
                    <a:pt x="624" y="384"/>
                    <a:pt x="651" y="269"/>
                  </a:cubicBezTo>
                  <a:cubicBezTo>
                    <a:pt x="624" y="188"/>
                    <a:pt x="458" y="53"/>
                    <a:pt x="384" y="53"/>
                  </a:cubicBezTo>
                  <a:cubicBezTo>
                    <a:pt x="384" y="130"/>
                    <a:pt x="384" y="130"/>
                    <a:pt x="384" y="130"/>
                  </a:cubicBezTo>
                  <a:cubicBezTo>
                    <a:pt x="215" y="130"/>
                    <a:pt x="0" y="303"/>
                    <a:pt x="0" y="517"/>
                  </a:cubicBezTo>
                  <a:cubicBezTo>
                    <a:pt x="1" y="537"/>
                    <a:pt x="3" y="555"/>
                    <a:pt x="7" y="572"/>
                  </a:cubicBezTo>
                  <a:cubicBezTo>
                    <a:pt x="62" y="753"/>
                    <a:pt x="231" y="884"/>
                    <a:pt x="430" y="884"/>
                  </a:cubicBezTo>
                  <a:cubicBezTo>
                    <a:pt x="433" y="884"/>
                    <a:pt x="436" y="884"/>
                    <a:pt x="440" y="884"/>
                  </a:cubicBezTo>
                  <a:cubicBezTo>
                    <a:pt x="679" y="879"/>
                    <a:pt x="872" y="683"/>
                    <a:pt x="872" y="442"/>
                  </a:cubicBezTo>
                  <a:cubicBezTo>
                    <a:pt x="872" y="203"/>
                    <a:pt x="683" y="8"/>
                    <a:pt x="446" y="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3" name="Freeform 9">
              <a:extLst>
                <a:ext uri="{FF2B5EF4-FFF2-40B4-BE49-F238E27FC236}">
                  <a16:creationId xmlns:a16="http://schemas.microsoft.com/office/drawing/2014/main" id="{2AA1896A-156D-49E2-B993-F5537C221B98}"/>
                </a:ext>
              </a:extLst>
            </p:cNvPr>
            <p:cNvSpPr>
              <a:spLocks noSelect="1"/>
            </p:cNvSpPr>
            <p:nvPr userDrawn="1"/>
          </p:nvSpPr>
          <p:spPr bwMode="auto">
            <a:xfrm>
              <a:off x="10083800" y="6224588"/>
              <a:ext cx="1147763" cy="292100"/>
            </a:xfrm>
            <a:custGeom>
              <a:avLst/>
              <a:gdLst>
                <a:gd name="T0" fmla="*/ 1866 w 3615"/>
                <a:gd name="T1" fmla="*/ 321 h 922"/>
                <a:gd name="T2" fmla="*/ 1884 w 3615"/>
                <a:gd name="T3" fmla="*/ 922 h 922"/>
                <a:gd name="T4" fmla="*/ 1989 w 3615"/>
                <a:gd name="T5" fmla="*/ 721 h 922"/>
                <a:gd name="T6" fmla="*/ 2108 w 3615"/>
                <a:gd name="T7" fmla="*/ 214 h 922"/>
                <a:gd name="T8" fmla="*/ 1988 w 3615"/>
                <a:gd name="T9" fmla="*/ 318 h 922"/>
                <a:gd name="T10" fmla="*/ 2074 w 3615"/>
                <a:gd name="T11" fmla="*/ 649 h 922"/>
                <a:gd name="T12" fmla="*/ 2572 w 3615"/>
                <a:gd name="T13" fmla="*/ 640 h 922"/>
                <a:gd name="T14" fmla="*/ 2522 w 3615"/>
                <a:gd name="T15" fmla="*/ 12 h 922"/>
                <a:gd name="T16" fmla="*/ 2413 w 3615"/>
                <a:gd name="T17" fmla="*/ 47 h 922"/>
                <a:gd name="T18" fmla="*/ 2619 w 3615"/>
                <a:gd name="T19" fmla="*/ 719 h 922"/>
                <a:gd name="T20" fmla="*/ 2617 w 3615"/>
                <a:gd name="T21" fmla="*/ 646 h 922"/>
                <a:gd name="T22" fmla="*/ 3115 w 3615"/>
                <a:gd name="T23" fmla="*/ 215 h 922"/>
                <a:gd name="T24" fmla="*/ 3014 w 3615"/>
                <a:gd name="T25" fmla="*/ 558 h 922"/>
                <a:gd name="T26" fmla="*/ 2832 w 3615"/>
                <a:gd name="T27" fmla="*/ 229 h 922"/>
                <a:gd name="T28" fmla="*/ 2726 w 3615"/>
                <a:gd name="T29" fmla="*/ 231 h 922"/>
                <a:gd name="T30" fmla="*/ 2924 w 3615"/>
                <a:gd name="T31" fmla="*/ 736 h 922"/>
                <a:gd name="T32" fmla="*/ 3124 w 3615"/>
                <a:gd name="T33" fmla="*/ 214 h 922"/>
                <a:gd name="T34" fmla="*/ 3458 w 3615"/>
                <a:gd name="T35" fmla="*/ 301 h 922"/>
                <a:gd name="T36" fmla="*/ 3589 w 3615"/>
                <a:gd name="T37" fmla="*/ 308 h 922"/>
                <a:gd name="T38" fmla="*/ 3588 w 3615"/>
                <a:gd name="T39" fmla="*/ 235 h 922"/>
                <a:gd name="T40" fmla="*/ 3397 w 3615"/>
                <a:gd name="T41" fmla="*/ 519 h 922"/>
                <a:gd name="T42" fmla="*/ 3406 w 3615"/>
                <a:gd name="T43" fmla="*/ 648 h 922"/>
                <a:gd name="T44" fmla="*/ 3252 w 3615"/>
                <a:gd name="T45" fmla="*/ 634 h 922"/>
                <a:gd name="T46" fmla="*/ 3251 w 3615"/>
                <a:gd name="T47" fmla="*/ 707 h 922"/>
                <a:gd name="T48" fmla="*/ 3466 w 3615"/>
                <a:gd name="T49" fmla="*/ 423 h 922"/>
                <a:gd name="T50" fmla="*/ 443 w 3615"/>
                <a:gd name="T51" fmla="*/ 89 h 922"/>
                <a:gd name="T52" fmla="*/ 219 w 3615"/>
                <a:gd name="T53" fmla="*/ 0 h 922"/>
                <a:gd name="T54" fmla="*/ 15 w 3615"/>
                <a:gd name="T55" fmla="*/ 700 h 922"/>
                <a:gd name="T56" fmla="*/ 131 w 3615"/>
                <a:gd name="T57" fmla="*/ 436 h 922"/>
                <a:gd name="T58" fmla="*/ 339 w 3615"/>
                <a:gd name="T59" fmla="*/ 345 h 922"/>
                <a:gd name="T60" fmla="*/ 131 w 3615"/>
                <a:gd name="T61" fmla="*/ 239 h 922"/>
                <a:gd name="T62" fmla="*/ 660 w 3615"/>
                <a:gd name="T63" fmla="*/ 191 h 922"/>
                <a:gd name="T64" fmla="*/ 886 w 3615"/>
                <a:gd name="T65" fmla="*/ 452 h 922"/>
                <a:gd name="T66" fmla="*/ 559 w 3615"/>
                <a:gd name="T67" fmla="*/ 452 h 922"/>
                <a:gd name="T68" fmla="*/ 660 w 3615"/>
                <a:gd name="T69" fmla="*/ 624 h 922"/>
                <a:gd name="T70" fmla="*/ 1189 w 3615"/>
                <a:gd name="T71" fmla="*/ 277 h 922"/>
                <a:gd name="T72" fmla="*/ 1321 w 3615"/>
                <a:gd name="T73" fmla="*/ 284 h 922"/>
                <a:gd name="T74" fmla="*/ 1320 w 3615"/>
                <a:gd name="T75" fmla="*/ 211 h 922"/>
                <a:gd name="T76" fmla="*/ 1128 w 3615"/>
                <a:gd name="T77" fmla="*/ 495 h 922"/>
                <a:gd name="T78" fmla="*/ 1137 w 3615"/>
                <a:gd name="T79" fmla="*/ 624 h 922"/>
                <a:gd name="T80" fmla="*/ 984 w 3615"/>
                <a:gd name="T81" fmla="*/ 611 h 922"/>
                <a:gd name="T82" fmla="*/ 983 w 3615"/>
                <a:gd name="T83" fmla="*/ 683 h 922"/>
                <a:gd name="T84" fmla="*/ 1197 w 3615"/>
                <a:gd name="T85" fmla="*/ 399 h 922"/>
                <a:gd name="T86" fmla="*/ 1720 w 3615"/>
                <a:gd name="T87" fmla="*/ 607 h 922"/>
                <a:gd name="T88" fmla="*/ 1588 w 3615"/>
                <a:gd name="T89" fmla="*/ 295 h 922"/>
                <a:gd name="T90" fmla="*/ 1731 w 3615"/>
                <a:gd name="T91" fmla="*/ 217 h 922"/>
                <a:gd name="T92" fmla="*/ 1588 w 3615"/>
                <a:gd name="T93" fmla="*/ 50 h 922"/>
                <a:gd name="T94" fmla="*/ 1482 w 3615"/>
                <a:gd name="T95" fmla="*/ 52 h 922"/>
                <a:gd name="T96" fmla="*/ 1621 w 3615"/>
                <a:gd name="T97" fmla="*/ 708 h 922"/>
                <a:gd name="T98" fmla="*/ 1745 w 3615"/>
                <a:gd name="T99" fmla="*/ 66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15" h="922">
                  <a:moveTo>
                    <a:pt x="2108" y="214"/>
                  </a:moveTo>
                  <a:cubicBezTo>
                    <a:pt x="2048" y="214"/>
                    <a:pt x="1978" y="225"/>
                    <a:pt x="1923" y="244"/>
                  </a:cubicBezTo>
                  <a:cubicBezTo>
                    <a:pt x="1882" y="258"/>
                    <a:pt x="1866" y="272"/>
                    <a:pt x="1866" y="321"/>
                  </a:cubicBezTo>
                  <a:cubicBezTo>
                    <a:pt x="1866" y="907"/>
                    <a:pt x="1866" y="907"/>
                    <a:pt x="1866" y="907"/>
                  </a:cubicBezTo>
                  <a:cubicBezTo>
                    <a:pt x="1866" y="917"/>
                    <a:pt x="1872" y="922"/>
                    <a:pt x="1881" y="922"/>
                  </a:cubicBezTo>
                  <a:cubicBezTo>
                    <a:pt x="1884" y="922"/>
                    <a:pt x="1884" y="922"/>
                    <a:pt x="1884" y="922"/>
                  </a:cubicBezTo>
                  <a:cubicBezTo>
                    <a:pt x="1973" y="905"/>
                    <a:pt x="1973" y="905"/>
                    <a:pt x="1973" y="905"/>
                  </a:cubicBezTo>
                  <a:cubicBezTo>
                    <a:pt x="1984" y="903"/>
                    <a:pt x="1989" y="898"/>
                    <a:pt x="1989" y="886"/>
                  </a:cubicBezTo>
                  <a:cubicBezTo>
                    <a:pt x="1989" y="721"/>
                    <a:pt x="1989" y="721"/>
                    <a:pt x="1989" y="721"/>
                  </a:cubicBezTo>
                  <a:cubicBezTo>
                    <a:pt x="2021" y="729"/>
                    <a:pt x="2061" y="736"/>
                    <a:pt x="2106" y="736"/>
                  </a:cubicBezTo>
                  <a:cubicBezTo>
                    <a:pt x="2275" y="736"/>
                    <a:pt x="2306" y="625"/>
                    <a:pt x="2306" y="476"/>
                  </a:cubicBezTo>
                  <a:cubicBezTo>
                    <a:pt x="2306" y="325"/>
                    <a:pt x="2284" y="214"/>
                    <a:pt x="2108" y="214"/>
                  </a:cubicBezTo>
                  <a:moveTo>
                    <a:pt x="2074" y="649"/>
                  </a:moveTo>
                  <a:cubicBezTo>
                    <a:pt x="2025" y="649"/>
                    <a:pt x="1988" y="637"/>
                    <a:pt x="1988" y="637"/>
                  </a:cubicBezTo>
                  <a:cubicBezTo>
                    <a:pt x="1988" y="318"/>
                    <a:pt x="1988" y="318"/>
                    <a:pt x="1988" y="318"/>
                  </a:cubicBezTo>
                  <a:cubicBezTo>
                    <a:pt x="1988" y="318"/>
                    <a:pt x="2041" y="303"/>
                    <a:pt x="2083" y="303"/>
                  </a:cubicBezTo>
                  <a:cubicBezTo>
                    <a:pt x="2152" y="303"/>
                    <a:pt x="2182" y="319"/>
                    <a:pt x="2182" y="473"/>
                  </a:cubicBezTo>
                  <a:cubicBezTo>
                    <a:pt x="2182" y="616"/>
                    <a:pt x="2157" y="649"/>
                    <a:pt x="2074" y="649"/>
                  </a:cubicBezTo>
                  <a:moveTo>
                    <a:pt x="2607" y="636"/>
                  </a:moveTo>
                  <a:cubicBezTo>
                    <a:pt x="2603" y="636"/>
                    <a:pt x="2603" y="636"/>
                    <a:pt x="2603" y="636"/>
                  </a:cubicBezTo>
                  <a:cubicBezTo>
                    <a:pt x="2597" y="637"/>
                    <a:pt x="2586" y="640"/>
                    <a:pt x="2572" y="640"/>
                  </a:cubicBezTo>
                  <a:cubicBezTo>
                    <a:pt x="2554" y="640"/>
                    <a:pt x="2535" y="632"/>
                    <a:pt x="2535" y="599"/>
                  </a:cubicBezTo>
                  <a:cubicBezTo>
                    <a:pt x="2535" y="27"/>
                    <a:pt x="2535" y="27"/>
                    <a:pt x="2535" y="27"/>
                  </a:cubicBezTo>
                  <a:cubicBezTo>
                    <a:pt x="2535" y="17"/>
                    <a:pt x="2530" y="12"/>
                    <a:pt x="2522" y="12"/>
                  </a:cubicBezTo>
                  <a:cubicBezTo>
                    <a:pt x="2518" y="12"/>
                    <a:pt x="2518" y="12"/>
                    <a:pt x="2518" y="12"/>
                  </a:cubicBezTo>
                  <a:cubicBezTo>
                    <a:pt x="2428" y="28"/>
                    <a:pt x="2428" y="28"/>
                    <a:pt x="2428" y="28"/>
                  </a:cubicBezTo>
                  <a:cubicBezTo>
                    <a:pt x="2417" y="30"/>
                    <a:pt x="2413" y="34"/>
                    <a:pt x="2413" y="47"/>
                  </a:cubicBezTo>
                  <a:cubicBezTo>
                    <a:pt x="2413" y="608"/>
                    <a:pt x="2413" y="608"/>
                    <a:pt x="2413" y="608"/>
                  </a:cubicBezTo>
                  <a:cubicBezTo>
                    <a:pt x="2413" y="685"/>
                    <a:pt x="2455" y="732"/>
                    <a:pt x="2537" y="732"/>
                  </a:cubicBezTo>
                  <a:cubicBezTo>
                    <a:pt x="2584" y="732"/>
                    <a:pt x="2611" y="723"/>
                    <a:pt x="2619" y="719"/>
                  </a:cubicBezTo>
                  <a:cubicBezTo>
                    <a:pt x="2622" y="717"/>
                    <a:pt x="2627" y="714"/>
                    <a:pt x="2627" y="706"/>
                  </a:cubicBezTo>
                  <a:cubicBezTo>
                    <a:pt x="2627" y="703"/>
                    <a:pt x="2627" y="703"/>
                    <a:pt x="2627" y="703"/>
                  </a:cubicBezTo>
                  <a:cubicBezTo>
                    <a:pt x="2617" y="646"/>
                    <a:pt x="2617" y="646"/>
                    <a:pt x="2617" y="646"/>
                  </a:cubicBezTo>
                  <a:cubicBezTo>
                    <a:pt x="2616" y="639"/>
                    <a:pt x="2612" y="636"/>
                    <a:pt x="2607" y="636"/>
                  </a:cubicBezTo>
                  <a:moveTo>
                    <a:pt x="3124" y="214"/>
                  </a:moveTo>
                  <a:cubicBezTo>
                    <a:pt x="3121" y="214"/>
                    <a:pt x="3115" y="215"/>
                    <a:pt x="3115" y="215"/>
                  </a:cubicBezTo>
                  <a:cubicBezTo>
                    <a:pt x="3029" y="231"/>
                    <a:pt x="3029" y="231"/>
                    <a:pt x="3029" y="231"/>
                  </a:cubicBezTo>
                  <a:cubicBezTo>
                    <a:pt x="3018" y="233"/>
                    <a:pt x="3014" y="239"/>
                    <a:pt x="3014" y="251"/>
                  </a:cubicBezTo>
                  <a:cubicBezTo>
                    <a:pt x="3014" y="558"/>
                    <a:pt x="3014" y="558"/>
                    <a:pt x="3014" y="558"/>
                  </a:cubicBezTo>
                  <a:cubicBezTo>
                    <a:pt x="3014" y="609"/>
                    <a:pt x="3004" y="650"/>
                    <a:pt x="2924" y="650"/>
                  </a:cubicBezTo>
                  <a:cubicBezTo>
                    <a:pt x="2853" y="650"/>
                    <a:pt x="2832" y="619"/>
                    <a:pt x="2832" y="559"/>
                  </a:cubicBezTo>
                  <a:cubicBezTo>
                    <a:pt x="2832" y="229"/>
                    <a:pt x="2832" y="229"/>
                    <a:pt x="2832" y="229"/>
                  </a:cubicBezTo>
                  <a:cubicBezTo>
                    <a:pt x="2832" y="220"/>
                    <a:pt x="2828" y="214"/>
                    <a:pt x="2819" y="214"/>
                  </a:cubicBezTo>
                  <a:cubicBezTo>
                    <a:pt x="2815" y="214"/>
                    <a:pt x="2815" y="214"/>
                    <a:pt x="2815" y="214"/>
                  </a:cubicBezTo>
                  <a:cubicBezTo>
                    <a:pt x="2726" y="231"/>
                    <a:pt x="2726" y="231"/>
                    <a:pt x="2726" y="231"/>
                  </a:cubicBezTo>
                  <a:cubicBezTo>
                    <a:pt x="2716" y="233"/>
                    <a:pt x="2710" y="239"/>
                    <a:pt x="2710" y="250"/>
                  </a:cubicBezTo>
                  <a:cubicBezTo>
                    <a:pt x="2710" y="552"/>
                    <a:pt x="2710" y="552"/>
                    <a:pt x="2710" y="552"/>
                  </a:cubicBezTo>
                  <a:cubicBezTo>
                    <a:pt x="2710" y="686"/>
                    <a:pt x="2777" y="736"/>
                    <a:pt x="2924" y="736"/>
                  </a:cubicBezTo>
                  <a:cubicBezTo>
                    <a:pt x="3084" y="736"/>
                    <a:pt x="3135" y="668"/>
                    <a:pt x="3135" y="551"/>
                  </a:cubicBezTo>
                  <a:cubicBezTo>
                    <a:pt x="3135" y="231"/>
                    <a:pt x="3135" y="231"/>
                    <a:pt x="3135" y="231"/>
                  </a:cubicBezTo>
                  <a:cubicBezTo>
                    <a:pt x="3135" y="220"/>
                    <a:pt x="3132" y="214"/>
                    <a:pt x="3124" y="214"/>
                  </a:cubicBezTo>
                  <a:moveTo>
                    <a:pt x="3466" y="423"/>
                  </a:moveTo>
                  <a:cubicBezTo>
                    <a:pt x="3417" y="414"/>
                    <a:pt x="3368" y="412"/>
                    <a:pt x="3368" y="359"/>
                  </a:cubicBezTo>
                  <a:cubicBezTo>
                    <a:pt x="3368" y="312"/>
                    <a:pt x="3414" y="301"/>
                    <a:pt x="3458" y="301"/>
                  </a:cubicBezTo>
                  <a:cubicBezTo>
                    <a:pt x="3507" y="301"/>
                    <a:pt x="3565" y="315"/>
                    <a:pt x="3575" y="316"/>
                  </a:cubicBezTo>
                  <a:cubicBezTo>
                    <a:pt x="3579" y="316"/>
                    <a:pt x="3579" y="316"/>
                    <a:pt x="3579" y="316"/>
                  </a:cubicBezTo>
                  <a:cubicBezTo>
                    <a:pt x="3583" y="316"/>
                    <a:pt x="3588" y="315"/>
                    <a:pt x="3589" y="308"/>
                  </a:cubicBezTo>
                  <a:cubicBezTo>
                    <a:pt x="3598" y="255"/>
                    <a:pt x="3598" y="255"/>
                    <a:pt x="3598" y="255"/>
                  </a:cubicBezTo>
                  <a:cubicBezTo>
                    <a:pt x="3598" y="255"/>
                    <a:pt x="3599" y="250"/>
                    <a:pt x="3599" y="248"/>
                  </a:cubicBezTo>
                  <a:cubicBezTo>
                    <a:pt x="3599" y="242"/>
                    <a:pt x="3596" y="238"/>
                    <a:pt x="3588" y="235"/>
                  </a:cubicBezTo>
                  <a:cubicBezTo>
                    <a:pt x="3573" y="231"/>
                    <a:pt x="3515" y="214"/>
                    <a:pt x="3441" y="214"/>
                  </a:cubicBezTo>
                  <a:cubicBezTo>
                    <a:pt x="3361" y="214"/>
                    <a:pt x="3248" y="233"/>
                    <a:pt x="3248" y="369"/>
                  </a:cubicBezTo>
                  <a:cubicBezTo>
                    <a:pt x="3248" y="493"/>
                    <a:pt x="3341" y="510"/>
                    <a:pt x="3397" y="519"/>
                  </a:cubicBezTo>
                  <a:cubicBezTo>
                    <a:pt x="3419" y="523"/>
                    <a:pt x="3419" y="523"/>
                    <a:pt x="3419" y="523"/>
                  </a:cubicBezTo>
                  <a:cubicBezTo>
                    <a:pt x="3465" y="530"/>
                    <a:pt x="3494" y="535"/>
                    <a:pt x="3494" y="586"/>
                  </a:cubicBezTo>
                  <a:cubicBezTo>
                    <a:pt x="3494" y="632"/>
                    <a:pt x="3456" y="648"/>
                    <a:pt x="3406" y="648"/>
                  </a:cubicBezTo>
                  <a:cubicBezTo>
                    <a:pt x="3344" y="648"/>
                    <a:pt x="3279" y="627"/>
                    <a:pt x="3268" y="624"/>
                  </a:cubicBezTo>
                  <a:cubicBezTo>
                    <a:pt x="3263" y="624"/>
                    <a:pt x="3263" y="624"/>
                    <a:pt x="3263" y="624"/>
                  </a:cubicBezTo>
                  <a:cubicBezTo>
                    <a:pt x="3258" y="624"/>
                    <a:pt x="3254" y="627"/>
                    <a:pt x="3252" y="634"/>
                  </a:cubicBezTo>
                  <a:cubicBezTo>
                    <a:pt x="3242" y="688"/>
                    <a:pt x="3242" y="688"/>
                    <a:pt x="3242" y="688"/>
                  </a:cubicBezTo>
                  <a:cubicBezTo>
                    <a:pt x="3242" y="693"/>
                    <a:pt x="3242" y="693"/>
                    <a:pt x="3242" y="693"/>
                  </a:cubicBezTo>
                  <a:cubicBezTo>
                    <a:pt x="3242" y="703"/>
                    <a:pt x="3247" y="705"/>
                    <a:pt x="3251" y="707"/>
                  </a:cubicBezTo>
                  <a:cubicBezTo>
                    <a:pt x="3267" y="713"/>
                    <a:pt x="3339" y="735"/>
                    <a:pt x="3418" y="735"/>
                  </a:cubicBezTo>
                  <a:cubicBezTo>
                    <a:pt x="3527" y="735"/>
                    <a:pt x="3615" y="699"/>
                    <a:pt x="3615" y="575"/>
                  </a:cubicBezTo>
                  <a:cubicBezTo>
                    <a:pt x="3615" y="452"/>
                    <a:pt x="3537" y="435"/>
                    <a:pt x="3466" y="423"/>
                  </a:cubicBezTo>
                  <a:moveTo>
                    <a:pt x="278" y="104"/>
                  </a:moveTo>
                  <a:cubicBezTo>
                    <a:pt x="429" y="104"/>
                    <a:pt x="429" y="104"/>
                    <a:pt x="429" y="104"/>
                  </a:cubicBezTo>
                  <a:cubicBezTo>
                    <a:pt x="437" y="104"/>
                    <a:pt x="443" y="98"/>
                    <a:pt x="443" y="89"/>
                  </a:cubicBezTo>
                  <a:cubicBezTo>
                    <a:pt x="443" y="15"/>
                    <a:pt x="443" y="15"/>
                    <a:pt x="443" y="15"/>
                  </a:cubicBezTo>
                  <a:cubicBezTo>
                    <a:pt x="443" y="7"/>
                    <a:pt x="437" y="0"/>
                    <a:pt x="429" y="0"/>
                  </a:cubicBezTo>
                  <a:cubicBezTo>
                    <a:pt x="219" y="0"/>
                    <a:pt x="219" y="0"/>
                    <a:pt x="219" y="0"/>
                  </a:cubicBezTo>
                  <a:cubicBezTo>
                    <a:pt x="77" y="0"/>
                    <a:pt x="0" y="81"/>
                    <a:pt x="0" y="205"/>
                  </a:cubicBezTo>
                  <a:cubicBezTo>
                    <a:pt x="0" y="685"/>
                    <a:pt x="0" y="685"/>
                    <a:pt x="0" y="685"/>
                  </a:cubicBezTo>
                  <a:cubicBezTo>
                    <a:pt x="0" y="693"/>
                    <a:pt x="7" y="700"/>
                    <a:pt x="15" y="700"/>
                  </a:cubicBezTo>
                  <a:cubicBezTo>
                    <a:pt x="115" y="700"/>
                    <a:pt x="115" y="700"/>
                    <a:pt x="115" y="700"/>
                  </a:cubicBezTo>
                  <a:cubicBezTo>
                    <a:pt x="123" y="700"/>
                    <a:pt x="131" y="693"/>
                    <a:pt x="131" y="685"/>
                  </a:cubicBezTo>
                  <a:cubicBezTo>
                    <a:pt x="131" y="436"/>
                    <a:pt x="131" y="436"/>
                    <a:pt x="131" y="436"/>
                  </a:cubicBezTo>
                  <a:cubicBezTo>
                    <a:pt x="325" y="436"/>
                    <a:pt x="325" y="436"/>
                    <a:pt x="325" y="436"/>
                  </a:cubicBezTo>
                  <a:cubicBezTo>
                    <a:pt x="333" y="436"/>
                    <a:pt x="339" y="429"/>
                    <a:pt x="339" y="421"/>
                  </a:cubicBezTo>
                  <a:cubicBezTo>
                    <a:pt x="339" y="345"/>
                    <a:pt x="339" y="345"/>
                    <a:pt x="339" y="345"/>
                  </a:cubicBezTo>
                  <a:cubicBezTo>
                    <a:pt x="339" y="336"/>
                    <a:pt x="333" y="331"/>
                    <a:pt x="325" y="331"/>
                  </a:cubicBezTo>
                  <a:cubicBezTo>
                    <a:pt x="131" y="331"/>
                    <a:pt x="131" y="331"/>
                    <a:pt x="131" y="331"/>
                  </a:cubicBezTo>
                  <a:cubicBezTo>
                    <a:pt x="131" y="239"/>
                    <a:pt x="131" y="239"/>
                    <a:pt x="131" y="239"/>
                  </a:cubicBezTo>
                  <a:cubicBezTo>
                    <a:pt x="131" y="239"/>
                    <a:pt x="127" y="162"/>
                    <a:pt x="169" y="129"/>
                  </a:cubicBezTo>
                  <a:cubicBezTo>
                    <a:pt x="208" y="98"/>
                    <a:pt x="278" y="104"/>
                    <a:pt x="278" y="104"/>
                  </a:cubicBezTo>
                  <a:moveTo>
                    <a:pt x="660" y="191"/>
                  </a:moveTo>
                  <a:cubicBezTo>
                    <a:pt x="459" y="191"/>
                    <a:pt x="434" y="306"/>
                    <a:pt x="434" y="452"/>
                  </a:cubicBezTo>
                  <a:cubicBezTo>
                    <a:pt x="434" y="597"/>
                    <a:pt x="459" y="712"/>
                    <a:pt x="660" y="712"/>
                  </a:cubicBezTo>
                  <a:cubicBezTo>
                    <a:pt x="861" y="712"/>
                    <a:pt x="886" y="597"/>
                    <a:pt x="886" y="452"/>
                  </a:cubicBezTo>
                  <a:cubicBezTo>
                    <a:pt x="886" y="306"/>
                    <a:pt x="861" y="191"/>
                    <a:pt x="660" y="191"/>
                  </a:cubicBezTo>
                  <a:moveTo>
                    <a:pt x="660" y="624"/>
                  </a:moveTo>
                  <a:cubicBezTo>
                    <a:pt x="563" y="624"/>
                    <a:pt x="559" y="565"/>
                    <a:pt x="559" y="452"/>
                  </a:cubicBezTo>
                  <a:cubicBezTo>
                    <a:pt x="559" y="338"/>
                    <a:pt x="563" y="278"/>
                    <a:pt x="660" y="278"/>
                  </a:cubicBezTo>
                  <a:cubicBezTo>
                    <a:pt x="757" y="278"/>
                    <a:pt x="761" y="338"/>
                    <a:pt x="761" y="452"/>
                  </a:cubicBezTo>
                  <a:cubicBezTo>
                    <a:pt x="761" y="565"/>
                    <a:pt x="757" y="624"/>
                    <a:pt x="660" y="624"/>
                  </a:cubicBezTo>
                  <a:moveTo>
                    <a:pt x="1197" y="399"/>
                  </a:moveTo>
                  <a:cubicBezTo>
                    <a:pt x="1148" y="390"/>
                    <a:pt x="1099" y="388"/>
                    <a:pt x="1099" y="335"/>
                  </a:cubicBezTo>
                  <a:cubicBezTo>
                    <a:pt x="1099" y="288"/>
                    <a:pt x="1146" y="277"/>
                    <a:pt x="1189" y="277"/>
                  </a:cubicBezTo>
                  <a:cubicBezTo>
                    <a:pt x="1238" y="277"/>
                    <a:pt x="1296" y="291"/>
                    <a:pt x="1306" y="293"/>
                  </a:cubicBezTo>
                  <a:cubicBezTo>
                    <a:pt x="1310" y="293"/>
                    <a:pt x="1310" y="293"/>
                    <a:pt x="1310" y="293"/>
                  </a:cubicBezTo>
                  <a:cubicBezTo>
                    <a:pt x="1314" y="293"/>
                    <a:pt x="1320" y="291"/>
                    <a:pt x="1321" y="284"/>
                  </a:cubicBezTo>
                  <a:cubicBezTo>
                    <a:pt x="1330" y="231"/>
                    <a:pt x="1330" y="231"/>
                    <a:pt x="1330" y="231"/>
                  </a:cubicBezTo>
                  <a:cubicBezTo>
                    <a:pt x="1330" y="231"/>
                    <a:pt x="1331" y="227"/>
                    <a:pt x="1331" y="224"/>
                  </a:cubicBezTo>
                  <a:cubicBezTo>
                    <a:pt x="1331" y="218"/>
                    <a:pt x="1328" y="214"/>
                    <a:pt x="1320" y="211"/>
                  </a:cubicBezTo>
                  <a:cubicBezTo>
                    <a:pt x="1305" y="207"/>
                    <a:pt x="1246" y="191"/>
                    <a:pt x="1173" y="191"/>
                  </a:cubicBezTo>
                  <a:cubicBezTo>
                    <a:pt x="1093" y="191"/>
                    <a:pt x="979" y="210"/>
                    <a:pt x="979" y="345"/>
                  </a:cubicBezTo>
                  <a:cubicBezTo>
                    <a:pt x="979" y="470"/>
                    <a:pt x="1072" y="486"/>
                    <a:pt x="1128" y="495"/>
                  </a:cubicBezTo>
                  <a:cubicBezTo>
                    <a:pt x="1150" y="499"/>
                    <a:pt x="1150" y="499"/>
                    <a:pt x="1150" y="499"/>
                  </a:cubicBezTo>
                  <a:cubicBezTo>
                    <a:pt x="1197" y="507"/>
                    <a:pt x="1225" y="511"/>
                    <a:pt x="1225" y="563"/>
                  </a:cubicBezTo>
                  <a:cubicBezTo>
                    <a:pt x="1225" y="608"/>
                    <a:pt x="1187" y="624"/>
                    <a:pt x="1137" y="624"/>
                  </a:cubicBezTo>
                  <a:cubicBezTo>
                    <a:pt x="1076" y="624"/>
                    <a:pt x="1010" y="603"/>
                    <a:pt x="999" y="600"/>
                  </a:cubicBezTo>
                  <a:cubicBezTo>
                    <a:pt x="995" y="600"/>
                    <a:pt x="995" y="600"/>
                    <a:pt x="995" y="600"/>
                  </a:cubicBezTo>
                  <a:cubicBezTo>
                    <a:pt x="989" y="600"/>
                    <a:pt x="986" y="603"/>
                    <a:pt x="984" y="611"/>
                  </a:cubicBezTo>
                  <a:cubicBezTo>
                    <a:pt x="974" y="665"/>
                    <a:pt x="974" y="665"/>
                    <a:pt x="974" y="665"/>
                  </a:cubicBezTo>
                  <a:cubicBezTo>
                    <a:pt x="974" y="669"/>
                    <a:pt x="974" y="669"/>
                    <a:pt x="974" y="669"/>
                  </a:cubicBezTo>
                  <a:cubicBezTo>
                    <a:pt x="974" y="679"/>
                    <a:pt x="978" y="681"/>
                    <a:pt x="983" y="683"/>
                  </a:cubicBezTo>
                  <a:cubicBezTo>
                    <a:pt x="999" y="689"/>
                    <a:pt x="1070" y="711"/>
                    <a:pt x="1149" y="711"/>
                  </a:cubicBezTo>
                  <a:cubicBezTo>
                    <a:pt x="1258" y="711"/>
                    <a:pt x="1346" y="675"/>
                    <a:pt x="1346" y="551"/>
                  </a:cubicBezTo>
                  <a:cubicBezTo>
                    <a:pt x="1346" y="428"/>
                    <a:pt x="1269" y="411"/>
                    <a:pt x="1197" y="399"/>
                  </a:cubicBezTo>
                  <a:moveTo>
                    <a:pt x="1734" y="617"/>
                  </a:moveTo>
                  <a:cubicBezTo>
                    <a:pt x="1732" y="610"/>
                    <a:pt x="1729" y="607"/>
                    <a:pt x="1724" y="607"/>
                  </a:cubicBezTo>
                  <a:cubicBezTo>
                    <a:pt x="1720" y="607"/>
                    <a:pt x="1720" y="607"/>
                    <a:pt x="1720" y="607"/>
                  </a:cubicBezTo>
                  <a:cubicBezTo>
                    <a:pt x="1705" y="611"/>
                    <a:pt x="1678" y="616"/>
                    <a:pt x="1651" y="616"/>
                  </a:cubicBezTo>
                  <a:cubicBezTo>
                    <a:pt x="1604" y="616"/>
                    <a:pt x="1588" y="598"/>
                    <a:pt x="1588" y="557"/>
                  </a:cubicBezTo>
                  <a:cubicBezTo>
                    <a:pt x="1588" y="295"/>
                    <a:pt x="1588" y="295"/>
                    <a:pt x="1588" y="295"/>
                  </a:cubicBezTo>
                  <a:cubicBezTo>
                    <a:pt x="1718" y="295"/>
                    <a:pt x="1718" y="295"/>
                    <a:pt x="1718" y="295"/>
                  </a:cubicBezTo>
                  <a:cubicBezTo>
                    <a:pt x="1726" y="295"/>
                    <a:pt x="1731" y="290"/>
                    <a:pt x="1731" y="281"/>
                  </a:cubicBezTo>
                  <a:cubicBezTo>
                    <a:pt x="1731" y="217"/>
                    <a:pt x="1731" y="217"/>
                    <a:pt x="1731" y="217"/>
                  </a:cubicBezTo>
                  <a:cubicBezTo>
                    <a:pt x="1731" y="209"/>
                    <a:pt x="1726" y="203"/>
                    <a:pt x="1718" y="203"/>
                  </a:cubicBezTo>
                  <a:cubicBezTo>
                    <a:pt x="1588" y="203"/>
                    <a:pt x="1588" y="203"/>
                    <a:pt x="1588" y="203"/>
                  </a:cubicBezTo>
                  <a:cubicBezTo>
                    <a:pt x="1588" y="50"/>
                    <a:pt x="1588" y="50"/>
                    <a:pt x="1588" y="50"/>
                  </a:cubicBezTo>
                  <a:cubicBezTo>
                    <a:pt x="1588" y="40"/>
                    <a:pt x="1583" y="35"/>
                    <a:pt x="1575" y="35"/>
                  </a:cubicBezTo>
                  <a:cubicBezTo>
                    <a:pt x="1571" y="35"/>
                    <a:pt x="1571" y="35"/>
                    <a:pt x="1571" y="35"/>
                  </a:cubicBezTo>
                  <a:cubicBezTo>
                    <a:pt x="1482" y="52"/>
                    <a:pt x="1482" y="52"/>
                    <a:pt x="1482" y="52"/>
                  </a:cubicBezTo>
                  <a:cubicBezTo>
                    <a:pt x="1472" y="55"/>
                    <a:pt x="1466" y="61"/>
                    <a:pt x="1466" y="72"/>
                  </a:cubicBezTo>
                  <a:cubicBezTo>
                    <a:pt x="1466" y="560"/>
                    <a:pt x="1466" y="560"/>
                    <a:pt x="1466" y="560"/>
                  </a:cubicBezTo>
                  <a:cubicBezTo>
                    <a:pt x="1466" y="667"/>
                    <a:pt x="1518" y="708"/>
                    <a:pt x="1621" y="708"/>
                  </a:cubicBezTo>
                  <a:cubicBezTo>
                    <a:pt x="1679" y="708"/>
                    <a:pt x="1720" y="696"/>
                    <a:pt x="1735" y="690"/>
                  </a:cubicBezTo>
                  <a:cubicBezTo>
                    <a:pt x="1742" y="687"/>
                    <a:pt x="1746" y="683"/>
                    <a:pt x="1746" y="676"/>
                  </a:cubicBezTo>
                  <a:cubicBezTo>
                    <a:pt x="1746" y="674"/>
                    <a:pt x="1745" y="669"/>
                    <a:pt x="1745" y="669"/>
                  </a:cubicBezTo>
                  <a:lnTo>
                    <a:pt x="1734" y="617"/>
                  </a:lnTo>
                  <a:close/>
                </a:path>
              </a:pathLst>
            </a:custGeom>
            <a:solidFill>
              <a:srgbClr val="2D8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4" name="Freeform 10">
              <a:extLst>
                <a:ext uri="{FF2B5EF4-FFF2-40B4-BE49-F238E27FC236}">
                  <a16:creationId xmlns:a16="http://schemas.microsoft.com/office/drawing/2014/main" id="{2A1F9BEC-7249-4F4E-AD67-57DAA15EE32A}"/>
                </a:ext>
              </a:extLst>
            </p:cNvPr>
            <p:cNvSpPr>
              <a:spLocks noSelect="1"/>
            </p:cNvSpPr>
            <p:nvPr userDrawn="1"/>
          </p:nvSpPr>
          <p:spPr bwMode="auto">
            <a:xfrm>
              <a:off x="10666413" y="6219825"/>
              <a:ext cx="555625" cy="288925"/>
            </a:xfrm>
            <a:custGeom>
              <a:avLst/>
              <a:gdLst>
                <a:gd name="T0" fmla="*/ 738 w 1749"/>
                <a:gd name="T1" fmla="*/ 625 h 910"/>
                <a:gd name="T2" fmla="*/ 670 w 1749"/>
                <a:gd name="T3" fmla="*/ 587 h 910"/>
                <a:gd name="T4" fmla="*/ 656 w 1749"/>
                <a:gd name="T5" fmla="*/ 0 h 910"/>
                <a:gd name="T6" fmla="*/ 563 w 1749"/>
                <a:gd name="T7" fmla="*/ 16 h 910"/>
                <a:gd name="T8" fmla="*/ 548 w 1749"/>
                <a:gd name="T9" fmla="*/ 596 h 910"/>
                <a:gd name="T10" fmla="*/ 753 w 1749"/>
                <a:gd name="T11" fmla="*/ 707 h 910"/>
                <a:gd name="T12" fmla="*/ 761 w 1749"/>
                <a:gd name="T13" fmla="*/ 691 h 910"/>
                <a:gd name="T14" fmla="*/ 741 w 1749"/>
                <a:gd name="T15" fmla="*/ 625 h 910"/>
                <a:gd name="T16" fmla="*/ 1250 w 1749"/>
                <a:gd name="T17" fmla="*/ 204 h 910"/>
                <a:gd name="T18" fmla="*/ 1148 w 1749"/>
                <a:gd name="T19" fmla="*/ 239 h 910"/>
                <a:gd name="T20" fmla="*/ 1058 w 1749"/>
                <a:gd name="T21" fmla="*/ 638 h 910"/>
                <a:gd name="T22" fmla="*/ 967 w 1749"/>
                <a:gd name="T23" fmla="*/ 218 h 910"/>
                <a:gd name="T24" fmla="*/ 949 w 1749"/>
                <a:gd name="T25" fmla="*/ 203 h 910"/>
                <a:gd name="T26" fmla="*/ 845 w 1749"/>
                <a:gd name="T27" fmla="*/ 239 h 910"/>
                <a:gd name="T28" fmla="*/ 1058 w 1749"/>
                <a:gd name="T29" fmla="*/ 724 h 910"/>
                <a:gd name="T30" fmla="*/ 1270 w 1749"/>
                <a:gd name="T31" fmla="*/ 219 h 910"/>
                <a:gd name="T32" fmla="*/ 1600 w 1749"/>
                <a:gd name="T33" fmla="*/ 411 h 910"/>
                <a:gd name="T34" fmla="*/ 1592 w 1749"/>
                <a:gd name="T35" fmla="*/ 289 h 910"/>
                <a:gd name="T36" fmla="*/ 1713 w 1749"/>
                <a:gd name="T37" fmla="*/ 305 h 910"/>
                <a:gd name="T38" fmla="*/ 1733 w 1749"/>
                <a:gd name="T39" fmla="*/ 243 h 910"/>
                <a:gd name="T40" fmla="*/ 1723 w 1749"/>
                <a:gd name="T41" fmla="*/ 223 h 910"/>
                <a:gd name="T42" fmla="*/ 1382 w 1749"/>
                <a:gd name="T43" fmla="*/ 357 h 910"/>
                <a:gd name="T44" fmla="*/ 1553 w 1749"/>
                <a:gd name="T45" fmla="*/ 511 h 910"/>
                <a:gd name="T46" fmla="*/ 1540 w 1749"/>
                <a:gd name="T47" fmla="*/ 636 h 910"/>
                <a:gd name="T48" fmla="*/ 1398 w 1749"/>
                <a:gd name="T49" fmla="*/ 612 h 910"/>
                <a:gd name="T50" fmla="*/ 1377 w 1749"/>
                <a:gd name="T51" fmla="*/ 677 h 910"/>
                <a:gd name="T52" fmla="*/ 1386 w 1749"/>
                <a:gd name="T53" fmla="*/ 695 h 910"/>
                <a:gd name="T54" fmla="*/ 1749 w 1749"/>
                <a:gd name="T55" fmla="*/ 563 h 910"/>
                <a:gd name="T56" fmla="*/ 243 w 1749"/>
                <a:gd name="T57" fmla="*/ 203 h 910"/>
                <a:gd name="T58" fmla="*/ 0 w 1749"/>
                <a:gd name="T59" fmla="*/ 309 h 910"/>
                <a:gd name="T60" fmla="*/ 15 w 1749"/>
                <a:gd name="T61" fmla="*/ 910 h 910"/>
                <a:gd name="T62" fmla="*/ 108 w 1749"/>
                <a:gd name="T63" fmla="*/ 894 h 910"/>
                <a:gd name="T64" fmla="*/ 123 w 1749"/>
                <a:gd name="T65" fmla="*/ 710 h 910"/>
                <a:gd name="T66" fmla="*/ 441 w 1749"/>
                <a:gd name="T67" fmla="*/ 464 h 910"/>
                <a:gd name="T68" fmla="*/ 208 w 1749"/>
                <a:gd name="T69" fmla="*/ 637 h 910"/>
                <a:gd name="T70" fmla="*/ 122 w 1749"/>
                <a:gd name="T71" fmla="*/ 307 h 910"/>
                <a:gd name="T72" fmla="*/ 316 w 1749"/>
                <a:gd name="T73" fmla="*/ 46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9" h="910">
                  <a:moveTo>
                    <a:pt x="741" y="625"/>
                  </a:moveTo>
                  <a:cubicBezTo>
                    <a:pt x="738" y="625"/>
                    <a:pt x="738" y="625"/>
                    <a:pt x="738" y="625"/>
                  </a:cubicBezTo>
                  <a:cubicBezTo>
                    <a:pt x="731" y="626"/>
                    <a:pt x="720" y="628"/>
                    <a:pt x="707" y="628"/>
                  </a:cubicBezTo>
                  <a:cubicBezTo>
                    <a:pt x="689" y="628"/>
                    <a:pt x="670" y="620"/>
                    <a:pt x="670" y="587"/>
                  </a:cubicBezTo>
                  <a:cubicBezTo>
                    <a:pt x="670" y="15"/>
                    <a:pt x="670" y="15"/>
                    <a:pt x="670" y="15"/>
                  </a:cubicBezTo>
                  <a:cubicBezTo>
                    <a:pt x="670" y="6"/>
                    <a:pt x="664" y="0"/>
                    <a:pt x="656" y="0"/>
                  </a:cubicBezTo>
                  <a:cubicBezTo>
                    <a:pt x="652" y="0"/>
                    <a:pt x="652" y="0"/>
                    <a:pt x="652" y="0"/>
                  </a:cubicBezTo>
                  <a:cubicBezTo>
                    <a:pt x="563" y="16"/>
                    <a:pt x="563" y="16"/>
                    <a:pt x="563" y="16"/>
                  </a:cubicBezTo>
                  <a:cubicBezTo>
                    <a:pt x="552" y="18"/>
                    <a:pt x="548" y="23"/>
                    <a:pt x="548" y="35"/>
                  </a:cubicBezTo>
                  <a:cubicBezTo>
                    <a:pt x="548" y="596"/>
                    <a:pt x="548" y="596"/>
                    <a:pt x="548" y="596"/>
                  </a:cubicBezTo>
                  <a:cubicBezTo>
                    <a:pt x="548" y="673"/>
                    <a:pt x="590" y="720"/>
                    <a:pt x="671" y="720"/>
                  </a:cubicBezTo>
                  <a:cubicBezTo>
                    <a:pt x="719" y="720"/>
                    <a:pt x="745" y="711"/>
                    <a:pt x="753" y="707"/>
                  </a:cubicBezTo>
                  <a:cubicBezTo>
                    <a:pt x="757" y="705"/>
                    <a:pt x="761" y="702"/>
                    <a:pt x="761" y="694"/>
                  </a:cubicBezTo>
                  <a:cubicBezTo>
                    <a:pt x="761" y="691"/>
                    <a:pt x="761" y="691"/>
                    <a:pt x="761" y="691"/>
                  </a:cubicBezTo>
                  <a:cubicBezTo>
                    <a:pt x="751" y="634"/>
                    <a:pt x="751" y="634"/>
                    <a:pt x="751" y="634"/>
                  </a:cubicBezTo>
                  <a:cubicBezTo>
                    <a:pt x="750" y="628"/>
                    <a:pt x="747" y="625"/>
                    <a:pt x="741" y="625"/>
                  </a:cubicBezTo>
                  <a:moveTo>
                    <a:pt x="1258" y="203"/>
                  </a:moveTo>
                  <a:cubicBezTo>
                    <a:pt x="1255" y="203"/>
                    <a:pt x="1250" y="204"/>
                    <a:pt x="1250" y="204"/>
                  </a:cubicBezTo>
                  <a:cubicBezTo>
                    <a:pt x="1163" y="220"/>
                    <a:pt x="1163" y="220"/>
                    <a:pt x="1163" y="220"/>
                  </a:cubicBezTo>
                  <a:cubicBezTo>
                    <a:pt x="1153" y="222"/>
                    <a:pt x="1148" y="227"/>
                    <a:pt x="1148" y="239"/>
                  </a:cubicBezTo>
                  <a:cubicBezTo>
                    <a:pt x="1148" y="546"/>
                    <a:pt x="1148" y="546"/>
                    <a:pt x="1148" y="546"/>
                  </a:cubicBezTo>
                  <a:cubicBezTo>
                    <a:pt x="1148" y="597"/>
                    <a:pt x="1138" y="638"/>
                    <a:pt x="1058" y="638"/>
                  </a:cubicBezTo>
                  <a:cubicBezTo>
                    <a:pt x="987" y="638"/>
                    <a:pt x="967" y="608"/>
                    <a:pt x="967" y="547"/>
                  </a:cubicBezTo>
                  <a:cubicBezTo>
                    <a:pt x="967" y="218"/>
                    <a:pt x="967" y="218"/>
                    <a:pt x="967" y="218"/>
                  </a:cubicBezTo>
                  <a:cubicBezTo>
                    <a:pt x="967" y="208"/>
                    <a:pt x="962" y="203"/>
                    <a:pt x="953" y="203"/>
                  </a:cubicBezTo>
                  <a:cubicBezTo>
                    <a:pt x="949" y="203"/>
                    <a:pt x="949" y="203"/>
                    <a:pt x="949" y="203"/>
                  </a:cubicBezTo>
                  <a:cubicBezTo>
                    <a:pt x="860" y="220"/>
                    <a:pt x="860" y="220"/>
                    <a:pt x="860" y="220"/>
                  </a:cubicBezTo>
                  <a:cubicBezTo>
                    <a:pt x="850" y="222"/>
                    <a:pt x="845" y="227"/>
                    <a:pt x="845" y="239"/>
                  </a:cubicBezTo>
                  <a:cubicBezTo>
                    <a:pt x="845" y="540"/>
                    <a:pt x="845" y="540"/>
                    <a:pt x="845" y="540"/>
                  </a:cubicBezTo>
                  <a:cubicBezTo>
                    <a:pt x="845" y="674"/>
                    <a:pt x="911" y="724"/>
                    <a:pt x="1058" y="724"/>
                  </a:cubicBezTo>
                  <a:cubicBezTo>
                    <a:pt x="1218" y="724"/>
                    <a:pt x="1270" y="657"/>
                    <a:pt x="1270" y="540"/>
                  </a:cubicBezTo>
                  <a:cubicBezTo>
                    <a:pt x="1270" y="219"/>
                    <a:pt x="1270" y="219"/>
                    <a:pt x="1270" y="219"/>
                  </a:cubicBezTo>
                  <a:cubicBezTo>
                    <a:pt x="1270" y="208"/>
                    <a:pt x="1266" y="203"/>
                    <a:pt x="1258" y="203"/>
                  </a:cubicBezTo>
                  <a:moveTo>
                    <a:pt x="1600" y="411"/>
                  </a:moveTo>
                  <a:cubicBezTo>
                    <a:pt x="1551" y="402"/>
                    <a:pt x="1502" y="400"/>
                    <a:pt x="1502" y="347"/>
                  </a:cubicBezTo>
                  <a:cubicBezTo>
                    <a:pt x="1502" y="300"/>
                    <a:pt x="1549" y="289"/>
                    <a:pt x="1592" y="289"/>
                  </a:cubicBezTo>
                  <a:cubicBezTo>
                    <a:pt x="1641" y="289"/>
                    <a:pt x="1699" y="303"/>
                    <a:pt x="1709" y="305"/>
                  </a:cubicBezTo>
                  <a:cubicBezTo>
                    <a:pt x="1713" y="305"/>
                    <a:pt x="1713" y="305"/>
                    <a:pt x="1713" y="305"/>
                  </a:cubicBezTo>
                  <a:cubicBezTo>
                    <a:pt x="1717" y="305"/>
                    <a:pt x="1723" y="303"/>
                    <a:pt x="1724" y="296"/>
                  </a:cubicBezTo>
                  <a:cubicBezTo>
                    <a:pt x="1733" y="243"/>
                    <a:pt x="1733" y="243"/>
                    <a:pt x="1733" y="243"/>
                  </a:cubicBezTo>
                  <a:cubicBezTo>
                    <a:pt x="1733" y="243"/>
                    <a:pt x="1734" y="239"/>
                    <a:pt x="1734" y="236"/>
                  </a:cubicBezTo>
                  <a:cubicBezTo>
                    <a:pt x="1734" y="230"/>
                    <a:pt x="1731" y="226"/>
                    <a:pt x="1723" y="223"/>
                  </a:cubicBezTo>
                  <a:cubicBezTo>
                    <a:pt x="1707" y="219"/>
                    <a:pt x="1649" y="203"/>
                    <a:pt x="1576" y="203"/>
                  </a:cubicBezTo>
                  <a:cubicBezTo>
                    <a:pt x="1496" y="203"/>
                    <a:pt x="1382" y="222"/>
                    <a:pt x="1382" y="357"/>
                  </a:cubicBezTo>
                  <a:cubicBezTo>
                    <a:pt x="1382" y="482"/>
                    <a:pt x="1475" y="498"/>
                    <a:pt x="1531" y="507"/>
                  </a:cubicBezTo>
                  <a:cubicBezTo>
                    <a:pt x="1553" y="511"/>
                    <a:pt x="1553" y="511"/>
                    <a:pt x="1553" y="511"/>
                  </a:cubicBezTo>
                  <a:cubicBezTo>
                    <a:pt x="1599" y="519"/>
                    <a:pt x="1628" y="523"/>
                    <a:pt x="1628" y="574"/>
                  </a:cubicBezTo>
                  <a:cubicBezTo>
                    <a:pt x="1628" y="620"/>
                    <a:pt x="1590" y="636"/>
                    <a:pt x="1540" y="636"/>
                  </a:cubicBezTo>
                  <a:cubicBezTo>
                    <a:pt x="1479" y="636"/>
                    <a:pt x="1413" y="615"/>
                    <a:pt x="1402" y="612"/>
                  </a:cubicBezTo>
                  <a:cubicBezTo>
                    <a:pt x="1398" y="612"/>
                    <a:pt x="1398" y="612"/>
                    <a:pt x="1398" y="612"/>
                  </a:cubicBezTo>
                  <a:cubicBezTo>
                    <a:pt x="1392" y="612"/>
                    <a:pt x="1389" y="615"/>
                    <a:pt x="1387" y="623"/>
                  </a:cubicBezTo>
                  <a:cubicBezTo>
                    <a:pt x="1377" y="677"/>
                    <a:pt x="1377" y="677"/>
                    <a:pt x="1377" y="677"/>
                  </a:cubicBezTo>
                  <a:cubicBezTo>
                    <a:pt x="1377" y="681"/>
                    <a:pt x="1377" y="681"/>
                    <a:pt x="1377" y="681"/>
                  </a:cubicBezTo>
                  <a:cubicBezTo>
                    <a:pt x="1377" y="691"/>
                    <a:pt x="1381" y="693"/>
                    <a:pt x="1386" y="695"/>
                  </a:cubicBezTo>
                  <a:cubicBezTo>
                    <a:pt x="1401" y="701"/>
                    <a:pt x="1473" y="723"/>
                    <a:pt x="1552" y="723"/>
                  </a:cubicBezTo>
                  <a:cubicBezTo>
                    <a:pt x="1661" y="723"/>
                    <a:pt x="1749" y="687"/>
                    <a:pt x="1749" y="563"/>
                  </a:cubicBezTo>
                  <a:cubicBezTo>
                    <a:pt x="1749" y="440"/>
                    <a:pt x="1672" y="423"/>
                    <a:pt x="1600" y="411"/>
                  </a:cubicBezTo>
                  <a:moveTo>
                    <a:pt x="243" y="203"/>
                  </a:moveTo>
                  <a:cubicBezTo>
                    <a:pt x="182" y="203"/>
                    <a:pt x="112" y="213"/>
                    <a:pt x="58" y="232"/>
                  </a:cubicBezTo>
                  <a:cubicBezTo>
                    <a:pt x="17" y="246"/>
                    <a:pt x="0" y="260"/>
                    <a:pt x="0" y="309"/>
                  </a:cubicBezTo>
                  <a:cubicBezTo>
                    <a:pt x="0" y="895"/>
                    <a:pt x="0" y="895"/>
                    <a:pt x="0" y="895"/>
                  </a:cubicBezTo>
                  <a:cubicBezTo>
                    <a:pt x="0" y="905"/>
                    <a:pt x="7" y="910"/>
                    <a:pt x="15" y="910"/>
                  </a:cubicBezTo>
                  <a:cubicBezTo>
                    <a:pt x="19" y="910"/>
                    <a:pt x="19" y="910"/>
                    <a:pt x="19" y="910"/>
                  </a:cubicBezTo>
                  <a:cubicBezTo>
                    <a:pt x="108" y="894"/>
                    <a:pt x="108" y="894"/>
                    <a:pt x="108" y="894"/>
                  </a:cubicBezTo>
                  <a:cubicBezTo>
                    <a:pt x="119" y="891"/>
                    <a:pt x="123" y="886"/>
                    <a:pt x="123" y="874"/>
                  </a:cubicBezTo>
                  <a:cubicBezTo>
                    <a:pt x="123" y="710"/>
                    <a:pt x="123" y="710"/>
                    <a:pt x="123" y="710"/>
                  </a:cubicBezTo>
                  <a:cubicBezTo>
                    <a:pt x="155" y="718"/>
                    <a:pt x="195" y="724"/>
                    <a:pt x="240" y="724"/>
                  </a:cubicBezTo>
                  <a:cubicBezTo>
                    <a:pt x="409" y="724"/>
                    <a:pt x="441" y="613"/>
                    <a:pt x="441" y="464"/>
                  </a:cubicBezTo>
                  <a:cubicBezTo>
                    <a:pt x="441" y="313"/>
                    <a:pt x="418" y="203"/>
                    <a:pt x="243" y="203"/>
                  </a:cubicBezTo>
                  <a:moveTo>
                    <a:pt x="208" y="637"/>
                  </a:moveTo>
                  <a:cubicBezTo>
                    <a:pt x="159" y="637"/>
                    <a:pt x="122" y="626"/>
                    <a:pt x="122" y="626"/>
                  </a:cubicBezTo>
                  <a:cubicBezTo>
                    <a:pt x="122" y="307"/>
                    <a:pt x="122" y="307"/>
                    <a:pt x="122" y="307"/>
                  </a:cubicBezTo>
                  <a:cubicBezTo>
                    <a:pt x="122" y="307"/>
                    <a:pt x="176" y="292"/>
                    <a:pt x="217" y="292"/>
                  </a:cubicBezTo>
                  <a:cubicBezTo>
                    <a:pt x="287" y="292"/>
                    <a:pt x="316" y="308"/>
                    <a:pt x="316" y="461"/>
                  </a:cubicBezTo>
                  <a:cubicBezTo>
                    <a:pt x="316" y="605"/>
                    <a:pt x="291" y="637"/>
                    <a:pt x="208" y="637"/>
                  </a:cubicBezTo>
                </a:path>
              </a:pathLst>
            </a:custGeom>
            <a:solidFill>
              <a:srgbClr val="C5D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sp>
        <p:nvSpPr>
          <p:cNvPr id="2" name="Title 4">
            <a:extLst>
              <a:ext uri="{FF2B5EF4-FFF2-40B4-BE49-F238E27FC236}">
                <a16:creationId xmlns:a16="http://schemas.microsoft.com/office/drawing/2014/main" id="{3E83EC04-2F14-4640-A050-8F0C3A0E3A2F}"/>
              </a:ext>
            </a:extLst>
          </p:cNvPr>
          <p:cNvSpPr>
            <a:spLocks noGrp="1" noSelect="1"/>
          </p:cNvSpPr>
          <p:nvPr>
            <p:ph type="title" hasCustomPrompt="1"/>
          </p:nvPr>
        </p:nvSpPr>
        <p:spPr>
          <a:xfrm>
            <a:off x="695325" y="3872909"/>
            <a:ext cx="8497019" cy="580608"/>
          </a:xfrm>
        </p:spPr>
        <p:txBody>
          <a:bodyPr wrap="square" lIns="0" tIns="0" rIns="0" bIns="0" anchor="t" anchorCtr="0">
            <a:spAutoFit/>
          </a:bodyPr>
          <a:lstStyle>
            <a:lvl1pPr>
              <a:defRPr sz="4400" b="1">
                <a:solidFill>
                  <a:schemeClr val="accent1"/>
                </a:solidFill>
              </a:defRPr>
            </a:lvl1pPr>
          </a:lstStyle>
          <a:p>
            <a:r>
              <a:rPr lang="en-GB" noProof="0"/>
              <a:t>[Title]</a:t>
            </a:r>
          </a:p>
        </p:txBody>
      </p:sp>
      <p:sp>
        <p:nvSpPr>
          <p:cNvPr id="3" name="Chapeau  5 (JU-Free)">
            <a:extLst>
              <a:ext uri="{FF2B5EF4-FFF2-40B4-BE49-F238E27FC236}">
                <a16:creationId xmlns:a16="http://schemas.microsoft.com/office/drawing/2014/main" id="{91AD9D4D-CACF-1A4D-9517-7A87EA6D685D}"/>
              </a:ext>
            </a:extLst>
          </p:cNvPr>
          <p:cNvSpPr>
            <a:spLocks noGrp="1"/>
          </p:cNvSpPr>
          <p:nvPr>
            <p:ph type="body" idx="1" hasCustomPrompt="1"/>
          </p:nvPr>
        </p:nvSpPr>
        <p:spPr>
          <a:xfrm>
            <a:off x="695325" y="2930404"/>
            <a:ext cx="10801350" cy="664797"/>
          </a:xfrm>
          <a:noFill/>
        </p:spPr>
        <p:txBody>
          <a:bodyPr wrap="square" anchor="b" anchorCtr="0">
            <a:spAutoFit/>
          </a:bodyPr>
          <a:lstStyle>
            <a:lvl1pPr marL="0" indent="0">
              <a:spcBef>
                <a:spcPts val="0"/>
              </a:spcBef>
              <a:buNone/>
              <a:defRPr sz="2400">
                <a:solidFill>
                  <a:schemeClr val="bg2"/>
                </a:solidFill>
              </a:defRPr>
            </a:lvl1pPr>
            <a:lvl2pPr marL="0" marR="0" indent="0" algn="l" fontAlgn="auto">
              <a:lnSpc>
                <a:spcPct val="90000"/>
              </a:lnSpc>
              <a:spcBef>
                <a:spcPts val="0"/>
              </a:spcBef>
              <a:spcAft>
                <a:spcPts val="0"/>
              </a:spcAft>
              <a:buFontTx/>
              <a:buNone/>
              <a:defRPr kumimoji="0" sz="2400" b="0" i="0" u="none" baseline="0">
                <a:solidFill>
                  <a:schemeClr val="bg2">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2400" b="0" i="0" u="none" baseline="0">
                <a:solidFill>
                  <a:schemeClr val="bg2">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2400" b="0" i="0" u="none" baseline="0">
                <a:solidFill>
                  <a:schemeClr val="bg2">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2400" b="0" i="0" u="none" baseline="0">
                <a:solidFill>
                  <a:schemeClr val="bg2">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2400" b="0" i="0" u="none" baseline="0">
                <a:solidFill>
                  <a:schemeClr val="bg2">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2400" b="0" i="0" u="none" baseline="0">
                <a:solidFill>
                  <a:schemeClr val="bg2">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2400" b="0" i="0" u="none" baseline="0">
                <a:solidFill>
                  <a:schemeClr val="bg2">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2400" b="0" i="0" u="none" baseline="0">
                <a:solidFill>
                  <a:schemeClr val="bg2">
                    <a:lumMod val="100000"/>
                  </a:schemeClr>
                </a:solidFill>
                <a:latin typeface="Calibri" panose="020F0502020204030204" pitchFamily="34" charset="0"/>
              </a:defRPr>
            </a:lvl9pPr>
          </a:lstStyle>
          <a:p>
            <a:pPr lvl="0"/>
            <a:r>
              <a:rPr lang="en-GB" noProof="0"/>
              <a:t>[Chapeau]</a:t>
            </a:r>
          </a:p>
          <a:p>
            <a:pPr lvl="0"/>
            <a:r>
              <a:rPr lang="en-GB" noProof="0"/>
              <a:t>JU-LEVEL1=Chapeau</a:t>
            </a:r>
          </a:p>
        </p:txBody>
      </p:sp>
      <p:sp>
        <p:nvSpPr>
          <p:cNvPr id="16" name="Freeform 5"/>
          <p:cNvSpPr>
            <a:spLocks noSelect="1" noEditPoints="1"/>
          </p:cNvSpPr>
          <p:nvPr userDrawn="1"/>
        </p:nvSpPr>
        <p:spPr bwMode="auto">
          <a:xfrm>
            <a:off x="708025" y="6316663"/>
            <a:ext cx="2835275" cy="158750"/>
          </a:xfrm>
          <a:custGeom>
            <a:avLst/>
            <a:gdLst>
              <a:gd name="T0" fmla="*/ 8694 w 8929"/>
              <a:gd name="T1" fmla="*/ 251 h 497"/>
              <a:gd name="T2" fmla="*/ 8676 w 8929"/>
              <a:gd name="T3" fmla="*/ 309 h 497"/>
              <a:gd name="T4" fmla="*/ 8369 w 8929"/>
              <a:gd name="T5" fmla="*/ 247 h 497"/>
              <a:gd name="T6" fmla="*/ 8506 w 8929"/>
              <a:gd name="T7" fmla="*/ 304 h 497"/>
              <a:gd name="T8" fmla="*/ 8108 w 8929"/>
              <a:gd name="T9" fmla="*/ 377 h 497"/>
              <a:gd name="T10" fmla="*/ 8169 w 8929"/>
              <a:gd name="T11" fmla="*/ 252 h 497"/>
              <a:gd name="T12" fmla="*/ 7791 w 8929"/>
              <a:gd name="T13" fmla="*/ 252 h 497"/>
              <a:gd name="T14" fmla="*/ 7689 w 8929"/>
              <a:gd name="T15" fmla="*/ 219 h 497"/>
              <a:gd name="T16" fmla="*/ 7754 w 8929"/>
              <a:gd name="T17" fmla="*/ 309 h 497"/>
              <a:gd name="T18" fmla="*/ 7340 w 8929"/>
              <a:gd name="T19" fmla="*/ 369 h 497"/>
              <a:gd name="T20" fmla="*/ 7472 w 8929"/>
              <a:gd name="T21" fmla="*/ 114 h 497"/>
              <a:gd name="T22" fmla="*/ 7092 w 8929"/>
              <a:gd name="T23" fmla="*/ 114 h 497"/>
              <a:gd name="T24" fmla="*/ 6831 w 8929"/>
              <a:gd name="T25" fmla="*/ 319 h 497"/>
              <a:gd name="T26" fmla="*/ 6605 w 8929"/>
              <a:gd name="T27" fmla="*/ 125 h 497"/>
              <a:gd name="T28" fmla="*/ 6758 w 8929"/>
              <a:gd name="T29" fmla="*/ 274 h 497"/>
              <a:gd name="T30" fmla="*/ 6831 w 8929"/>
              <a:gd name="T31" fmla="*/ 319 h 497"/>
              <a:gd name="T32" fmla="*/ 6184 w 8929"/>
              <a:gd name="T33" fmla="*/ 251 h 497"/>
              <a:gd name="T34" fmla="*/ 6066 w 8929"/>
              <a:gd name="T35" fmla="*/ 165 h 497"/>
              <a:gd name="T36" fmla="*/ 6163 w 8929"/>
              <a:gd name="T37" fmla="*/ 194 h 497"/>
              <a:gd name="T38" fmla="*/ 5827 w 8929"/>
              <a:gd name="T39" fmla="*/ 323 h 497"/>
              <a:gd name="T40" fmla="*/ 5390 w 8929"/>
              <a:gd name="T41" fmla="*/ 180 h 497"/>
              <a:gd name="T42" fmla="*/ 5583 w 8929"/>
              <a:gd name="T43" fmla="*/ 223 h 497"/>
              <a:gd name="T44" fmla="*/ 5418 w 8929"/>
              <a:gd name="T45" fmla="*/ 114 h 497"/>
              <a:gd name="T46" fmla="*/ 5342 w 8929"/>
              <a:gd name="T47" fmla="*/ 209 h 497"/>
              <a:gd name="T48" fmla="*/ 4893 w 8929"/>
              <a:gd name="T49" fmla="*/ 251 h 497"/>
              <a:gd name="T50" fmla="*/ 4735 w 8929"/>
              <a:gd name="T51" fmla="*/ 179 h 497"/>
              <a:gd name="T52" fmla="*/ 4677 w 8929"/>
              <a:gd name="T53" fmla="*/ 158 h 497"/>
              <a:gd name="T54" fmla="*/ 4494 w 8929"/>
              <a:gd name="T55" fmla="*/ 124 h 497"/>
              <a:gd name="T56" fmla="*/ 4501 w 8929"/>
              <a:gd name="T57" fmla="*/ 383 h 497"/>
              <a:gd name="T58" fmla="*/ 4561 w 8929"/>
              <a:gd name="T59" fmla="*/ 124 h 497"/>
              <a:gd name="T60" fmla="*/ 4070 w 8929"/>
              <a:gd name="T61" fmla="*/ 50 h 497"/>
              <a:gd name="T62" fmla="*/ 4134 w 8929"/>
              <a:gd name="T63" fmla="*/ 366 h 497"/>
              <a:gd name="T64" fmla="*/ 4070 w 8929"/>
              <a:gd name="T65" fmla="*/ 124 h 497"/>
              <a:gd name="T66" fmla="*/ 3862 w 8929"/>
              <a:gd name="T67" fmla="*/ 229 h 497"/>
              <a:gd name="T68" fmla="*/ 3615 w 8929"/>
              <a:gd name="T69" fmla="*/ 173 h 497"/>
              <a:gd name="T70" fmla="*/ 3615 w 8929"/>
              <a:gd name="T71" fmla="*/ 114 h 497"/>
              <a:gd name="T72" fmla="*/ 3434 w 8929"/>
              <a:gd name="T73" fmla="*/ 131 h 497"/>
              <a:gd name="T74" fmla="*/ 3070 w 8929"/>
              <a:gd name="T75" fmla="*/ 219 h 497"/>
              <a:gd name="T76" fmla="*/ 3134 w 8929"/>
              <a:gd name="T77" fmla="*/ 309 h 497"/>
              <a:gd name="T78" fmla="*/ 2603 w 8929"/>
              <a:gd name="T79" fmla="*/ 235 h 497"/>
              <a:gd name="T80" fmla="*/ 2631 w 8929"/>
              <a:gd name="T81" fmla="*/ 369 h 497"/>
              <a:gd name="T82" fmla="*/ 2843 w 8929"/>
              <a:gd name="T83" fmla="*/ 121 h 497"/>
              <a:gd name="T84" fmla="*/ 2211 w 8929"/>
              <a:gd name="T85" fmla="*/ 130 h 497"/>
              <a:gd name="T86" fmla="*/ 2366 w 8929"/>
              <a:gd name="T87" fmla="*/ 118 h 497"/>
              <a:gd name="T88" fmla="*/ 2161 w 8929"/>
              <a:gd name="T89" fmla="*/ 225 h 497"/>
              <a:gd name="T90" fmla="*/ 2153 w 8929"/>
              <a:gd name="T91" fmla="*/ 272 h 497"/>
              <a:gd name="T92" fmla="*/ 1753 w 8929"/>
              <a:gd name="T93" fmla="*/ 291 h 497"/>
              <a:gd name="T94" fmla="*/ 1896 w 8929"/>
              <a:gd name="T95" fmla="*/ 155 h 497"/>
              <a:gd name="T96" fmla="*/ 1516 w 8929"/>
              <a:gd name="T97" fmla="*/ 186 h 497"/>
              <a:gd name="T98" fmla="*/ 1627 w 8929"/>
              <a:gd name="T99" fmla="*/ 186 h 497"/>
              <a:gd name="T100" fmla="*/ 1333 w 8929"/>
              <a:gd name="T101" fmla="*/ 219 h 497"/>
              <a:gd name="T102" fmla="*/ 1413 w 8929"/>
              <a:gd name="T103" fmla="*/ 324 h 497"/>
              <a:gd name="T104" fmla="*/ 1056 w 8929"/>
              <a:gd name="T105" fmla="*/ 200 h 497"/>
              <a:gd name="T106" fmla="*/ 1125 w 8929"/>
              <a:gd name="T107" fmla="*/ 114 h 497"/>
              <a:gd name="T108" fmla="*/ 843 w 8929"/>
              <a:gd name="T109" fmla="*/ 225 h 497"/>
              <a:gd name="T110" fmla="*/ 836 w 8929"/>
              <a:gd name="T111" fmla="*/ 272 h 497"/>
              <a:gd name="T112" fmla="*/ 478 w 8929"/>
              <a:gd name="T113" fmla="*/ 114 h 497"/>
              <a:gd name="T114" fmla="*/ 399 w 8929"/>
              <a:gd name="T115" fmla="*/ 369 h 497"/>
              <a:gd name="T116" fmla="*/ 106 w 8929"/>
              <a:gd name="T117" fmla="*/ 8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29" h="497">
                <a:moveTo>
                  <a:pt x="8768" y="219"/>
                </a:moveTo>
                <a:cubicBezTo>
                  <a:pt x="8770" y="188"/>
                  <a:pt x="8789" y="168"/>
                  <a:pt x="8820" y="168"/>
                </a:cubicBezTo>
                <a:cubicBezTo>
                  <a:pt x="8856" y="168"/>
                  <a:pt x="8865" y="193"/>
                  <a:pt x="8861" y="219"/>
                </a:cubicBezTo>
                <a:lnTo>
                  <a:pt x="8768" y="219"/>
                </a:lnTo>
                <a:close/>
                <a:moveTo>
                  <a:pt x="8922" y="272"/>
                </a:moveTo>
                <a:cubicBezTo>
                  <a:pt x="8926" y="259"/>
                  <a:pt x="8929" y="241"/>
                  <a:pt x="8929" y="225"/>
                </a:cubicBezTo>
                <a:cubicBezTo>
                  <a:pt x="8929" y="159"/>
                  <a:pt x="8896" y="114"/>
                  <a:pt x="8823" y="114"/>
                </a:cubicBezTo>
                <a:cubicBezTo>
                  <a:pt x="8744" y="114"/>
                  <a:pt x="8694" y="168"/>
                  <a:pt x="8694" y="251"/>
                </a:cubicBezTo>
                <a:cubicBezTo>
                  <a:pt x="8694" y="332"/>
                  <a:pt x="8741" y="383"/>
                  <a:pt x="8828" y="383"/>
                </a:cubicBezTo>
                <a:cubicBezTo>
                  <a:pt x="8863" y="383"/>
                  <a:pt x="8891" y="375"/>
                  <a:pt x="8907" y="365"/>
                </a:cubicBezTo>
                <a:cubicBezTo>
                  <a:pt x="8919" y="352"/>
                  <a:pt x="8927" y="328"/>
                  <a:pt x="8925" y="309"/>
                </a:cubicBezTo>
                <a:cubicBezTo>
                  <a:pt x="8907" y="317"/>
                  <a:pt x="8879" y="324"/>
                  <a:pt x="8847" y="324"/>
                </a:cubicBezTo>
                <a:cubicBezTo>
                  <a:pt x="8798" y="324"/>
                  <a:pt x="8773" y="307"/>
                  <a:pt x="8770" y="272"/>
                </a:cubicBezTo>
                <a:lnTo>
                  <a:pt x="8922" y="272"/>
                </a:lnTo>
                <a:close/>
                <a:moveTo>
                  <a:pt x="8662" y="371"/>
                </a:moveTo>
                <a:cubicBezTo>
                  <a:pt x="8671" y="357"/>
                  <a:pt x="8678" y="330"/>
                  <a:pt x="8676" y="309"/>
                </a:cubicBezTo>
                <a:cubicBezTo>
                  <a:pt x="8667" y="315"/>
                  <a:pt x="8657" y="318"/>
                  <a:pt x="8645" y="318"/>
                </a:cubicBezTo>
                <a:cubicBezTo>
                  <a:pt x="8631" y="318"/>
                  <a:pt x="8624" y="313"/>
                  <a:pt x="8624" y="294"/>
                </a:cubicBezTo>
                <a:cubicBezTo>
                  <a:pt x="8624" y="0"/>
                  <a:pt x="8624" y="0"/>
                  <a:pt x="8624" y="0"/>
                </a:cubicBezTo>
                <a:cubicBezTo>
                  <a:pt x="8592" y="0"/>
                  <a:pt x="8569" y="5"/>
                  <a:pt x="8552" y="14"/>
                </a:cubicBezTo>
                <a:cubicBezTo>
                  <a:pt x="8552" y="306"/>
                  <a:pt x="8552" y="306"/>
                  <a:pt x="8552" y="306"/>
                </a:cubicBezTo>
                <a:cubicBezTo>
                  <a:pt x="8552" y="350"/>
                  <a:pt x="8567" y="383"/>
                  <a:pt x="8617" y="383"/>
                </a:cubicBezTo>
                <a:cubicBezTo>
                  <a:pt x="8635" y="383"/>
                  <a:pt x="8650" y="378"/>
                  <a:pt x="8662" y="371"/>
                </a:cubicBezTo>
                <a:close/>
                <a:moveTo>
                  <a:pt x="8369" y="247"/>
                </a:moveTo>
                <a:cubicBezTo>
                  <a:pt x="8369" y="196"/>
                  <a:pt x="8398" y="176"/>
                  <a:pt x="8443" y="176"/>
                </a:cubicBezTo>
                <a:cubicBezTo>
                  <a:pt x="8466" y="176"/>
                  <a:pt x="8483" y="181"/>
                  <a:pt x="8501" y="192"/>
                </a:cubicBezTo>
                <a:cubicBezTo>
                  <a:pt x="8504" y="171"/>
                  <a:pt x="8499" y="141"/>
                  <a:pt x="8488" y="127"/>
                </a:cubicBezTo>
                <a:cubicBezTo>
                  <a:pt x="8473" y="118"/>
                  <a:pt x="8451" y="114"/>
                  <a:pt x="8427" y="114"/>
                </a:cubicBezTo>
                <a:cubicBezTo>
                  <a:pt x="8351" y="114"/>
                  <a:pt x="8295" y="159"/>
                  <a:pt x="8295" y="252"/>
                </a:cubicBezTo>
                <a:cubicBezTo>
                  <a:pt x="8295" y="333"/>
                  <a:pt x="8339" y="383"/>
                  <a:pt x="8420" y="383"/>
                </a:cubicBezTo>
                <a:cubicBezTo>
                  <a:pt x="8448" y="383"/>
                  <a:pt x="8470" y="377"/>
                  <a:pt x="8487" y="369"/>
                </a:cubicBezTo>
                <a:cubicBezTo>
                  <a:pt x="8500" y="355"/>
                  <a:pt x="8509" y="324"/>
                  <a:pt x="8506" y="304"/>
                </a:cubicBezTo>
                <a:cubicBezTo>
                  <a:pt x="8488" y="313"/>
                  <a:pt x="8467" y="318"/>
                  <a:pt x="8443" y="318"/>
                </a:cubicBezTo>
                <a:cubicBezTo>
                  <a:pt x="8398" y="318"/>
                  <a:pt x="8369" y="297"/>
                  <a:pt x="8369" y="247"/>
                </a:cubicBezTo>
                <a:close/>
                <a:moveTo>
                  <a:pt x="8153" y="323"/>
                </a:moveTo>
                <a:cubicBezTo>
                  <a:pt x="8150" y="299"/>
                  <a:pt x="8144" y="269"/>
                  <a:pt x="8138" y="253"/>
                </a:cubicBezTo>
                <a:cubicBezTo>
                  <a:pt x="8092" y="125"/>
                  <a:pt x="8092" y="125"/>
                  <a:pt x="8092" y="125"/>
                </a:cubicBezTo>
                <a:cubicBezTo>
                  <a:pt x="8088" y="123"/>
                  <a:pt x="8077" y="121"/>
                  <a:pt x="8061" y="121"/>
                </a:cubicBezTo>
                <a:cubicBezTo>
                  <a:pt x="8040" y="121"/>
                  <a:pt x="8026" y="125"/>
                  <a:pt x="8017" y="131"/>
                </a:cubicBezTo>
                <a:cubicBezTo>
                  <a:pt x="8108" y="377"/>
                  <a:pt x="8108" y="377"/>
                  <a:pt x="8108" y="377"/>
                </a:cubicBezTo>
                <a:cubicBezTo>
                  <a:pt x="8090" y="403"/>
                  <a:pt x="8062" y="425"/>
                  <a:pt x="8022" y="436"/>
                </a:cubicBezTo>
                <a:cubicBezTo>
                  <a:pt x="8024" y="460"/>
                  <a:pt x="8038" y="484"/>
                  <a:pt x="8055" y="497"/>
                </a:cubicBezTo>
                <a:cubicBezTo>
                  <a:pt x="8114" y="478"/>
                  <a:pt x="8151" y="446"/>
                  <a:pt x="8180" y="400"/>
                </a:cubicBezTo>
                <a:cubicBezTo>
                  <a:pt x="8206" y="357"/>
                  <a:pt x="8225" y="302"/>
                  <a:pt x="8243" y="244"/>
                </a:cubicBezTo>
                <a:cubicBezTo>
                  <a:pt x="8279" y="131"/>
                  <a:pt x="8279" y="131"/>
                  <a:pt x="8279" y="131"/>
                </a:cubicBezTo>
                <a:cubicBezTo>
                  <a:pt x="8270" y="125"/>
                  <a:pt x="8256" y="121"/>
                  <a:pt x="8236" y="121"/>
                </a:cubicBezTo>
                <a:cubicBezTo>
                  <a:pt x="8220" y="121"/>
                  <a:pt x="8212" y="123"/>
                  <a:pt x="8206" y="125"/>
                </a:cubicBezTo>
                <a:cubicBezTo>
                  <a:pt x="8169" y="252"/>
                  <a:pt x="8169" y="252"/>
                  <a:pt x="8169" y="252"/>
                </a:cubicBezTo>
                <a:cubicBezTo>
                  <a:pt x="8164" y="270"/>
                  <a:pt x="8159" y="300"/>
                  <a:pt x="8157" y="323"/>
                </a:cubicBezTo>
                <a:lnTo>
                  <a:pt x="8153" y="323"/>
                </a:lnTo>
                <a:close/>
                <a:moveTo>
                  <a:pt x="7866" y="247"/>
                </a:moveTo>
                <a:cubicBezTo>
                  <a:pt x="7866" y="196"/>
                  <a:pt x="7895" y="176"/>
                  <a:pt x="7940" y="176"/>
                </a:cubicBezTo>
                <a:cubicBezTo>
                  <a:pt x="7963" y="176"/>
                  <a:pt x="7980" y="181"/>
                  <a:pt x="7998" y="192"/>
                </a:cubicBezTo>
                <a:cubicBezTo>
                  <a:pt x="8001" y="171"/>
                  <a:pt x="7996" y="141"/>
                  <a:pt x="7985" y="127"/>
                </a:cubicBezTo>
                <a:cubicBezTo>
                  <a:pt x="7970" y="118"/>
                  <a:pt x="7948" y="114"/>
                  <a:pt x="7924" y="114"/>
                </a:cubicBezTo>
                <a:cubicBezTo>
                  <a:pt x="7847" y="114"/>
                  <a:pt x="7791" y="159"/>
                  <a:pt x="7791" y="252"/>
                </a:cubicBezTo>
                <a:cubicBezTo>
                  <a:pt x="7791" y="333"/>
                  <a:pt x="7835" y="383"/>
                  <a:pt x="7916" y="383"/>
                </a:cubicBezTo>
                <a:cubicBezTo>
                  <a:pt x="7945" y="383"/>
                  <a:pt x="7967" y="377"/>
                  <a:pt x="7984" y="369"/>
                </a:cubicBezTo>
                <a:cubicBezTo>
                  <a:pt x="7997" y="355"/>
                  <a:pt x="8006" y="324"/>
                  <a:pt x="8003" y="304"/>
                </a:cubicBezTo>
                <a:cubicBezTo>
                  <a:pt x="7985" y="313"/>
                  <a:pt x="7964" y="318"/>
                  <a:pt x="7940" y="318"/>
                </a:cubicBezTo>
                <a:cubicBezTo>
                  <a:pt x="7895" y="318"/>
                  <a:pt x="7866" y="297"/>
                  <a:pt x="7866" y="247"/>
                </a:cubicBezTo>
                <a:close/>
                <a:moveTo>
                  <a:pt x="7596" y="219"/>
                </a:moveTo>
                <a:cubicBezTo>
                  <a:pt x="7598" y="188"/>
                  <a:pt x="7617" y="168"/>
                  <a:pt x="7648" y="168"/>
                </a:cubicBezTo>
                <a:cubicBezTo>
                  <a:pt x="7684" y="168"/>
                  <a:pt x="7693" y="193"/>
                  <a:pt x="7689" y="219"/>
                </a:cubicBezTo>
                <a:lnTo>
                  <a:pt x="7596" y="219"/>
                </a:lnTo>
                <a:close/>
                <a:moveTo>
                  <a:pt x="7750" y="272"/>
                </a:moveTo>
                <a:cubicBezTo>
                  <a:pt x="7755" y="259"/>
                  <a:pt x="7758" y="241"/>
                  <a:pt x="7758" y="225"/>
                </a:cubicBezTo>
                <a:cubicBezTo>
                  <a:pt x="7758" y="159"/>
                  <a:pt x="7724" y="114"/>
                  <a:pt x="7651" y="114"/>
                </a:cubicBezTo>
                <a:cubicBezTo>
                  <a:pt x="7572" y="114"/>
                  <a:pt x="7522" y="168"/>
                  <a:pt x="7522" y="251"/>
                </a:cubicBezTo>
                <a:cubicBezTo>
                  <a:pt x="7522" y="332"/>
                  <a:pt x="7569" y="383"/>
                  <a:pt x="7656" y="383"/>
                </a:cubicBezTo>
                <a:cubicBezTo>
                  <a:pt x="7691" y="383"/>
                  <a:pt x="7719" y="375"/>
                  <a:pt x="7735" y="365"/>
                </a:cubicBezTo>
                <a:cubicBezTo>
                  <a:pt x="7747" y="352"/>
                  <a:pt x="7755" y="328"/>
                  <a:pt x="7754" y="309"/>
                </a:cubicBezTo>
                <a:cubicBezTo>
                  <a:pt x="7735" y="317"/>
                  <a:pt x="7707" y="324"/>
                  <a:pt x="7675" y="324"/>
                </a:cubicBezTo>
                <a:cubicBezTo>
                  <a:pt x="7626" y="324"/>
                  <a:pt x="7601" y="307"/>
                  <a:pt x="7598" y="272"/>
                </a:cubicBezTo>
                <a:lnTo>
                  <a:pt x="7750" y="272"/>
                </a:lnTo>
                <a:close/>
                <a:moveTo>
                  <a:pt x="7408" y="165"/>
                </a:moveTo>
                <a:cubicBezTo>
                  <a:pt x="7404" y="165"/>
                  <a:pt x="7404" y="165"/>
                  <a:pt x="7404" y="165"/>
                </a:cubicBezTo>
                <a:cubicBezTo>
                  <a:pt x="7399" y="119"/>
                  <a:pt x="7399" y="119"/>
                  <a:pt x="7399" y="119"/>
                </a:cubicBezTo>
                <a:cubicBezTo>
                  <a:pt x="7375" y="119"/>
                  <a:pt x="7354" y="123"/>
                  <a:pt x="7340" y="130"/>
                </a:cubicBezTo>
                <a:cubicBezTo>
                  <a:pt x="7340" y="369"/>
                  <a:pt x="7340" y="369"/>
                  <a:pt x="7340" y="369"/>
                </a:cubicBezTo>
                <a:cubicBezTo>
                  <a:pt x="7347" y="372"/>
                  <a:pt x="7359" y="375"/>
                  <a:pt x="7377" y="375"/>
                </a:cubicBezTo>
                <a:cubicBezTo>
                  <a:pt x="7394" y="375"/>
                  <a:pt x="7406" y="372"/>
                  <a:pt x="7413" y="369"/>
                </a:cubicBezTo>
                <a:cubicBezTo>
                  <a:pt x="7413" y="229"/>
                  <a:pt x="7413" y="229"/>
                  <a:pt x="7413" y="229"/>
                </a:cubicBezTo>
                <a:cubicBezTo>
                  <a:pt x="7422" y="203"/>
                  <a:pt x="7441" y="186"/>
                  <a:pt x="7467" y="186"/>
                </a:cubicBezTo>
                <a:cubicBezTo>
                  <a:pt x="7482" y="186"/>
                  <a:pt x="7492" y="189"/>
                  <a:pt x="7501" y="194"/>
                </a:cubicBezTo>
                <a:cubicBezTo>
                  <a:pt x="7504" y="187"/>
                  <a:pt x="7506" y="178"/>
                  <a:pt x="7506" y="164"/>
                </a:cubicBezTo>
                <a:cubicBezTo>
                  <a:pt x="7506" y="145"/>
                  <a:pt x="7502" y="131"/>
                  <a:pt x="7495" y="118"/>
                </a:cubicBezTo>
                <a:cubicBezTo>
                  <a:pt x="7489" y="115"/>
                  <a:pt x="7481" y="114"/>
                  <a:pt x="7472" y="114"/>
                </a:cubicBezTo>
                <a:cubicBezTo>
                  <a:pt x="7431" y="114"/>
                  <a:pt x="7415" y="137"/>
                  <a:pt x="7408" y="165"/>
                </a:cubicBezTo>
                <a:close/>
                <a:moveTo>
                  <a:pt x="7037" y="219"/>
                </a:moveTo>
                <a:cubicBezTo>
                  <a:pt x="7039" y="188"/>
                  <a:pt x="7058" y="168"/>
                  <a:pt x="7089" y="168"/>
                </a:cubicBezTo>
                <a:cubicBezTo>
                  <a:pt x="7125" y="168"/>
                  <a:pt x="7134" y="193"/>
                  <a:pt x="7130" y="219"/>
                </a:cubicBezTo>
                <a:lnTo>
                  <a:pt x="7037" y="219"/>
                </a:lnTo>
                <a:close/>
                <a:moveTo>
                  <a:pt x="7191" y="272"/>
                </a:moveTo>
                <a:cubicBezTo>
                  <a:pt x="7195" y="259"/>
                  <a:pt x="7198" y="241"/>
                  <a:pt x="7198" y="225"/>
                </a:cubicBezTo>
                <a:cubicBezTo>
                  <a:pt x="7198" y="159"/>
                  <a:pt x="7165" y="114"/>
                  <a:pt x="7092" y="114"/>
                </a:cubicBezTo>
                <a:cubicBezTo>
                  <a:pt x="7013" y="114"/>
                  <a:pt x="6963" y="168"/>
                  <a:pt x="6963" y="251"/>
                </a:cubicBezTo>
                <a:cubicBezTo>
                  <a:pt x="6963" y="332"/>
                  <a:pt x="7010" y="383"/>
                  <a:pt x="7097" y="383"/>
                </a:cubicBezTo>
                <a:cubicBezTo>
                  <a:pt x="7132" y="383"/>
                  <a:pt x="7160" y="375"/>
                  <a:pt x="7176" y="365"/>
                </a:cubicBezTo>
                <a:cubicBezTo>
                  <a:pt x="7188" y="352"/>
                  <a:pt x="7196" y="328"/>
                  <a:pt x="7194" y="309"/>
                </a:cubicBezTo>
                <a:cubicBezTo>
                  <a:pt x="7176" y="317"/>
                  <a:pt x="7148" y="324"/>
                  <a:pt x="7116" y="324"/>
                </a:cubicBezTo>
                <a:cubicBezTo>
                  <a:pt x="7067" y="324"/>
                  <a:pt x="7042" y="307"/>
                  <a:pt x="7039" y="272"/>
                </a:cubicBezTo>
                <a:lnTo>
                  <a:pt x="7191" y="272"/>
                </a:lnTo>
                <a:close/>
                <a:moveTo>
                  <a:pt x="6831" y="319"/>
                </a:moveTo>
                <a:cubicBezTo>
                  <a:pt x="6826" y="289"/>
                  <a:pt x="6821" y="263"/>
                  <a:pt x="6815" y="240"/>
                </a:cubicBezTo>
                <a:cubicBezTo>
                  <a:pt x="6785" y="118"/>
                  <a:pt x="6785" y="118"/>
                  <a:pt x="6785" y="118"/>
                </a:cubicBezTo>
                <a:cubicBezTo>
                  <a:pt x="6747" y="118"/>
                  <a:pt x="6712" y="122"/>
                  <a:pt x="6689" y="131"/>
                </a:cubicBezTo>
                <a:cubicBezTo>
                  <a:pt x="6663" y="235"/>
                  <a:pt x="6663" y="235"/>
                  <a:pt x="6663" y="235"/>
                </a:cubicBezTo>
                <a:cubicBezTo>
                  <a:pt x="6657" y="256"/>
                  <a:pt x="6651" y="292"/>
                  <a:pt x="6649" y="319"/>
                </a:cubicBezTo>
                <a:cubicBezTo>
                  <a:pt x="6645" y="319"/>
                  <a:pt x="6645" y="319"/>
                  <a:pt x="6645" y="319"/>
                </a:cubicBezTo>
                <a:cubicBezTo>
                  <a:pt x="6642" y="288"/>
                  <a:pt x="6635" y="250"/>
                  <a:pt x="6629" y="223"/>
                </a:cubicBezTo>
                <a:cubicBezTo>
                  <a:pt x="6605" y="125"/>
                  <a:pt x="6605" y="125"/>
                  <a:pt x="6605" y="125"/>
                </a:cubicBezTo>
                <a:cubicBezTo>
                  <a:pt x="6600" y="123"/>
                  <a:pt x="6590" y="121"/>
                  <a:pt x="6576" y="121"/>
                </a:cubicBezTo>
                <a:cubicBezTo>
                  <a:pt x="6556" y="121"/>
                  <a:pt x="6542" y="125"/>
                  <a:pt x="6534" y="131"/>
                </a:cubicBezTo>
                <a:cubicBezTo>
                  <a:pt x="6597" y="380"/>
                  <a:pt x="6597" y="380"/>
                  <a:pt x="6597" y="380"/>
                </a:cubicBezTo>
                <a:cubicBezTo>
                  <a:pt x="6631" y="380"/>
                  <a:pt x="6666" y="377"/>
                  <a:pt x="6691" y="369"/>
                </a:cubicBezTo>
                <a:cubicBezTo>
                  <a:pt x="6717" y="273"/>
                  <a:pt x="6717" y="273"/>
                  <a:pt x="6717" y="273"/>
                </a:cubicBezTo>
                <a:cubicBezTo>
                  <a:pt x="6725" y="246"/>
                  <a:pt x="6731" y="210"/>
                  <a:pt x="6735" y="180"/>
                </a:cubicBezTo>
                <a:cubicBezTo>
                  <a:pt x="6739" y="180"/>
                  <a:pt x="6739" y="180"/>
                  <a:pt x="6739" y="180"/>
                </a:cubicBezTo>
                <a:cubicBezTo>
                  <a:pt x="6743" y="210"/>
                  <a:pt x="6751" y="247"/>
                  <a:pt x="6758" y="274"/>
                </a:cubicBezTo>
                <a:cubicBezTo>
                  <a:pt x="6788" y="380"/>
                  <a:pt x="6788" y="380"/>
                  <a:pt x="6788" y="380"/>
                </a:cubicBezTo>
                <a:cubicBezTo>
                  <a:pt x="6822" y="380"/>
                  <a:pt x="6857" y="377"/>
                  <a:pt x="6881" y="370"/>
                </a:cubicBezTo>
                <a:cubicBezTo>
                  <a:pt x="6943" y="130"/>
                  <a:pt x="6943" y="130"/>
                  <a:pt x="6943" y="130"/>
                </a:cubicBezTo>
                <a:cubicBezTo>
                  <a:pt x="6934" y="125"/>
                  <a:pt x="6922" y="121"/>
                  <a:pt x="6903" y="121"/>
                </a:cubicBezTo>
                <a:cubicBezTo>
                  <a:pt x="6888" y="121"/>
                  <a:pt x="6879" y="123"/>
                  <a:pt x="6875" y="125"/>
                </a:cubicBezTo>
                <a:cubicBezTo>
                  <a:pt x="6851" y="226"/>
                  <a:pt x="6851" y="226"/>
                  <a:pt x="6851" y="226"/>
                </a:cubicBezTo>
                <a:cubicBezTo>
                  <a:pt x="6844" y="252"/>
                  <a:pt x="6839" y="288"/>
                  <a:pt x="6835" y="319"/>
                </a:cubicBezTo>
                <a:lnTo>
                  <a:pt x="6831" y="319"/>
                </a:lnTo>
                <a:close/>
                <a:moveTo>
                  <a:pt x="6258" y="219"/>
                </a:moveTo>
                <a:cubicBezTo>
                  <a:pt x="6260" y="188"/>
                  <a:pt x="6279" y="168"/>
                  <a:pt x="6310" y="168"/>
                </a:cubicBezTo>
                <a:cubicBezTo>
                  <a:pt x="6346" y="168"/>
                  <a:pt x="6355" y="193"/>
                  <a:pt x="6351" y="219"/>
                </a:cubicBezTo>
                <a:lnTo>
                  <a:pt x="6258" y="219"/>
                </a:lnTo>
                <a:close/>
                <a:moveTo>
                  <a:pt x="6412" y="272"/>
                </a:moveTo>
                <a:cubicBezTo>
                  <a:pt x="6416" y="259"/>
                  <a:pt x="6419" y="241"/>
                  <a:pt x="6419" y="225"/>
                </a:cubicBezTo>
                <a:cubicBezTo>
                  <a:pt x="6419" y="159"/>
                  <a:pt x="6386" y="114"/>
                  <a:pt x="6313" y="114"/>
                </a:cubicBezTo>
                <a:cubicBezTo>
                  <a:pt x="6234" y="114"/>
                  <a:pt x="6184" y="168"/>
                  <a:pt x="6184" y="251"/>
                </a:cubicBezTo>
                <a:cubicBezTo>
                  <a:pt x="6184" y="332"/>
                  <a:pt x="6231" y="383"/>
                  <a:pt x="6318" y="383"/>
                </a:cubicBezTo>
                <a:cubicBezTo>
                  <a:pt x="6353" y="383"/>
                  <a:pt x="6381" y="375"/>
                  <a:pt x="6397" y="365"/>
                </a:cubicBezTo>
                <a:cubicBezTo>
                  <a:pt x="6409" y="352"/>
                  <a:pt x="6417" y="328"/>
                  <a:pt x="6415" y="309"/>
                </a:cubicBezTo>
                <a:cubicBezTo>
                  <a:pt x="6397" y="317"/>
                  <a:pt x="6369" y="324"/>
                  <a:pt x="6337" y="324"/>
                </a:cubicBezTo>
                <a:cubicBezTo>
                  <a:pt x="6288" y="324"/>
                  <a:pt x="6263" y="307"/>
                  <a:pt x="6260" y="272"/>
                </a:cubicBezTo>
                <a:lnTo>
                  <a:pt x="6412" y="272"/>
                </a:lnTo>
                <a:close/>
                <a:moveTo>
                  <a:pt x="6070" y="165"/>
                </a:moveTo>
                <a:cubicBezTo>
                  <a:pt x="6066" y="165"/>
                  <a:pt x="6066" y="165"/>
                  <a:pt x="6066" y="165"/>
                </a:cubicBezTo>
                <a:cubicBezTo>
                  <a:pt x="6061" y="119"/>
                  <a:pt x="6061" y="119"/>
                  <a:pt x="6061" y="119"/>
                </a:cubicBezTo>
                <a:cubicBezTo>
                  <a:pt x="6037" y="119"/>
                  <a:pt x="6016" y="123"/>
                  <a:pt x="6002" y="130"/>
                </a:cubicBezTo>
                <a:cubicBezTo>
                  <a:pt x="6002" y="369"/>
                  <a:pt x="6002" y="369"/>
                  <a:pt x="6002" y="369"/>
                </a:cubicBezTo>
                <a:cubicBezTo>
                  <a:pt x="6009" y="372"/>
                  <a:pt x="6021" y="375"/>
                  <a:pt x="6039" y="375"/>
                </a:cubicBezTo>
                <a:cubicBezTo>
                  <a:pt x="6056" y="375"/>
                  <a:pt x="6068" y="372"/>
                  <a:pt x="6075" y="369"/>
                </a:cubicBezTo>
                <a:cubicBezTo>
                  <a:pt x="6075" y="229"/>
                  <a:pt x="6075" y="229"/>
                  <a:pt x="6075" y="229"/>
                </a:cubicBezTo>
                <a:cubicBezTo>
                  <a:pt x="6084" y="203"/>
                  <a:pt x="6103" y="186"/>
                  <a:pt x="6129" y="186"/>
                </a:cubicBezTo>
                <a:cubicBezTo>
                  <a:pt x="6144" y="186"/>
                  <a:pt x="6154" y="189"/>
                  <a:pt x="6163" y="194"/>
                </a:cubicBezTo>
                <a:cubicBezTo>
                  <a:pt x="6166" y="187"/>
                  <a:pt x="6168" y="178"/>
                  <a:pt x="6168" y="164"/>
                </a:cubicBezTo>
                <a:cubicBezTo>
                  <a:pt x="6168" y="145"/>
                  <a:pt x="6164" y="131"/>
                  <a:pt x="6157" y="118"/>
                </a:cubicBezTo>
                <a:cubicBezTo>
                  <a:pt x="6151" y="115"/>
                  <a:pt x="6143" y="114"/>
                  <a:pt x="6134" y="114"/>
                </a:cubicBezTo>
                <a:cubicBezTo>
                  <a:pt x="6093" y="114"/>
                  <a:pt x="6077" y="137"/>
                  <a:pt x="6070" y="165"/>
                </a:cubicBezTo>
                <a:close/>
                <a:moveTo>
                  <a:pt x="5777" y="245"/>
                </a:moveTo>
                <a:cubicBezTo>
                  <a:pt x="5777" y="201"/>
                  <a:pt x="5794" y="173"/>
                  <a:pt x="5827" y="173"/>
                </a:cubicBezTo>
                <a:cubicBezTo>
                  <a:pt x="5859" y="173"/>
                  <a:pt x="5877" y="201"/>
                  <a:pt x="5877" y="245"/>
                </a:cubicBezTo>
                <a:cubicBezTo>
                  <a:pt x="5877" y="294"/>
                  <a:pt x="5862" y="323"/>
                  <a:pt x="5827" y="323"/>
                </a:cubicBezTo>
                <a:cubicBezTo>
                  <a:pt x="5794" y="323"/>
                  <a:pt x="5777" y="294"/>
                  <a:pt x="5777" y="245"/>
                </a:cubicBezTo>
                <a:close/>
                <a:moveTo>
                  <a:pt x="5827" y="114"/>
                </a:moveTo>
                <a:cubicBezTo>
                  <a:pt x="5753" y="114"/>
                  <a:pt x="5703" y="162"/>
                  <a:pt x="5703" y="244"/>
                </a:cubicBezTo>
                <a:cubicBezTo>
                  <a:pt x="5703" y="337"/>
                  <a:pt x="5747" y="383"/>
                  <a:pt x="5827" y="383"/>
                </a:cubicBezTo>
                <a:cubicBezTo>
                  <a:pt x="5904" y="383"/>
                  <a:pt x="5952" y="334"/>
                  <a:pt x="5952" y="244"/>
                </a:cubicBezTo>
                <a:cubicBezTo>
                  <a:pt x="5952" y="159"/>
                  <a:pt x="5903" y="114"/>
                  <a:pt x="5827" y="114"/>
                </a:cubicBezTo>
                <a:close/>
                <a:moveTo>
                  <a:pt x="5342" y="209"/>
                </a:moveTo>
                <a:cubicBezTo>
                  <a:pt x="5351" y="193"/>
                  <a:pt x="5365" y="180"/>
                  <a:pt x="5390" y="180"/>
                </a:cubicBezTo>
                <a:cubicBezTo>
                  <a:pt x="5419" y="180"/>
                  <a:pt x="5427" y="197"/>
                  <a:pt x="5427" y="223"/>
                </a:cubicBezTo>
                <a:cubicBezTo>
                  <a:pt x="5427" y="369"/>
                  <a:pt x="5427" y="369"/>
                  <a:pt x="5427" y="369"/>
                </a:cubicBezTo>
                <a:cubicBezTo>
                  <a:pt x="5434" y="372"/>
                  <a:pt x="5446" y="375"/>
                  <a:pt x="5463" y="375"/>
                </a:cubicBezTo>
                <a:cubicBezTo>
                  <a:pt x="5481" y="375"/>
                  <a:pt x="5492" y="372"/>
                  <a:pt x="5499" y="369"/>
                </a:cubicBezTo>
                <a:cubicBezTo>
                  <a:pt x="5499" y="234"/>
                  <a:pt x="5499" y="234"/>
                  <a:pt x="5499" y="234"/>
                </a:cubicBezTo>
                <a:cubicBezTo>
                  <a:pt x="5499" y="224"/>
                  <a:pt x="5498" y="213"/>
                  <a:pt x="5498" y="209"/>
                </a:cubicBezTo>
                <a:cubicBezTo>
                  <a:pt x="5506" y="193"/>
                  <a:pt x="5521" y="180"/>
                  <a:pt x="5546" y="180"/>
                </a:cubicBezTo>
                <a:cubicBezTo>
                  <a:pt x="5574" y="180"/>
                  <a:pt x="5583" y="197"/>
                  <a:pt x="5583" y="223"/>
                </a:cubicBezTo>
                <a:cubicBezTo>
                  <a:pt x="5583" y="369"/>
                  <a:pt x="5583" y="369"/>
                  <a:pt x="5583" y="369"/>
                </a:cubicBezTo>
                <a:cubicBezTo>
                  <a:pt x="5590" y="372"/>
                  <a:pt x="5602" y="375"/>
                  <a:pt x="5619" y="375"/>
                </a:cubicBezTo>
                <a:cubicBezTo>
                  <a:pt x="5637" y="375"/>
                  <a:pt x="5649" y="372"/>
                  <a:pt x="5655" y="369"/>
                </a:cubicBezTo>
                <a:cubicBezTo>
                  <a:pt x="5655" y="210"/>
                  <a:pt x="5655" y="210"/>
                  <a:pt x="5655" y="210"/>
                </a:cubicBezTo>
                <a:cubicBezTo>
                  <a:pt x="5655" y="127"/>
                  <a:pt x="5611" y="114"/>
                  <a:pt x="5574" y="114"/>
                </a:cubicBezTo>
                <a:cubicBezTo>
                  <a:pt x="5529" y="114"/>
                  <a:pt x="5505" y="134"/>
                  <a:pt x="5494" y="157"/>
                </a:cubicBezTo>
                <a:cubicBezTo>
                  <a:pt x="5490" y="157"/>
                  <a:pt x="5490" y="157"/>
                  <a:pt x="5490" y="157"/>
                </a:cubicBezTo>
                <a:cubicBezTo>
                  <a:pt x="5477" y="122"/>
                  <a:pt x="5447" y="114"/>
                  <a:pt x="5418" y="114"/>
                </a:cubicBezTo>
                <a:cubicBezTo>
                  <a:pt x="5373" y="114"/>
                  <a:pt x="5348" y="135"/>
                  <a:pt x="5337" y="160"/>
                </a:cubicBezTo>
                <a:cubicBezTo>
                  <a:pt x="5333" y="160"/>
                  <a:pt x="5333" y="160"/>
                  <a:pt x="5333" y="160"/>
                </a:cubicBezTo>
                <a:cubicBezTo>
                  <a:pt x="5329" y="119"/>
                  <a:pt x="5329" y="119"/>
                  <a:pt x="5329" y="119"/>
                </a:cubicBezTo>
                <a:cubicBezTo>
                  <a:pt x="5305" y="119"/>
                  <a:pt x="5283" y="123"/>
                  <a:pt x="5270" y="130"/>
                </a:cubicBezTo>
                <a:cubicBezTo>
                  <a:pt x="5270" y="369"/>
                  <a:pt x="5270" y="369"/>
                  <a:pt x="5270" y="369"/>
                </a:cubicBezTo>
                <a:cubicBezTo>
                  <a:pt x="5277" y="372"/>
                  <a:pt x="5289" y="375"/>
                  <a:pt x="5306" y="375"/>
                </a:cubicBezTo>
                <a:cubicBezTo>
                  <a:pt x="5324" y="375"/>
                  <a:pt x="5336" y="372"/>
                  <a:pt x="5342" y="369"/>
                </a:cubicBezTo>
                <a:lnTo>
                  <a:pt x="5342" y="209"/>
                </a:lnTo>
                <a:close/>
                <a:moveTo>
                  <a:pt x="4966" y="219"/>
                </a:moveTo>
                <a:cubicBezTo>
                  <a:pt x="4968" y="188"/>
                  <a:pt x="4987" y="168"/>
                  <a:pt x="5018" y="168"/>
                </a:cubicBezTo>
                <a:cubicBezTo>
                  <a:pt x="5054" y="168"/>
                  <a:pt x="5064" y="193"/>
                  <a:pt x="5060" y="219"/>
                </a:cubicBezTo>
                <a:lnTo>
                  <a:pt x="4966" y="219"/>
                </a:lnTo>
                <a:close/>
                <a:moveTo>
                  <a:pt x="5120" y="272"/>
                </a:moveTo>
                <a:cubicBezTo>
                  <a:pt x="5125" y="259"/>
                  <a:pt x="5128" y="241"/>
                  <a:pt x="5128" y="225"/>
                </a:cubicBezTo>
                <a:cubicBezTo>
                  <a:pt x="5128" y="159"/>
                  <a:pt x="5094" y="114"/>
                  <a:pt x="5021" y="114"/>
                </a:cubicBezTo>
                <a:cubicBezTo>
                  <a:pt x="4943" y="114"/>
                  <a:pt x="4893" y="168"/>
                  <a:pt x="4893" y="251"/>
                </a:cubicBezTo>
                <a:cubicBezTo>
                  <a:pt x="4893" y="332"/>
                  <a:pt x="4939" y="383"/>
                  <a:pt x="5027" y="383"/>
                </a:cubicBezTo>
                <a:cubicBezTo>
                  <a:pt x="5061" y="383"/>
                  <a:pt x="5089" y="375"/>
                  <a:pt x="5106" y="365"/>
                </a:cubicBezTo>
                <a:cubicBezTo>
                  <a:pt x="5117" y="352"/>
                  <a:pt x="5125" y="328"/>
                  <a:pt x="5124" y="309"/>
                </a:cubicBezTo>
                <a:cubicBezTo>
                  <a:pt x="5106" y="317"/>
                  <a:pt x="5078" y="324"/>
                  <a:pt x="5046" y="324"/>
                </a:cubicBezTo>
                <a:cubicBezTo>
                  <a:pt x="4996" y="324"/>
                  <a:pt x="4971" y="307"/>
                  <a:pt x="4968" y="272"/>
                </a:cubicBezTo>
                <a:lnTo>
                  <a:pt x="5120" y="272"/>
                </a:lnTo>
                <a:close/>
                <a:moveTo>
                  <a:pt x="4684" y="209"/>
                </a:moveTo>
                <a:cubicBezTo>
                  <a:pt x="4693" y="193"/>
                  <a:pt x="4708" y="179"/>
                  <a:pt x="4735" y="179"/>
                </a:cubicBezTo>
                <a:cubicBezTo>
                  <a:pt x="4765" y="179"/>
                  <a:pt x="4774" y="196"/>
                  <a:pt x="4774" y="223"/>
                </a:cubicBezTo>
                <a:cubicBezTo>
                  <a:pt x="4774" y="369"/>
                  <a:pt x="4774" y="369"/>
                  <a:pt x="4774" y="369"/>
                </a:cubicBezTo>
                <a:cubicBezTo>
                  <a:pt x="4781" y="372"/>
                  <a:pt x="4793" y="375"/>
                  <a:pt x="4811" y="375"/>
                </a:cubicBezTo>
                <a:cubicBezTo>
                  <a:pt x="4828" y="375"/>
                  <a:pt x="4840" y="372"/>
                  <a:pt x="4847" y="369"/>
                </a:cubicBezTo>
                <a:cubicBezTo>
                  <a:pt x="4847" y="210"/>
                  <a:pt x="4847" y="210"/>
                  <a:pt x="4847" y="210"/>
                </a:cubicBezTo>
                <a:cubicBezTo>
                  <a:pt x="4847" y="127"/>
                  <a:pt x="4801" y="114"/>
                  <a:pt x="4762" y="114"/>
                </a:cubicBezTo>
                <a:cubicBezTo>
                  <a:pt x="4716" y="114"/>
                  <a:pt x="4692" y="133"/>
                  <a:pt x="4681" y="158"/>
                </a:cubicBezTo>
                <a:cubicBezTo>
                  <a:pt x="4677" y="158"/>
                  <a:pt x="4677" y="158"/>
                  <a:pt x="4677" y="158"/>
                </a:cubicBezTo>
                <a:cubicBezTo>
                  <a:pt x="4681" y="135"/>
                  <a:pt x="4684" y="104"/>
                  <a:pt x="4684" y="76"/>
                </a:cubicBezTo>
                <a:cubicBezTo>
                  <a:pt x="4684" y="0"/>
                  <a:pt x="4684" y="0"/>
                  <a:pt x="4684" y="0"/>
                </a:cubicBezTo>
                <a:cubicBezTo>
                  <a:pt x="4652" y="0"/>
                  <a:pt x="4628" y="5"/>
                  <a:pt x="4611" y="14"/>
                </a:cubicBezTo>
                <a:cubicBezTo>
                  <a:pt x="4611" y="369"/>
                  <a:pt x="4611" y="369"/>
                  <a:pt x="4611" y="369"/>
                </a:cubicBezTo>
                <a:cubicBezTo>
                  <a:pt x="4618" y="372"/>
                  <a:pt x="4630" y="375"/>
                  <a:pt x="4648" y="375"/>
                </a:cubicBezTo>
                <a:cubicBezTo>
                  <a:pt x="4665" y="375"/>
                  <a:pt x="4677" y="372"/>
                  <a:pt x="4684" y="369"/>
                </a:cubicBezTo>
                <a:lnTo>
                  <a:pt x="4684" y="209"/>
                </a:lnTo>
                <a:close/>
                <a:moveTo>
                  <a:pt x="4494" y="124"/>
                </a:moveTo>
                <a:cubicBezTo>
                  <a:pt x="4494" y="50"/>
                  <a:pt x="4494" y="50"/>
                  <a:pt x="4494" y="50"/>
                </a:cubicBezTo>
                <a:cubicBezTo>
                  <a:pt x="4466" y="50"/>
                  <a:pt x="4440" y="57"/>
                  <a:pt x="4422" y="70"/>
                </a:cubicBezTo>
                <a:cubicBezTo>
                  <a:pt x="4422" y="124"/>
                  <a:pt x="4422" y="124"/>
                  <a:pt x="4422" y="124"/>
                </a:cubicBezTo>
                <a:cubicBezTo>
                  <a:pt x="4393" y="124"/>
                  <a:pt x="4393" y="124"/>
                  <a:pt x="4393" y="124"/>
                </a:cubicBezTo>
                <a:cubicBezTo>
                  <a:pt x="4387" y="140"/>
                  <a:pt x="4383" y="164"/>
                  <a:pt x="4383" y="186"/>
                </a:cubicBezTo>
                <a:cubicBezTo>
                  <a:pt x="4422" y="186"/>
                  <a:pt x="4422" y="186"/>
                  <a:pt x="4422" y="186"/>
                </a:cubicBezTo>
                <a:cubicBezTo>
                  <a:pt x="4422" y="291"/>
                  <a:pt x="4422" y="291"/>
                  <a:pt x="4422" y="291"/>
                </a:cubicBezTo>
                <a:cubicBezTo>
                  <a:pt x="4422" y="346"/>
                  <a:pt x="4440" y="383"/>
                  <a:pt x="4501" y="383"/>
                </a:cubicBezTo>
                <a:cubicBezTo>
                  <a:pt x="4526" y="383"/>
                  <a:pt x="4544" y="377"/>
                  <a:pt x="4558" y="366"/>
                </a:cubicBezTo>
                <a:cubicBezTo>
                  <a:pt x="4568" y="353"/>
                  <a:pt x="4576" y="324"/>
                  <a:pt x="4574" y="303"/>
                </a:cubicBezTo>
                <a:cubicBezTo>
                  <a:pt x="4558" y="313"/>
                  <a:pt x="4543" y="316"/>
                  <a:pt x="4528" y="316"/>
                </a:cubicBezTo>
                <a:cubicBezTo>
                  <a:pt x="4501" y="316"/>
                  <a:pt x="4494" y="304"/>
                  <a:pt x="4494" y="280"/>
                </a:cubicBezTo>
                <a:cubicBezTo>
                  <a:pt x="4494" y="186"/>
                  <a:pt x="4494" y="186"/>
                  <a:pt x="4494" y="186"/>
                </a:cubicBezTo>
                <a:cubicBezTo>
                  <a:pt x="4561" y="186"/>
                  <a:pt x="4561" y="186"/>
                  <a:pt x="4561" y="186"/>
                </a:cubicBezTo>
                <a:cubicBezTo>
                  <a:pt x="4564" y="180"/>
                  <a:pt x="4565" y="167"/>
                  <a:pt x="4565" y="155"/>
                </a:cubicBezTo>
                <a:cubicBezTo>
                  <a:pt x="4565" y="142"/>
                  <a:pt x="4564" y="130"/>
                  <a:pt x="4561" y="124"/>
                </a:cubicBezTo>
                <a:lnTo>
                  <a:pt x="4494" y="124"/>
                </a:lnTo>
                <a:close/>
                <a:moveTo>
                  <a:pt x="4188" y="320"/>
                </a:moveTo>
                <a:cubicBezTo>
                  <a:pt x="4186" y="360"/>
                  <a:pt x="4177" y="406"/>
                  <a:pt x="4162" y="440"/>
                </a:cubicBezTo>
                <a:cubicBezTo>
                  <a:pt x="4174" y="452"/>
                  <a:pt x="4196" y="462"/>
                  <a:pt x="4219" y="464"/>
                </a:cubicBezTo>
                <a:cubicBezTo>
                  <a:pt x="4239" y="430"/>
                  <a:pt x="4260" y="362"/>
                  <a:pt x="4263" y="306"/>
                </a:cubicBezTo>
                <a:cubicBezTo>
                  <a:pt x="4231" y="306"/>
                  <a:pt x="4207" y="311"/>
                  <a:pt x="4188" y="320"/>
                </a:cubicBezTo>
                <a:close/>
                <a:moveTo>
                  <a:pt x="4070" y="124"/>
                </a:moveTo>
                <a:cubicBezTo>
                  <a:pt x="4070" y="50"/>
                  <a:pt x="4070" y="50"/>
                  <a:pt x="4070" y="50"/>
                </a:cubicBezTo>
                <a:cubicBezTo>
                  <a:pt x="4042" y="50"/>
                  <a:pt x="4015" y="57"/>
                  <a:pt x="3997" y="70"/>
                </a:cubicBezTo>
                <a:cubicBezTo>
                  <a:pt x="3997" y="124"/>
                  <a:pt x="3997" y="124"/>
                  <a:pt x="3997" y="124"/>
                </a:cubicBezTo>
                <a:cubicBezTo>
                  <a:pt x="3969" y="124"/>
                  <a:pt x="3969" y="124"/>
                  <a:pt x="3969" y="124"/>
                </a:cubicBezTo>
                <a:cubicBezTo>
                  <a:pt x="3962" y="140"/>
                  <a:pt x="3959" y="164"/>
                  <a:pt x="3959" y="186"/>
                </a:cubicBezTo>
                <a:cubicBezTo>
                  <a:pt x="3997" y="186"/>
                  <a:pt x="3997" y="186"/>
                  <a:pt x="3997" y="186"/>
                </a:cubicBezTo>
                <a:cubicBezTo>
                  <a:pt x="3997" y="291"/>
                  <a:pt x="3997" y="291"/>
                  <a:pt x="3997" y="291"/>
                </a:cubicBezTo>
                <a:cubicBezTo>
                  <a:pt x="3997" y="346"/>
                  <a:pt x="4015" y="383"/>
                  <a:pt x="4077" y="383"/>
                </a:cubicBezTo>
                <a:cubicBezTo>
                  <a:pt x="4102" y="383"/>
                  <a:pt x="4119" y="377"/>
                  <a:pt x="4134" y="366"/>
                </a:cubicBezTo>
                <a:cubicBezTo>
                  <a:pt x="4144" y="353"/>
                  <a:pt x="4152" y="324"/>
                  <a:pt x="4150" y="303"/>
                </a:cubicBezTo>
                <a:cubicBezTo>
                  <a:pt x="4134" y="313"/>
                  <a:pt x="4119" y="316"/>
                  <a:pt x="4104" y="316"/>
                </a:cubicBezTo>
                <a:cubicBezTo>
                  <a:pt x="4077" y="316"/>
                  <a:pt x="4070" y="304"/>
                  <a:pt x="4070" y="280"/>
                </a:cubicBezTo>
                <a:cubicBezTo>
                  <a:pt x="4070" y="186"/>
                  <a:pt x="4070" y="186"/>
                  <a:pt x="4070" y="186"/>
                </a:cubicBezTo>
                <a:cubicBezTo>
                  <a:pt x="4137" y="186"/>
                  <a:pt x="4137" y="186"/>
                  <a:pt x="4137" y="186"/>
                </a:cubicBezTo>
                <a:cubicBezTo>
                  <a:pt x="4140" y="180"/>
                  <a:pt x="4141" y="167"/>
                  <a:pt x="4141" y="155"/>
                </a:cubicBezTo>
                <a:cubicBezTo>
                  <a:pt x="4141" y="142"/>
                  <a:pt x="4140" y="130"/>
                  <a:pt x="4137" y="124"/>
                </a:cubicBezTo>
                <a:lnTo>
                  <a:pt x="4070" y="124"/>
                </a:lnTo>
                <a:close/>
                <a:moveTo>
                  <a:pt x="3857" y="165"/>
                </a:moveTo>
                <a:cubicBezTo>
                  <a:pt x="3853" y="165"/>
                  <a:pt x="3853" y="165"/>
                  <a:pt x="3853" y="165"/>
                </a:cubicBezTo>
                <a:cubicBezTo>
                  <a:pt x="3848" y="119"/>
                  <a:pt x="3848" y="119"/>
                  <a:pt x="3848" y="119"/>
                </a:cubicBezTo>
                <a:cubicBezTo>
                  <a:pt x="3824" y="119"/>
                  <a:pt x="3803" y="123"/>
                  <a:pt x="3790" y="130"/>
                </a:cubicBezTo>
                <a:cubicBezTo>
                  <a:pt x="3790" y="369"/>
                  <a:pt x="3790" y="369"/>
                  <a:pt x="3790" y="369"/>
                </a:cubicBezTo>
                <a:cubicBezTo>
                  <a:pt x="3797" y="372"/>
                  <a:pt x="3809" y="375"/>
                  <a:pt x="3826" y="375"/>
                </a:cubicBezTo>
                <a:cubicBezTo>
                  <a:pt x="3844" y="375"/>
                  <a:pt x="3856" y="372"/>
                  <a:pt x="3862" y="369"/>
                </a:cubicBezTo>
                <a:cubicBezTo>
                  <a:pt x="3862" y="229"/>
                  <a:pt x="3862" y="229"/>
                  <a:pt x="3862" y="229"/>
                </a:cubicBezTo>
                <a:cubicBezTo>
                  <a:pt x="3872" y="203"/>
                  <a:pt x="3891" y="186"/>
                  <a:pt x="3916" y="186"/>
                </a:cubicBezTo>
                <a:cubicBezTo>
                  <a:pt x="3932" y="186"/>
                  <a:pt x="3941" y="189"/>
                  <a:pt x="3951" y="194"/>
                </a:cubicBezTo>
                <a:cubicBezTo>
                  <a:pt x="3953" y="187"/>
                  <a:pt x="3955" y="178"/>
                  <a:pt x="3955" y="164"/>
                </a:cubicBezTo>
                <a:cubicBezTo>
                  <a:pt x="3955" y="145"/>
                  <a:pt x="3952" y="131"/>
                  <a:pt x="3945" y="118"/>
                </a:cubicBezTo>
                <a:cubicBezTo>
                  <a:pt x="3939" y="115"/>
                  <a:pt x="3931" y="114"/>
                  <a:pt x="3921" y="114"/>
                </a:cubicBezTo>
                <a:cubicBezTo>
                  <a:pt x="3880" y="114"/>
                  <a:pt x="3864" y="137"/>
                  <a:pt x="3857" y="165"/>
                </a:cubicBezTo>
                <a:close/>
                <a:moveTo>
                  <a:pt x="3565" y="245"/>
                </a:moveTo>
                <a:cubicBezTo>
                  <a:pt x="3565" y="201"/>
                  <a:pt x="3581" y="173"/>
                  <a:pt x="3615" y="173"/>
                </a:cubicBezTo>
                <a:cubicBezTo>
                  <a:pt x="3647" y="173"/>
                  <a:pt x="3665" y="201"/>
                  <a:pt x="3665" y="245"/>
                </a:cubicBezTo>
                <a:cubicBezTo>
                  <a:pt x="3665" y="294"/>
                  <a:pt x="3649" y="323"/>
                  <a:pt x="3615" y="323"/>
                </a:cubicBezTo>
                <a:cubicBezTo>
                  <a:pt x="3582" y="323"/>
                  <a:pt x="3565" y="294"/>
                  <a:pt x="3565" y="245"/>
                </a:cubicBezTo>
                <a:close/>
                <a:moveTo>
                  <a:pt x="3615" y="114"/>
                </a:moveTo>
                <a:cubicBezTo>
                  <a:pt x="3541" y="114"/>
                  <a:pt x="3490" y="162"/>
                  <a:pt x="3490" y="244"/>
                </a:cubicBezTo>
                <a:cubicBezTo>
                  <a:pt x="3490" y="337"/>
                  <a:pt x="3534" y="383"/>
                  <a:pt x="3615" y="383"/>
                </a:cubicBezTo>
                <a:cubicBezTo>
                  <a:pt x="3692" y="383"/>
                  <a:pt x="3739" y="334"/>
                  <a:pt x="3739" y="244"/>
                </a:cubicBezTo>
                <a:cubicBezTo>
                  <a:pt x="3739" y="159"/>
                  <a:pt x="3690" y="114"/>
                  <a:pt x="3615" y="114"/>
                </a:cubicBezTo>
                <a:close/>
                <a:moveTo>
                  <a:pt x="3264" y="304"/>
                </a:moveTo>
                <a:cubicBezTo>
                  <a:pt x="3261" y="321"/>
                  <a:pt x="3265" y="352"/>
                  <a:pt x="3275" y="369"/>
                </a:cubicBezTo>
                <a:cubicBezTo>
                  <a:pt x="3297" y="379"/>
                  <a:pt x="3325" y="383"/>
                  <a:pt x="3351" y="383"/>
                </a:cubicBezTo>
                <a:cubicBezTo>
                  <a:pt x="3413" y="383"/>
                  <a:pt x="3458" y="359"/>
                  <a:pt x="3458" y="295"/>
                </a:cubicBezTo>
                <a:cubicBezTo>
                  <a:pt x="3458" y="207"/>
                  <a:pt x="3343" y="225"/>
                  <a:pt x="3343" y="188"/>
                </a:cubicBezTo>
                <a:cubicBezTo>
                  <a:pt x="3343" y="176"/>
                  <a:pt x="3350" y="169"/>
                  <a:pt x="3371" y="169"/>
                </a:cubicBezTo>
                <a:cubicBezTo>
                  <a:pt x="3396" y="169"/>
                  <a:pt x="3424" y="178"/>
                  <a:pt x="3446" y="192"/>
                </a:cubicBezTo>
                <a:cubicBezTo>
                  <a:pt x="3449" y="173"/>
                  <a:pt x="3443" y="145"/>
                  <a:pt x="3434" y="131"/>
                </a:cubicBezTo>
                <a:cubicBezTo>
                  <a:pt x="3415" y="119"/>
                  <a:pt x="3388" y="114"/>
                  <a:pt x="3363" y="114"/>
                </a:cubicBezTo>
                <a:cubicBezTo>
                  <a:pt x="3303" y="114"/>
                  <a:pt x="3270" y="144"/>
                  <a:pt x="3270" y="195"/>
                </a:cubicBezTo>
                <a:cubicBezTo>
                  <a:pt x="3270" y="284"/>
                  <a:pt x="3384" y="264"/>
                  <a:pt x="3384" y="304"/>
                </a:cubicBezTo>
                <a:cubicBezTo>
                  <a:pt x="3384" y="319"/>
                  <a:pt x="3374" y="327"/>
                  <a:pt x="3349" y="327"/>
                </a:cubicBezTo>
                <a:cubicBezTo>
                  <a:pt x="3321" y="327"/>
                  <a:pt x="3285" y="317"/>
                  <a:pt x="3264" y="304"/>
                </a:cubicBezTo>
                <a:close/>
                <a:moveTo>
                  <a:pt x="2977" y="219"/>
                </a:moveTo>
                <a:cubicBezTo>
                  <a:pt x="2979" y="188"/>
                  <a:pt x="2998" y="168"/>
                  <a:pt x="3029" y="168"/>
                </a:cubicBezTo>
                <a:cubicBezTo>
                  <a:pt x="3065" y="168"/>
                  <a:pt x="3074" y="193"/>
                  <a:pt x="3070" y="219"/>
                </a:cubicBezTo>
                <a:lnTo>
                  <a:pt x="2977" y="219"/>
                </a:lnTo>
                <a:close/>
                <a:moveTo>
                  <a:pt x="3131" y="272"/>
                </a:moveTo>
                <a:cubicBezTo>
                  <a:pt x="3135" y="259"/>
                  <a:pt x="3138" y="241"/>
                  <a:pt x="3138" y="225"/>
                </a:cubicBezTo>
                <a:cubicBezTo>
                  <a:pt x="3138" y="159"/>
                  <a:pt x="3105" y="114"/>
                  <a:pt x="3032" y="114"/>
                </a:cubicBezTo>
                <a:cubicBezTo>
                  <a:pt x="2953" y="114"/>
                  <a:pt x="2903" y="168"/>
                  <a:pt x="2903" y="251"/>
                </a:cubicBezTo>
                <a:cubicBezTo>
                  <a:pt x="2903" y="332"/>
                  <a:pt x="2950" y="383"/>
                  <a:pt x="3037" y="383"/>
                </a:cubicBezTo>
                <a:cubicBezTo>
                  <a:pt x="3072" y="383"/>
                  <a:pt x="3100" y="375"/>
                  <a:pt x="3116" y="365"/>
                </a:cubicBezTo>
                <a:cubicBezTo>
                  <a:pt x="3128" y="352"/>
                  <a:pt x="3136" y="328"/>
                  <a:pt x="3134" y="309"/>
                </a:cubicBezTo>
                <a:cubicBezTo>
                  <a:pt x="3116" y="317"/>
                  <a:pt x="3088" y="324"/>
                  <a:pt x="3056" y="324"/>
                </a:cubicBezTo>
                <a:cubicBezTo>
                  <a:pt x="3007" y="324"/>
                  <a:pt x="2982" y="307"/>
                  <a:pt x="2979" y="272"/>
                </a:cubicBezTo>
                <a:lnTo>
                  <a:pt x="3131" y="272"/>
                </a:lnTo>
                <a:close/>
                <a:moveTo>
                  <a:pt x="2771" y="319"/>
                </a:moveTo>
                <a:cubicBezTo>
                  <a:pt x="2766" y="289"/>
                  <a:pt x="2761" y="263"/>
                  <a:pt x="2755" y="240"/>
                </a:cubicBezTo>
                <a:cubicBezTo>
                  <a:pt x="2725" y="118"/>
                  <a:pt x="2725" y="118"/>
                  <a:pt x="2725" y="118"/>
                </a:cubicBezTo>
                <a:cubicBezTo>
                  <a:pt x="2687" y="118"/>
                  <a:pt x="2652" y="122"/>
                  <a:pt x="2629" y="131"/>
                </a:cubicBezTo>
                <a:cubicBezTo>
                  <a:pt x="2603" y="235"/>
                  <a:pt x="2603" y="235"/>
                  <a:pt x="2603" y="235"/>
                </a:cubicBezTo>
                <a:cubicBezTo>
                  <a:pt x="2597" y="256"/>
                  <a:pt x="2591" y="292"/>
                  <a:pt x="2589" y="319"/>
                </a:cubicBezTo>
                <a:cubicBezTo>
                  <a:pt x="2585" y="319"/>
                  <a:pt x="2585" y="319"/>
                  <a:pt x="2585" y="319"/>
                </a:cubicBezTo>
                <a:cubicBezTo>
                  <a:pt x="2582" y="288"/>
                  <a:pt x="2575" y="250"/>
                  <a:pt x="2569" y="223"/>
                </a:cubicBezTo>
                <a:cubicBezTo>
                  <a:pt x="2545" y="125"/>
                  <a:pt x="2545" y="125"/>
                  <a:pt x="2545" y="125"/>
                </a:cubicBezTo>
                <a:cubicBezTo>
                  <a:pt x="2540" y="123"/>
                  <a:pt x="2530" y="121"/>
                  <a:pt x="2516" y="121"/>
                </a:cubicBezTo>
                <a:cubicBezTo>
                  <a:pt x="2496" y="121"/>
                  <a:pt x="2482" y="125"/>
                  <a:pt x="2474" y="131"/>
                </a:cubicBezTo>
                <a:cubicBezTo>
                  <a:pt x="2537" y="380"/>
                  <a:pt x="2537" y="380"/>
                  <a:pt x="2537" y="380"/>
                </a:cubicBezTo>
                <a:cubicBezTo>
                  <a:pt x="2571" y="380"/>
                  <a:pt x="2606" y="377"/>
                  <a:pt x="2631" y="369"/>
                </a:cubicBezTo>
                <a:cubicBezTo>
                  <a:pt x="2657" y="273"/>
                  <a:pt x="2657" y="273"/>
                  <a:pt x="2657" y="273"/>
                </a:cubicBezTo>
                <a:cubicBezTo>
                  <a:pt x="2665" y="246"/>
                  <a:pt x="2671" y="210"/>
                  <a:pt x="2675" y="180"/>
                </a:cubicBezTo>
                <a:cubicBezTo>
                  <a:pt x="2679" y="180"/>
                  <a:pt x="2679" y="180"/>
                  <a:pt x="2679" y="180"/>
                </a:cubicBezTo>
                <a:cubicBezTo>
                  <a:pt x="2683" y="210"/>
                  <a:pt x="2691" y="247"/>
                  <a:pt x="2698" y="274"/>
                </a:cubicBezTo>
                <a:cubicBezTo>
                  <a:pt x="2728" y="380"/>
                  <a:pt x="2728" y="380"/>
                  <a:pt x="2728" y="380"/>
                </a:cubicBezTo>
                <a:cubicBezTo>
                  <a:pt x="2762" y="380"/>
                  <a:pt x="2797" y="377"/>
                  <a:pt x="2821" y="370"/>
                </a:cubicBezTo>
                <a:cubicBezTo>
                  <a:pt x="2883" y="130"/>
                  <a:pt x="2883" y="130"/>
                  <a:pt x="2883" y="130"/>
                </a:cubicBezTo>
                <a:cubicBezTo>
                  <a:pt x="2874" y="125"/>
                  <a:pt x="2862" y="121"/>
                  <a:pt x="2843" y="121"/>
                </a:cubicBezTo>
                <a:cubicBezTo>
                  <a:pt x="2828" y="121"/>
                  <a:pt x="2819" y="123"/>
                  <a:pt x="2815" y="125"/>
                </a:cubicBezTo>
                <a:cubicBezTo>
                  <a:pt x="2791" y="226"/>
                  <a:pt x="2791" y="226"/>
                  <a:pt x="2791" y="226"/>
                </a:cubicBezTo>
                <a:cubicBezTo>
                  <a:pt x="2784" y="252"/>
                  <a:pt x="2779" y="288"/>
                  <a:pt x="2775" y="319"/>
                </a:cubicBezTo>
                <a:lnTo>
                  <a:pt x="2771" y="319"/>
                </a:lnTo>
                <a:close/>
                <a:moveTo>
                  <a:pt x="2279" y="165"/>
                </a:moveTo>
                <a:cubicBezTo>
                  <a:pt x="2275" y="165"/>
                  <a:pt x="2275" y="165"/>
                  <a:pt x="2275" y="165"/>
                </a:cubicBezTo>
                <a:cubicBezTo>
                  <a:pt x="2270" y="119"/>
                  <a:pt x="2270" y="119"/>
                  <a:pt x="2270" y="119"/>
                </a:cubicBezTo>
                <a:cubicBezTo>
                  <a:pt x="2246" y="119"/>
                  <a:pt x="2225" y="123"/>
                  <a:pt x="2211" y="130"/>
                </a:cubicBezTo>
                <a:cubicBezTo>
                  <a:pt x="2211" y="369"/>
                  <a:pt x="2211" y="369"/>
                  <a:pt x="2211" y="369"/>
                </a:cubicBezTo>
                <a:cubicBezTo>
                  <a:pt x="2218" y="372"/>
                  <a:pt x="2230" y="375"/>
                  <a:pt x="2248" y="375"/>
                </a:cubicBezTo>
                <a:cubicBezTo>
                  <a:pt x="2265" y="375"/>
                  <a:pt x="2277" y="372"/>
                  <a:pt x="2284" y="369"/>
                </a:cubicBezTo>
                <a:cubicBezTo>
                  <a:pt x="2284" y="229"/>
                  <a:pt x="2284" y="229"/>
                  <a:pt x="2284" y="229"/>
                </a:cubicBezTo>
                <a:cubicBezTo>
                  <a:pt x="2293" y="203"/>
                  <a:pt x="2312" y="186"/>
                  <a:pt x="2338" y="186"/>
                </a:cubicBezTo>
                <a:cubicBezTo>
                  <a:pt x="2353" y="186"/>
                  <a:pt x="2363" y="189"/>
                  <a:pt x="2372" y="194"/>
                </a:cubicBezTo>
                <a:cubicBezTo>
                  <a:pt x="2375" y="187"/>
                  <a:pt x="2377" y="178"/>
                  <a:pt x="2377" y="164"/>
                </a:cubicBezTo>
                <a:cubicBezTo>
                  <a:pt x="2377" y="145"/>
                  <a:pt x="2373" y="131"/>
                  <a:pt x="2366" y="118"/>
                </a:cubicBezTo>
                <a:cubicBezTo>
                  <a:pt x="2360" y="115"/>
                  <a:pt x="2352" y="114"/>
                  <a:pt x="2343" y="114"/>
                </a:cubicBezTo>
                <a:cubicBezTo>
                  <a:pt x="2302" y="114"/>
                  <a:pt x="2286" y="137"/>
                  <a:pt x="2279" y="165"/>
                </a:cubicBezTo>
                <a:close/>
                <a:moveTo>
                  <a:pt x="1999" y="219"/>
                </a:moveTo>
                <a:cubicBezTo>
                  <a:pt x="2001" y="188"/>
                  <a:pt x="2020" y="168"/>
                  <a:pt x="2051" y="168"/>
                </a:cubicBezTo>
                <a:cubicBezTo>
                  <a:pt x="2087" y="168"/>
                  <a:pt x="2097" y="193"/>
                  <a:pt x="2093" y="219"/>
                </a:cubicBezTo>
                <a:lnTo>
                  <a:pt x="1999" y="219"/>
                </a:lnTo>
                <a:close/>
                <a:moveTo>
                  <a:pt x="2153" y="272"/>
                </a:moveTo>
                <a:cubicBezTo>
                  <a:pt x="2158" y="259"/>
                  <a:pt x="2161" y="241"/>
                  <a:pt x="2161" y="225"/>
                </a:cubicBezTo>
                <a:cubicBezTo>
                  <a:pt x="2161" y="159"/>
                  <a:pt x="2127" y="114"/>
                  <a:pt x="2054" y="114"/>
                </a:cubicBezTo>
                <a:cubicBezTo>
                  <a:pt x="1976" y="114"/>
                  <a:pt x="1926" y="168"/>
                  <a:pt x="1926" y="251"/>
                </a:cubicBezTo>
                <a:cubicBezTo>
                  <a:pt x="1926" y="332"/>
                  <a:pt x="1972" y="383"/>
                  <a:pt x="2060" y="383"/>
                </a:cubicBezTo>
                <a:cubicBezTo>
                  <a:pt x="2094" y="383"/>
                  <a:pt x="2122" y="375"/>
                  <a:pt x="2139" y="365"/>
                </a:cubicBezTo>
                <a:cubicBezTo>
                  <a:pt x="2150" y="352"/>
                  <a:pt x="2158" y="328"/>
                  <a:pt x="2157" y="309"/>
                </a:cubicBezTo>
                <a:cubicBezTo>
                  <a:pt x="2139" y="317"/>
                  <a:pt x="2111" y="324"/>
                  <a:pt x="2079" y="324"/>
                </a:cubicBezTo>
                <a:cubicBezTo>
                  <a:pt x="2029" y="324"/>
                  <a:pt x="2004" y="307"/>
                  <a:pt x="2001" y="272"/>
                </a:cubicBezTo>
                <a:lnTo>
                  <a:pt x="2153" y="272"/>
                </a:lnTo>
                <a:close/>
                <a:moveTo>
                  <a:pt x="1825" y="124"/>
                </a:moveTo>
                <a:cubicBezTo>
                  <a:pt x="1825" y="50"/>
                  <a:pt x="1825" y="50"/>
                  <a:pt x="1825" y="50"/>
                </a:cubicBezTo>
                <a:cubicBezTo>
                  <a:pt x="1797" y="50"/>
                  <a:pt x="1771" y="57"/>
                  <a:pt x="1753" y="70"/>
                </a:cubicBezTo>
                <a:cubicBezTo>
                  <a:pt x="1753" y="124"/>
                  <a:pt x="1753" y="124"/>
                  <a:pt x="1753" y="124"/>
                </a:cubicBezTo>
                <a:cubicBezTo>
                  <a:pt x="1724" y="124"/>
                  <a:pt x="1724" y="124"/>
                  <a:pt x="1724" y="124"/>
                </a:cubicBezTo>
                <a:cubicBezTo>
                  <a:pt x="1718" y="140"/>
                  <a:pt x="1714" y="164"/>
                  <a:pt x="1714" y="186"/>
                </a:cubicBezTo>
                <a:cubicBezTo>
                  <a:pt x="1753" y="186"/>
                  <a:pt x="1753" y="186"/>
                  <a:pt x="1753" y="186"/>
                </a:cubicBezTo>
                <a:cubicBezTo>
                  <a:pt x="1753" y="291"/>
                  <a:pt x="1753" y="291"/>
                  <a:pt x="1753" y="291"/>
                </a:cubicBezTo>
                <a:cubicBezTo>
                  <a:pt x="1753" y="346"/>
                  <a:pt x="1771" y="383"/>
                  <a:pt x="1832" y="383"/>
                </a:cubicBezTo>
                <a:cubicBezTo>
                  <a:pt x="1857" y="383"/>
                  <a:pt x="1875" y="377"/>
                  <a:pt x="1889" y="366"/>
                </a:cubicBezTo>
                <a:cubicBezTo>
                  <a:pt x="1899" y="353"/>
                  <a:pt x="1907" y="324"/>
                  <a:pt x="1905" y="303"/>
                </a:cubicBezTo>
                <a:cubicBezTo>
                  <a:pt x="1889" y="313"/>
                  <a:pt x="1874" y="316"/>
                  <a:pt x="1859" y="316"/>
                </a:cubicBezTo>
                <a:cubicBezTo>
                  <a:pt x="1832" y="316"/>
                  <a:pt x="1825" y="304"/>
                  <a:pt x="1825" y="280"/>
                </a:cubicBezTo>
                <a:cubicBezTo>
                  <a:pt x="1825" y="186"/>
                  <a:pt x="1825" y="186"/>
                  <a:pt x="1825" y="186"/>
                </a:cubicBezTo>
                <a:cubicBezTo>
                  <a:pt x="1892" y="186"/>
                  <a:pt x="1892" y="186"/>
                  <a:pt x="1892" y="186"/>
                </a:cubicBezTo>
                <a:cubicBezTo>
                  <a:pt x="1895" y="180"/>
                  <a:pt x="1896" y="167"/>
                  <a:pt x="1896" y="155"/>
                </a:cubicBezTo>
                <a:cubicBezTo>
                  <a:pt x="1896" y="142"/>
                  <a:pt x="1895" y="130"/>
                  <a:pt x="1892" y="124"/>
                </a:cubicBezTo>
                <a:lnTo>
                  <a:pt x="1825" y="124"/>
                </a:lnTo>
                <a:close/>
                <a:moveTo>
                  <a:pt x="1627" y="124"/>
                </a:moveTo>
                <a:cubicBezTo>
                  <a:pt x="1627" y="50"/>
                  <a:pt x="1627" y="50"/>
                  <a:pt x="1627" y="50"/>
                </a:cubicBezTo>
                <a:cubicBezTo>
                  <a:pt x="1599" y="50"/>
                  <a:pt x="1572" y="57"/>
                  <a:pt x="1554" y="70"/>
                </a:cubicBezTo>
                <a:cubicBezTo>
                  <a:pt x="1554" y="124"/>
                  <a:pt x="1554" y="124"/>
                  <a:pt x="1554" y="124"/>
                </a:cubicBezTo>
                <a:cubicBezTo>
                  <a:pt x="1526" y="124"/>
                  <a:pt x="1526" y="124"/>
                  <a:pt x="1526" y="124"/>
                </a:cubicBezTo>
                <a:cubicBezTo>
                  <a:pt x="1519" y="140"/>
                  <a:pt x="1516" y="164"/>
                  <a:pt x="1516" y="186"/>
                </a:cubicBezTo>
                <a:cubicBezTo>
                  <a:pt x="1554" y="186"/>
                  <a:pt x="1554" y="186"/>
                  <a:pt x="1554" y="186"/>
                </a:cubicBezTo>
                <a:cubicBezTo>
                  <a:pt x="1554" y="291"/>
                  <a:pt x="1554" y="291"/>
                  <a:pt x="1554" y="291"/>
                </a:cubicBezTo>
                <a:cubicBezTo>
                  <a:pt x="1554" y="346"/>
                  <a:pt x="1572" y="383"/>
                  <a:pt x="1634" y="383"/>
                </a:cubicBezTo>
                <a:cubicBezTo>
                  <a:pt x="1659" y="383"/>
                  <a:pt x="1676" y="377"/>
                  <a:pt x="1691" y="366"/>
                </a:cubicBezTo>
                <a:cubicBezTo>
                  <a:pt x="1701" y="353"/>
                  <a:pt x="1709" y="324"/>
                  <a:pt x="1706" y="303"/>
                </a:cubicBezTo>
                <a:cubicBezTo>
                  <a:pt x="1691" y="313"/>
                  <a:pt x="1676" y="316"/>
                  <a:pt x="1661" y="316"/>
                </a:cubicBezTo>
                <a:cubicBezTo>
                  <a:pt x="1634" y="316"/>
                  <a:pt x="1627" y="304"/>
                  <a:pt x="1627" y="280"/>
                </a:cubicBezTo>
                <a:cubicBezTo>
                  <a:pt x="1627" y="186"/>
                  <a:pt x="1627" y="186"/>
                  <a:pt x="1627" y="186"/>
                </a:cubicBezTo>
                <a:cubicBezTo>
                  <a:pt x="1693" y="186"/>
                  <a:pt x="1693" y="186"/>
                  <a:pt x="1693" y="186"/>
                </a:cubicBezTo>
                <a:cubicBezTo>
                  <a:pt x="1696" y="180"/>
                  <a:pt x="1698" y="167"/>
                  <a:pt x="1698" y="155"/>
                </a:cubicBezTo>
                <a:cubicBezTo>
                  <a:pt x="1698" y="142"/>
                  <a:pt x="1696" y="130"/>
                  <a:pt x="1693" y="124"/>
                </a:cubicBezTo>
                <a:lnTo>
                  <a:pt x="1627" y="124"/>
                </a:lnTo>
                <a:close/>
                <a:moveTo>
                  <a:pt x="1333" y="219"/>
                </a:moveTo>
                <a:cubicBezTo>
                  <a:pt x="1335" y="188"/>
                  <a:pt x="1354" y="168"/>
                  <a:pt x="1385" y="168"/>
                </a:cubicBezTo>
                <a:cubicBezTo>
                  <a:pt x="1421" y="168"/>
                  <a:pt x="1431" y="193"/>
                  <a:pt x="1427" y="219"/>
                </a:cubicBezTo>
                <a:lnTo>
                  <a:pt x="1333" y="219"/>
                </a:lnTo>
                <a:close/>
                <a:moveTo>
                  <a:pt x="1487" y="272"/>
                </a:moveTo>
                <a:cubicBezTo>
                  <a:pt x="1492" y="259"/>
                  <a:pt x="1495" y="241"/>
                  <a:pt x="1495" y="225"/>
                </a:cubicBezTo>
                <a:cubicBezTo>
                  <a:pt x="1495" y="159"/>
                  <a:pt x="1461" y="114"/>
                  <a:pt x="1388" y="114"/>
                </a:cubicBezTo>
                <a:cubicBezTo>
                  <a:pt x="1310" y="114"/>
                  <a:pt x="1260" y="168"/>
                  <a:pt x="1260" y="251"/>
                </a:cubicBezTo>
                <a:cubicBezTo>
                  <a:pt x="1260" y="332"/>
                  <a:pt x="1306" y="383"/>
                  <a:pt x="1394" y="383"/>
                </a:cubicBezTo>
                <a:cubicBezTo>
                  <a:pt x="1428" y="383"/>
                  <a:pt x="1456" y="375"/>
                  <a:pt x="1473" y="365"/>
                </a:cubicBezTo>
                <a:cubicBezTo>
                  <a:pt x="1484" y="352"/>
                  <a:pt x="1492" y="328"/>
                  <a:pt x="1491" y="309"/>
                </a:cubicBezTo>
                <a:cubicBezTo>
                  <a:pt x="1473" y="317"/>
                  <a:pt x="1445" y="324"/>
                  <a:pt x="1413" y="324"/>
                </a:cubicBezTo>
                <a:cubicBezTo>
                  <a:pt x="1363" y="324"/>
                  <a:pt x="1338" y="307"/>
                  <a:pt x="1335" y="272"/>
                </a:cubicBezTo>
                <a:lnTo>
                  <a:pt x="1487" y="272"/>
                </a:lnTo>
                <a:close/>
                <a:moveTo>
                  <a:pt x="1056" y="200"/>
                </a:moveTo>
                <a:cubicBezTo>
                  <a:pt x="1066" y="188"/>
                  <a:pt x="1079" y="177"/>
                  <a:pt x="1102" y="177"/>
                </a:cubicBezTo>
                <a:cubicBezTo>
                  <a:pt x="1134" y="177"/>
                  <a:pt x="1152" y="199"/>
                  <a:pt x="1152" y="245"/>
                </a:cubicBezTo>
                <a:cubicBezTo>
                  <a:pt x="1152" y="294"/>
                  <a:pt x="1133" y="322"/>
                  <a:pt x="1086" y="322"/>
                </a:cubicBezTo>
                <a:cubicBezTo>
                  <a:pt x="1075" y="322"/>
                  <a:pt x="1063" y="321"/>
                  <a:pt x="1056" y="319"/>
                </a:cubicBezTo>
                <a:lnTo>
                  <a:pt x="1056" y="200"/>
                </a:lnTo>
                <a:close/>
                <a:moveTo>
                  <a:pt x="1052" y="154"/>
                </a:moveTo>
                <a:cubicBezTo>
                  <a:pt x="1055" y="133"/>
                  <a:pt x="1057" y="102"/>
                  <a:pt x="1057" y="80"/>
                </a:cubicBezTo>
                <a:cubicBezTo>
                  <a:pt x="1057" y="0"/>
                  <a:pt x="1057" y="0"/>
                  <a:pt x="1057" y="0"/>
                </a:cubicBezTo>
                <a:cubicBezTo>
                  <a:pt x="1025" y="0"/>
                  <a:pt x="1002" y="5"/>
                  <a:pt x="985" y="14"/>
                </a:cubicBezTo>
                <a:cubicBezTo>
                  <a:pt x="985" y="364"/>
                  <a:pt x="985" y="364"/>
                  <a:pt x="985" y="364"/>
                </a:cubicBezTo>
                <a:cubicBezTo>
                  <a:pt x="1011" y="375"/>
                  <a:pt x="1048" y="383"/>
                  <a:pt x="1084" y="383"/>
                </a:cubicBezTo>
                <a:cubicBezTo>
                  <a:pt x="1174" y="383"/>
                  <a:pt x="1227" y="333"/>
                  <a:pt x="1227" y="238"/>
                </a:cubicBezTo>
                <a:cubicBezTo>
                  <a:pt x="1227" y="146"/>
                  <a:pt x="1177" y="114"/>
                  <a:pt x="1125" y="114"/>
                </a:cubicBezTo>
                <a:cubicBezTo>
                  <a:pt x="1087" y="114"/>
                  <a:pt x="1065" y="133"/>
                  <a:pt x="1056" y="154"/>
                </a:cubicBezTo>
                <a:lnTo>
                  <a:pt x="1052" y="154"/>
                </a:lnTo>
                <a:close/>
                <a:moveTo>
                  <a:pt x="682" y="219"/>
                </a:moveTo>
                <a:cubicBezTo>
                  <a:pt x="684" y="188"/>
                  <a:pt x="703" y="168"/>
                  <a:pt x="734" y="168"/>
                </a:cubicBezTo>
                <a:cubicBezTo>
                  <a:pt x="770" y="168"/>
                  <a:pt x="779" y="193"/>
                  <a:pt x="775" y="219"/>
                </a:cubicBezTo>
                <a:lnTo>
                  <a:pt x="682" y="219"/>
                </a:lnTo>
                <a:close/>
                <a:moveTo>
                  <a:pt x="836" y="272"/>
                </a:moveTo>
                <a:cubicBezTo>
                  <a:pt x="840" y="259"/>
                  <a:pt x="843" y="241"/>
                  <a:pt x="843" y="225"/>
                </a:cubicBezTo>
                <a:cubicBezTo>
                  <a:pt x="843" y="159"/>
                  <a:pt x="810" y="114"/>
                  <a:pt x="737" y="114"/>
                </a:cubicBezTo>
                <a:cubicBezTo>
                  <a:pt x="658" y="114"/>
                  <a:pt x="608" y="168"/>
                  <a:pt x="608" y="251"/>
                </a:cubicBezTo>
                <a:cubicBezTo>
                  <a:pt x="608" y="332"/>
                  <a:pt x="655" y="383"/>
                  <a:pt x="742" y="383"/>
                </a:cubicBezTo>
                <a:cubicBezTo>
                  <a:pt x="777" y="383"/>
                  <a:pt x="805" y="375"/>
                  <a:pt x="821" y="365"/>
                </a:cubicBezTo>
                <a:cubicBezTo>
                  <a:pt x="833" y="352"/>
                  <a:pt x="841" y="328"/>
                  <a:pt x="839" y="309"/>
                </a:cubicBezTo>
                <a:cubicBezTo>
                  <a:pt x="821" y="317"/>
                  <a:pt x="793" y="324"/>
                  <a:pt x="761" y="324"/>
                </a:cubicBezTo>
                <a:cubicBezTo>
                  <a:pt x="712" y="324"/>
                  <a:pt x="687" y="307"/>
                  <a:pt x="684" y="272"/>
                </a:cubicBezTo>
                <a:lnTo>
                  <a:pt x="836" y="272"/>
                </a:lnTo>
                <a:close/>
                <a:moveTo>
                  <a:pt x="399" y="209"/>
                </a:moveTo>
                <a:cubicBezTo>
                  <a:pt x="408" y="193"/>
                  <a:pt x="423" y="179"/>
                  <a:pt x="450" y="179"/>
                </a:cubicBezTo>
                <a:cubicBezTo>
                  <a:pt x="480" y="179"/>
                  <a:pt x="490" y="196"/>
                  <a:pt x="490" y="223"/>
                </a:cubicBezTo>
                <a:cubicBezTo>
                  <a:pt x="490" y="369"/>
                  <a:pt x="490" y="369"/>
                  <a:pt x="490" y="369"/>
                </a:cubicBezTo>
                <a:cubicBezTo>
                  <a:pt x="497" y="372"/>
                  <a:pt x="509" y="375"/>
                  <a:pt x="526" y="375"/>
                </a:cubicBezTo>
                <a:cubicBezTo>
                  <a:pt x="544" y="375"/>
                  <a:pt x="556" y="372"/>
                  <a:pt x="562" y="369"/>
                </a:cubicBezTo>
                <a:cubicBezTo>
                  <a:pt x="562" y="210"/>
                  <a:pt x="562" y="210"/>
                  <a:pt x="562" y="210"/>
                </a:cubicBezTo>
                <a:cubicBezTo>
                  <a:pt x="562" y="127"/>
                  <a:pt x="517" y="114"/>
                  <a:pt x="478" y="114"/>
                </a:cubicBezTo>
                <a:cubicBezTo>
                  <a:pt x="432" y="114"/>
                  <a:pt x="407" y="133"/>
                  <a:pt x="396" y="158"/>
                </a:cubicBezTo>
                <a:cubicBezTo>
                  <a:pt x="392" y="158"/>
                  <a:pt x="392" y="158"/>
                  <a:pt x="392" y="158"/>
                </a:cubicBezTo>
                <a:cubicBezTo>
                  <a:pt x="396" y="135"/>
                  <a:pt x="399" y="104"/>
                  <a:pt x="399" y="76"/>
                </a:cubicBezTo>
                <a:cubicBezTo>
                  <a:pt x="399" y="0"/>
                  <a:pt x="399" y="0"/>
                  <a:pt x="399" y="0"/>
                </a:cubicBezTo>
                <a:cubicBezTo>
                  <a:pt x="367" y="0"/>
                  <a:pt x="343" y="5"/>
                  <a:pt x="326" y="14"/>
                </a:cubicBezTo>
                <a:cubicBezTo>
                  <a:pt x="326" y="369"/>
                  <a:pt x="326" y="369"/>
                  <a:pt x="326" y="369"/>
                </a:cubicBezTo>
                <a:cubicBezTo>
                  <a:pt x="333" y="372"/>
                  <a:pt x="345" y="375"/>
                  <a:pt x="363" y="375"/>
                </a:cubicBezTo>
                <a:cubicBezTo>
                  <a:pt x="380" y="375"/>
                  <a:pt x="392" y="372"/>
                  <a:pt x="399" y="369"/>
                </a:cubicBezTo>
                <a:lnTo>
                  <a:pt x="399" y="209"/>
                </a:lnTo>
                <a:close/>
                <a:moveTo>
                  <a:pt x="282" y="84"/>
                </a:moveTo>
                <a:cubicBezTo>
                  <a:pt x="285" y="77"/>
                  <a:pt x="288" y="64"/>
                  <a:pt x="288" y="50"/>
                </a:cubicBezTo>
                <a:cubicBezTo>
                  <a:pt x="288" y="37"/>
                  <a:pt x="285" y="24"/>
                  <a:pt x="282" y="17"/>
                </a:cubicBezTo>
                <a:cubicBezTo>
                  <a:pt x="5" y="17"/>
                  <a:pt x="5" y="17"/>
                  <a:pt x="5" y="17"/>
                </a:cubicBezTo>
                <a:cubicBezTo>
                  <a:pt x="2" y="24"/>
                  <a:pt x="0" y="37"/>
                  <a:pt x="0" y="50"/>
                </a:cubicBezTo>
                <a:cubicBezTo>
                  <a:pt x="0" y="64"/>
                  <a:pt x="2" y="77"/>
                  <a:pt x="5" y="84"/>
                </a:cubicBezTo>
                <a:cubicBezTo>
                  <a:pt x="106" y="84"/>
                  <a:pt x="106" y="84"/>
                  <a:pt x="106" y="84"/>
                </a:cubicBezTo>
                <a:cubicBezTo>
                  <a:pt x="106" y="368"/>
                  <a:pt x="106" y="368"/>
                  <a:pt x="106" y="368"/>
                </a:cubicBezTo>
                <a:cubicBezTo>
                  <a:pt x="113" y="372"/>
                  <a:pt x="126" y="375"/>
                  <a:pt x="144" y="375"/>
                </a:cubicBezTo>
                <a:cubicBezTo>
                  <a:pt x="162" y="375"/>
                  <a:pt x="174" y="372"/>
                  <a:pt x="181" y="368"/>
                </a:cubicBezTo>
                <a:cubicBezTo>
                  <a:pt x="181" y="84"/>
                  <a:pt x="181" y="84"/>
                  <a:pt x="181" y="84"/>
                </a:cubicBezTo>
                <a:lnTo>
                  <a:pt x="282" y="84"/>
                </a:lnTo>
                <a:close/>
              </a:path>
            </a:pathLst>
          </a:custGeom>
          <a:solidFill>
            <a:srgbClr val="578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05580866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8" name="YouTube link 1">
            <a:hlinkClick r:id="rId3"/>
            <a:extLst>
              <a:ext uri="{FF2B5EF4-FFF2-40B4-BE49-F238E27FC236}">
                <a16:creationId xmlns:a16="http://schemas.microsoft.com/office/drawing/2014/main" id="{A11DB0B4-AA7E-45F4-8671-03AB91037EFC}"/>
              </a:ext>
            </a:extLst>
          </p:cNvPr>
          <p:cNvSpPr txBox="1">
            <a:spLocks noSelect="1"/>
          </p:cNvSpPr>
          <p:nvPr userDrawn="1"/>
        </p:nvSpPr>
        <p:spPr>
          <a:xfrm>
            <a:off x="9071133" y="3884760"/>
            <a:ext cx="362481" cy="388317"/>
          </a:xfrm>
          <a:prstGeom prst="rect">
            <a:avLst/>
          </a:prstGeom>
          <a:noFill/>
        </p:spPr>
        <p:txBody>
          <a:bodyPr wrap="square" rtlCol="0">
            <a:noAutofit/>
          </a:bodyPr>
          <a:lstStyle/>
          <a:p>
            <a:endParaRPr lang="en-GB"/>
          </a:p>
        </p:txBody>
      </p:sp>
      <p:sp>
        <p:nvSpPr>
          <p:cNvPr id="27" name="Twitter link 2">
            <a:hlinkClick r:id="rId4"/>
            <a:extLst>
              <a:ext uri="{FF2B5EF4-FFF2-40B4-BE49-F238E27FC236}">
                <a16:creationId xmlns:a16="http://schemas.microsoft.com/office/drawing/2014/main" id="{36C8A987-F24E-4318-8C2A-E6AC36276C83}"/>
              </a:ext>
            </a:extLst>
          </p:cNvPr>
          <p:cNvSpPr txBox="1">
            <a:spLocks noSelect="1"/>
          </p:cNvSpPr>
          <p:nvPr userDrawn="1"/>
        </p:nvSpPr>
        <p:spPr>
          <a:xfrm>
            <a:off x="8691635" y="3884760"/>
            <a:ext cx="362481" cy="388317"/>
          </a:xfrm>
          <a:prstGeom prst="rect">
            <a:avLst/>
          </a:prstGeom>
          <a:noFill/>
        </p:spPr>
        <p:txBody>
          <a:bodyPr wrap="square" rtlCol="0">
            <a:noAutofit/>
          </a:bodyPr>
          <a:lstStyle/>
          <a:p>
            <a:endParaRPr lang="en-GB"/>
          </a:p>
        </p:txBody>
      </p:sp>
      <p:sp>
        <p:nvSpPr>
          <p:cNvPr id="26" name="LinkedIn link 3">
            <a:hlinkClick r:id="rId5"/>
            <a:extLst>
              <a:ext uri="{FF2B5EF4-FFF2-40B4-BE49-F238E27FC236}">
                <a16:creationId xmlns:a16="http://schemas.microsoft.com/office/drawing/2014/main" id="{58BDD3A8-BA0F-4844-9BA9-97CDBE275F6C}"/>
              </a:ext>
            </a:extLst>
          </p:cNvPr>
          <p:cNvSpPr txBox="1">
            <a:spLocks noSelect="1"/>
          </p:cNvSpPr>
          <p:nvPr userDrawn="1"/>
        </p:nvSpPr>
        <p:spPr>
          <a:xfrm>
            <a:off x="8276274" y="3884760"/>
            <a:ext cx="362481" cy="388317"/>
          </a:xfrm>
          <a:prstGeom prst="rect">
            <a:avLst/>
          </a:prstGeom>
          <a:noFill/>
        </p:spPr>
        <p:txBody>
          <a:bodyPr wrap="square" rtlCol="0">
            <a:noAutofit/>
          </a:bodyPr>
          <a:lstStyle/>
          <a:p>
            <a:endParaRPr lang="en-GB"/>
          </a:p>
        </p:txBody>
      </p:sp>
      <p:sp>
        <p:nvSpPr>
          <p:cNvPr id="2" name="FB link 4">
            <a:hlinkClick r:id="rId6"/>
            <a:extLst>
              <a:ext uri="{FF2B5EF4-FFF2-40B4-BE49-F238E27FC236}">
                <a16:creationId xmlns:a16="http://schemas.microsoft.com/office/drawing/2014/main" id="{31EF5929-A86C-40E3-9F7D-F3F4AB5E0A44}"/>
              </a:ext>
            </a:extLst>
          </p:cNvPr>
          <p:cNvSpPr txBox="1">
            <a:spLocks noSelect="1"/>
          </p:cNvSpPr>
          <p:nvPr userDrawn="1"/>
        </p:nvSpPr>
        <p:spPr>
          <a:xfrm>
            <a:off x="7857594" y="3884859"/>
            <a:ext cx="362481" cy="388317"/>
          </a:xfrm>
          <a:prstGeom prst="rect">
            <a:avLst/>
          </a:prstGeom>
          <a:noFill/>
        </p:spPr>
        <p:txBody>
          <a:bodyPr wrap="square" rtlCol="0">
            <a:noAutofit/>
          </a:bodyPr>
          <a:lstStyle/>
          <a:p>
            <a:endParaRPr lang="en-GB"/>
          </a:p>
        </p:txBody>
      </p:sp>
      <p:sp>
        <p:nvSpPr>
          <p:cNvPr id="29" name="url link">
            <a:hlinkClick r:id="rId7"/>
            <a:extLst>
              <a:ext uri="{FF2B5EF4-FFF2-40B4-BE49-F238E27FC236}">
                <a16:creationId xmlns:a16="http://schemas.microsoft.com/office/drawing/2014/main" id="{D45DC73D-0541-42D8-B83E-F1B9516CF929}"/>
              </a:ext>
            </a:extLst>
          </p:cNvPr>
          <p:cNvSpPr txBox="1">
            <a:spLocks noSelect="1"/>
          </p:cNvSpPr>
          <p:nvPr userDrawn="1"/>
        </p:nvSpPr>
        <p:spPr>
          <a:xfrm>
            <a:off x="694943" y="6315627"/>
            <a:ext cx="1146175" cy="182358"/>
          </a:xfrm>
          <a:prstGeom prst="rect">
            <a:avLst/>
          </a:prstGeom>
          <a:noFill/>
        </p:spPr>
        <p:txBody>
          <a:bodyPr wrap="square" rtlCol="0">
            <a:noAutofit/>
          </a:bodyPr>
          <a:lstStyle/>
          <a:p>
            <a:endParaRPr lang="en-GB"/>
          </a:p>
        </p:txBody>
      </p:sp>
      <p:sp>
        <p:nvSpPr>
          <p:cNvPr id="5" name="Email link 5">
            <a:hlinkClick r:id="rId8"/>
            <a:extLst>
              <a:ext uri="{FF2B5EF4-FFF2-40B4-BE49-F238E27FC236}">
                <a16:creationId xmlns:a16="http://schemas.microsoft.com/office/drawing/2014/main" id="{A6AC6B72-728E-49EE-8669-4E2B0BDF43D3}"/>
              </a:ext>
            </a:extLst>
          </p:cNvPr>
          <p:cNvSpPr txBox="1">
            <a:spLocks noSelect="1"/>
          </p:cNvSpPr>
          <p:nvPr userDrawn="1"/>
        </p:nvSpPr>
        <p:spPr>
          <a:xfrm>
            <a:off x="629389" y="4845136"/>
            <a:ext cx="2124000" cy="276999"/>
          </a:xfrm>
          <a:prstGeom prst="rect">
            <a:avLst/>
          </a:prstGeom>
          <a:noFill/>
        </p:spPr>
        <p:txBody>
          <a:bodyPr wrap="square" lIns="0" tIns="0" rIns="0" bIns="0" rtlCol="0">
            <a:noAutofit/>
          </a:bodyPr>
          <a:lstStyle/>
          <a:p>
            <a:endParaRPr lang="en-GB"/>
          </a:p>
        </p:txBody>
      </p:sp>
      <p:grpSp>
        <p:nvGrpSpPr>
          <p:cNvPr id="21" name="Groep 6">
            <a:extLst>
              <a:ext uri="{FF2B5EF4-FFF2-40B4-BE49-F238E27FC236}">
                <a16:creationId xmlns:a16="http://schemas.microsoft.com/office/drawing/2014/main" id="{8AE43539-1B51-49A3-BE84-E3B37FED8EA0}"/>
              </a:ext>
            </a:extLst>
          </p:cNvPr>
          <p:cNvGrpSpPr>
            <a:grpSpLocks noSelect="1"/>
          </p:cNvGrpSpPr>
          <p:nvPr userDrawn="1"/>
        </p:nvGrpSpPr>
        <p:grpSpPr>
          <a:xfrm>
            <a:off x="10083800" y="6013450"/>
            <a:ext cx="1420813" cy="503238"/>
            <a:chOff x="10083800" y="6013450"/>
            <a:chExt cx="1420813" cy="503238"/>
          </a:xfrm>
        </p:grpSpPr>
        <p:sp>
          <p:nvSpPr>
            <p:cNvPr id="22" name="Freeform 7">
              <a:extLst>
                <a:ext uri="{FF2B5EF4-FFF2-40B4-BE49-F238E27FC236}">
                  <a16:creationId xmlns:a16="http://schemas.microsoft.com/office/drawing/2014/main" id="{33AF4C8C-CC87-4AC0-BE75-875B836AF90C}"/>
                </a:ext>
              </a:extLst>
            </p:cNvPr>
            <p:cNvSpPr>
              <a:spLocks noSelect="1"/>
            </p:cNvSpPr>
            <p:nvPr userDrawn="1"/>
          </p:nvSpPr>
          <p:spPr bwMode="auto">
            <a:xfrm>
              <a:off x="11223625" y="6013450"/>
              <a:ext cx="257175" cy="269875"/>
            </a:xfrm>
            <a:custGeom>
              <a:avLst/>
              <a:gdLst>
                <a:gd name="T0" fmla="*/ 0 w 811"/>
                <a:gd name="T1" fmla="*/ 442 h 849"/>
                <a:gd name="T2" fmla="*/ 20 w 811"/>
                <a:gd name="T3" fmla="*/ 572 h 849"/>
                <a:gd name="T4" fmla="*/ 38 w 811"/>
                <a:gd name="T5" fmla="*/ 516 h 849"/>
                <a:gd name="T6" fmla="*/ 421 w 811"/>
                <a:gd name="T7" fmla="*/ 156 h 849"/>
                <a:gd name="T8" fmla="*/ 414 w 811"/>
                <a:gd name="T9" fmla="*/ 88 h 849"/>
                <a:gd name="T10" fmla="*/ 622 w 811"/>
                <a:gd name="T11" fmla="*/ 275 h 849"/>
                <a:gd name="T12" fmla="*/ 432 w 811"/>
                <a:gd name="T13" fmla="*/ 455 h 849"/>
                <a:gd name="T14" fmla="*/ 404 w 811"/>
                <a:gd name="T15" fmla="*/ 364 h 849"/>
                <a:gd name="T16" fmla="*/ 101 w 811"/>
                <a:gd name="T17" fmla="*/ 605 h 849"/>
                <a:gd name="T18" fmla="*/ 400 w 811"/>
                <a:gd name="T19" fmla="*/ 849 h 849"/>
                <a:gd name="T20" fmla="*/ 429 w 811"/>
                <a:gd name="T21" fmla="*/ 758 h 849"/>
                <a:gd name="T22" fmla="*/ 811 w 811"/>
                <a:gd name="T23" fmla="*/ 347 h 849"/>
                <a:gd name="T24" fmla="*/ 419 w 811"/>
                <a:gd name="T25" fmla="*/ 0 h 849"/>
                <a:gd name="T26" fmla="*/ 0 w 811"/>
                <a:gd name="T27" fmla="*/ 442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 h="849">
                  <a:moveTo>
                    <a:pt x="0" y="442"/>
                  </a:moveTo>
                  <a:cubicBezTo>
                    <a:pt x="0" y="487"/>
                    <a:pt x="7" y="531"/>
                    <a:pt x="20" y="572"/>
                  </a:cubicBezTo>
                  <a:cubicBezTo>
                    <a:pt x="16" y="555"/>
                    <a:pt x="39" y="535"/>
                    <a:pt x="38" y="516"/>
                  </a:cubicBezTo>
                  <a:cubicBezTo>
                    <a:pt x="38" y="302"/>
                    <a:pt x="252" y="156"/>
                    <a:pt x="421" y="156"/>
                  </a:cubicBezTo>
                  <a:cubicBezTo>
                    <a:pt x="414" y="88"/>
                    <a:pt x="414" y="88"/>
                    <a:pt x="414" y="88"/>
                  </a:cubicBezTo>
                  <a:cubicBezTo>
                    <a:pt x="487" y="88"/>
                    <a:pt x="595" y="194"/>
                    <a:pt x="622" y="275"/>
                  </a:cubicBezTo>
                  <a:cubicBezTo>
                    <a:pt x="595" y="391"/>
                    <a:pt x="506" y="455"/>
                    <a:pt x="432" y="455"/>
                  </a:cubicBezTo>
                  <a:cubicBezTo>
                    <a:pt x="404" y="364"/>
                    <a:pt x="404" y="364"/>
                    <a:pt x="404" y="364"/>
                  </a:cubicBezTo>
                  <a:cubicBezTo>
                    <a:pt x="330" y="364"/>
                    <a:pt x="128" y="489"/>
                    <a:pt x="101" y="605"/>
                  </a:cubicBezTo>
                  <a:cubicBezTo>
                    <a:pt x="128" y="686"/>
                    <a:pt x="326" y="849"/>
                    <a:pt x="400" y="849"/>
                  </a:cubicBezTo>
                  <a:cubicBezTo>
                    <a:pt x="429" y="758"/>
                    <a:pt x="429" y="758"/>
                    <a:pt x="429" y="758"/>
                  </a:cubicBezTo>
                  <a:cubicBezTo>
                    <a:pt x="598" y="758"/>
                    <a:pt x="811" y="561"/>
                    <a:pt x="811" y="347"/>
                  </a:cubicBezTo>
                  <a:cubicBezTo>
                    <a:pt x="811" y="139"/>
                    <a:pt x="579" y="25"/>
                    <a:pt x="419" y="0"/>
                  </a:cubicBezTo>
                  <a:cubicBezTo>
                    <a:pt x="186" y="13"/>
                    <a:pt x="0" y="206"/>
                    <a:pt x="0" y="442"/>
                  </a:cubicBezTo>
                </a:path>
              </a:pathLst>
            </a:custGeom>
            <a:blipFill dpi="0" rotWithShape="1">
              <a:blip r:embed="rId9"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3" name="Freeform 8">
              <a:extLst>
                <a:ext uri="{FF2B5EF4-FFF2-40B4-BE49-F238E27FC236}">
                  <a16:creationId xmlns:a16="http://schemas.microsoft.com/office/drawing/2014/main" id="{320BDA46-4F93-462C-A2D6-83816205615F}"/>
                </a:ext>
              </a:extLst>
            </p:cNvPr>
            <p:cNvSpPr>
              <a:spLocks noSelect="1"/>
            </p:cNvSpPr>
            <p:nvPr userDrawn="1"/>
          </p:nvSpPr>
          <p:spPr bwMode="auto">
            <a:xfrm>
              <a:off x="11228388" y="6013450"/>
              <a:ext cx="276225" cy="280988"/>
            </a:xfrm>
            <a:custGeom>
              <a:avLst/>
              <a:gdLst>
                <a:gd name="T0" fmla="*/ 446 w 872"/>
                <a:gd name="T1" fmla="*/ 0 h 884"/>
                <a:gd name="T2" fmla="*/ 431 w 872"/>
                <a:gd name="T3" fmla="*/ 0 h 884"/>
                <a:gd name="T4" fmla="*/ 406 w 872"/>
                <a:gd name="T5" fmla="*/ 0 h 884"/>
                <a:gd name="T6" fmla="*/ 768 w 872"/>
                <a:gd name="T7" fmla="*/ 355 h 884"/>
                <a:gd name="T8" fmla="*/ 388 w 872"/>
                <a:gd name="T9" fmla="*/ 743 h 884"/>
                <a:gd name="T10" fmla="*/ 388 w 872"/>
                <a:gd name="T11" fmla="*/ 824 h 884"/>
                <a:gd name="T12" fmla="*/ 116 w 872"/>
                <a:gd name="T13" fmla="*/ 604 h 884"/>
                <a:gd name="T14" fmla="*/ 384 w 872"/>
                <a:gd name="T15" fmla="*/ 392 h 884"/>
                <a:gd name="T16" fmla="*/ 384 w 872"/>
                <a:gd name="T17" fmla="*/ 477 h 884"/>
                <a:gd name="T18" fmla="*/ 651 w 872"/>
                <a:gd name="T19" fmla="*/ 269 h 884"/>
                <a:gd name="T20" fmla="*/ 384 w 872"/>
                <a:gd name="T21" fmla="*/ 53 h 884"/>
                <a:gd name="T22" fmla="*/ 384 w 872"/>
                <a:gd name="T23" fmla="*/ 130 h 884"/>
                <a:gd name="T24" fmla="*/ 0 w 872"/>
                <a:gd name="T25" fmla="*/ 517 h 884"/>
                <a:gd name="T26" fmla="*/ 7 w 872"/>
                <a:gd name="T27" fmla="*/ 572 h 884"/>
                <a:gd name="T28" fmla="*/ 430 w 872"/>
                <a:gd name="T29" fmla="*/ 884 h 884"/>
                <a:gd name="T30" fmla="*/ 440 w 872"/>
                <a:gd name="T31" fmla="*/ 884 h 884"/>
                <a:gd name="T32" fmla="*/ 872 w 872"/>
                <a:gd name="T33" fmla="*/ 442 h 884"/>
                <a:gd name="T34" fmla="*/ 446 w 872"/>
                <a:gd name="T35"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2" h="884">
                  <a:moveTo>
                    <a:pt x="446" y="0"/>
                  </a:moveTo>
                  <a:cubicBezTo>
                    <a:pt x="443" y="0"/>
                    <a:pt x="438" y="0"/>
                    <a:pt x="431" y="0"/>
                  </a:cubicBezTo>
                  <a:cubicBezTo>
                    <a:pt x="423" y="0"/>
                    <a:pt x="413" y="0"/>
                    <a:pt x="406" y="0"/>
                  </a:cubicBezTo>
                  <a:cubicBezTo>
                    <a:pt x="566" y="25"/>
                    <a:pt x="768" y="147"/>
                    <a:pt x="768" y="355"/>
                  </a:cubicBezTo>
                  <a:cubicBezTo>
                    <a:pt x="768" y="570"/>
                    <a:pt x="557" y="743"/>
                    <a:pt x="388" y="743"/>
                  </a:cubicBezTo>
                  <a:cubicBezTo>
                    <a:pt x="388" y="824"/>
                    <a:pt x="388" y="824"/>
                    <a:pt x="388" y="824"/>
                  </a:cubicBezTo>
                  <a:cubicBezTo>
                    <a:pt x="314" y="824"/>
                    <a:pt x="144" y="685"/>
                    <a:pt x="116" y="604"/>
                  </a:cubicBezTo>
                  <a:cubicBezTo>
                    <a:pt x="144" y="488"/>
                    <a:pt x="310" y="392"/>
                    <a:pt x="384" y="392"/>
                  </a:cubicBezTo>
                  <a:cubicBezTo>
                    <a:pt x="384" y="477"/>
                    <a:pt x="384" y="477"/>
                    <a:pt x="384" y="477"/>
                  </a:cubicBezTo>
                  <a:cubicBezTo>
                    <a:pt x="458" y="477"/>
                    <a:pt x="624" y="384"/>
                    <a:pt x="651" y="269"/>
                  </a:cubicBezTo>
                  <a:cubicBezTo>
                    <a:pt x="624" y="188"/>
                    <a:pt x="458" y="53"/>
                    <a:pt x="384" y="53"/>
                  </a:cubicBezTo>
                  <a:cubicBezTo>
                    <a:pt x="384" y="130"/>
                    <a:pt x="384" y="130"/>
                    <a:pt x="384" y="130"/>
                  </a:cubicBezTo>
                  <a:cubicBezTo>
                    <a:pt x="215" y="130"/>
                    <a:pt x="0" y="303"/>
                    <a:pt x="0" y="517"/>
                  </a:cubicBezTo>
                  <a:cubicBezTo>
                    <a:pt x="1" y="537"/>
                    <a:pt x="3" y="555"/>
                    <a:pt x="7" y="572"/>
                  </a:cubicBezTo>
                  <a:cubicBezTo>
                    <a:pt x="62" y="753"/>
                    <a:pt x="231" y="884"/>
                    <a:pt x="430" y="884"/>
                  </a:cubicBezTo>
                  <a:cubicBezTo>
                    <a:pt x="433" y="884"/>
                    <a:pt x="436" y="884"/>
                    <a:pt x="440" y="884"/>
                  </a:cubicBezTo>
                  <a:cubicBezTo>
                    <a:pt x="679" y="879"/>
                    <a:pt x="872" y="683"/>
                    <a:pt x="872" y="442"/>
                  </a:cubicBezTo>
                  <a:cubicBezTo>
                    <a:pt x="872" y="203"/>
                    <a:pt x="683" y="8"/>
                    <a:pt x="446" y="0"/>
                  </a:cubicBezTo>
                  <a:close/>
                </a:path>
              </a:pathLst>
            </a:custGeom>
            <a:blipFill dpi="0" rotWithShape="1">
              <a:blip r:embed="rId10"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4" name="Freeform 9">
              <a:extLst>
                <a:ext uri="{FF2B5EF4-FFF2-40B4-BE49-F238E27FC236}">
                  <a16:creationId xmlns:a16="http://schemas.microsoft.com/office/drawing/2014/main" id="{A53327F5-7D58-42F7-8D77-6E37F158FC84}"/>
                </a:ext>
              </a:extLst>
            </p:cNvPr>
            <p:cNvSpPr>
              <a:spLocks noSelect="1"/>
            </p:cNvSpPr>
            <p:nvPr userDrawn="1"/>
          </p:nvSpPr>
          <p:spPr bwMode="auto">
            <a:xfrm>
              <a:off x="10083800" y="6224588"/>
              <a:ext cx="1147763" cy="292100"/>
            </a:xfrm>
            <a:custGeom>
              <a:avLst/>
              <a:gdLst>
                <a:gd name="T0" fmla="*/ 1866 w 3615"/>
                <a:gd name="T1" fmla="*/ 321 h 922"/>
                <a:gd name="T2" fmla="*/ 1884 w 3615"/>
                <a:gd name="T3" fmla="*/ 922 h 922"/>
                <a:gd name="T4" fmla="*/ 1989 w 3615"/>
                <a:gd name="T5" fmla="*/ 721 h 922"/>
                <a:gd name="T6" fmla="*/ 2108 w 3615"/>
                <a:gd name="T7" fmla="*/ 214 h 922"/>
                <a:gd name="T8" fmla="*/ 1988 w 3615"/>
                <a:gd name="T9" fmla="*/ 318 h 922"/>
                <a:gd name="T10" fmla="*/ 2074 w 3615"/>
                <a:gd name="T11" fmla="*/ 649 h 922"/>
                <a:gd name="T12" fmla="*/ 2572 w 3615"/>
                <a:gd name="T13" fmla="*/ 640 h 922"/>
                <a:gd name="T14" fmla="*/ 2522 w 3615"/>
                <a:gd name="T15" fmla="*/ 12 h 922"/>
                <a:gd name="T16" fmla="*/ 2413 w 3615"/>
                <a:gd name="T17" fmla="*/ 47 h 922"/>
                <a:gd name="T18" fmla="*/ 2619 w 3615"/>
                <a:gd name="T19" fmla="*/ 719 h 922"/>
                <a:gd name="T20" fmla="*/ 2617 w 3615"/>
                <a:gd name="T21" fmla="*/ 646 h 922"/>
                <a:gd name="T22" fmla="*/ 3115 w 3615"/>
                <a:gd name="T23" fmla="*/ 215 h 922"/>
                <a:gd name="T24" fmla="*/ 3014 w 3615"/>
                <a:gd name="T25" fmla="*/ 558 h 922"/>
                <a:gd name="T26" fmla="*/ 2832 w 3615"/>
                <a:gd name="T27" fmla="*/ 229 h 922"/>
                <a:gd name="T28" fmla="*/ 2726 w 3615"/>
                <a:gd name="T29" fmla="*/ 231 h 922"/>
                <a:gd name="T30" fmla="*/ 2924 w 3615"/>
                <a:gd name="T31" fmla="*/ 736 h 922"/>
                <a:gd name="T32" fmla="*/ 3124 w 3615"/>
                <a:gd name="T33" fmla="*/ 214 h 922"/>
                <a:gd name="T34" fmla="*/ 3458 w 3615"/>
                <a:gd name="T35" fmla="*/ 301 h 922"/>
                <a:gd name="T36" fmla="*/ 3589 w 3615"/>
                <a:gd name="T37" fmla="*/ 308 h 922"/>
                <a:gd name="T38" fmla="*/ 3588 w 3615"/>
                <a:gd name="T39" fmla="*/ 235 h 922"/>
                <a:gd name="T40" fmla="*/ 3397 w 3615"/>
                <a:gd name="T41" fmla="*/ 519 h 922"/>
                <a:gd name="T42" fmla="*/ 3406 w 3615"/>
                <a:gd name="T43" fmla="*/ 648 h 922"/>
                <a:gd name="T44" fmla="*/ 3252 w 3615"/>
                <a:gd name="T45" fmla="*/ 634 h 922"/>
                <a:gd name="T46" fmla="*/ 3251 w 3615"/>
                <a:gd name="T47" fmla="*/ 707 h 922"/>
                <a:gd name="T48" fmla="*/ 3466 w 3615"/>
                <a:gd name="T49" fmla="*/ 423 h 922"/>
                <a:gd name="T50" fmla="*/ 443 w 3615"/>
                <a:gd name="T51" fmla="*/ 89 h 922"/>
                <a:gd name="T52" fmla="*/ 219 w 3615"/>
                <a:gd name="T53" fmla="*/ 0 h 922"/>
                <a:gd name="T54" fmla="*/ 15 w 3615"/>
                <a:gd name="T55" fmla="*/ 700 h 922"/>
                <a:gd name="T56" fmla="*/ 131 w 3615"/>
                <a:gd name="T57" fmla="*/ 436 h 922"/>
                <a:gd name="T58" fmla="*/ 339 w 3615"/>
                <a:gd name="T59" fmla="*/ 345 h 922"/>
                <a:gd name="T60" fmla="*/ 131 w 3615"/>
                <a:gd name="T61" fmla="*/ 239 h 922"/>
                <a:gd name="T62" fmla="*/ 660 w 3615"/>
                <a:gd name="T63" fmla="*/ 191 h 922"/>
                <a:gd name="T64" fmla="*/ 886 w 3615"/>
                <a:gd name="T65" fmla="*/ 452 h 922"/>
                <a:gd name="T66" fmla="*/ 559 w 3615"/>
                <a:gd name="T67" fmla="*/ 452 h 922"/>
                <a:gd name="T68" fmla="*/ 660 w 3615"/>
                <a:gd name="T69" fmla="*/ 624 h 922"/>
                <a:gd name="T70" fmla="*/ 1189 w 3615"/>
                <a:gd name="T71" fmla="*/ 277 h 922"/>
                <a:gd name="T72" fmla="*/ 1321 w 3615"/>
                <a:gd name="T73" fmla="*/ 284 h 922"/>
                <a:gd name="T74" fmla="*/ 1320 w 3615"/>
                <a:gd name="T75" fmla="*/ 211 h 922"/>
                <a:gd name="T76" fmla="*/ 1128 w 3615"/>
                <a:gd name="T77" fmla="*/ 495 h 922"/>
                <a:gd name="T78" fmla="*/ 1137 w 3615"/>
                <a:gd name="T79" fmla="*/ 624 h 922"/>
                <a:gd name="T80" fmla="*/ 984 w 3615"/>
                <a:gd name="T81" fmla="*/ 611 h 922"/>
                <a:gd name="T82" fmla="*/ 983 w 3615"/>
                <a:gd name="T83" fmla="*/ 683 h 922"/>
                <a:gd name="T84" fmla="*/ 1197 w 3615"/>
                <a:gd name="T85" fmla="*/ 399 h 922"/>
                <a:gd name="T86" fmla="*/ 1720 w 3615"/>
                <a:gd name="T87" fmla="*/ 607 h 922"/>
                <a:gd name="T88" fmla="*/ 1588 w 3615"/>
                <a:gd name="T89" fmla="*/ 295 h 922"/>
                <a:gd name="T90" fmla="*/ 1731 w 3615"/>
                <a:gd name="T91" fmla="*/ 217 h 922"/>
                <a:gd name="T92" fmla="*/ 1588 w 3615"/>
                <a:gd name="T93" fmla="*/ 50 h 922"/>
                <a:gd name="T94" fmla="*/ 1482 w 3615"/>
                <a:gd name="T95" fmla="*/ 52 h 922"/>
                <a:gd name="T96" fmla="*/ 1621 w 3615"/>
                <a:gd name="T97" fmla="*/ 708 h 922"/>
                <a:gd name="T98" fmla="*/ 1745 w 3615"/>
                <a:gd name="T99" fmla="*/ 66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15" h="922">
                  <a:moveTo>
                    <a:pt x="2108" y="214"/>
                  </a:moveTo>
                  <a:cubicBezTo>
                    <a:pt x="2048" y="214"/>
                    <a:pt x="1978" y="225"/>
                    <a:pt x="1923" y="244"/>
                  </a:cubicBezTo>
                  <a:cubicBezTo>
                    <a:pt x="1882" y="258"/>
                    <a:pt x="1866" y="272"/>
                    <a:pt x="1866" y="321"/>
                  </a:cubicBezTo>
                  <a:cubicBezTo>
                    <a:pt x="1866" y="907"/>
                    <a:pt x="1866" y="907"/>
                    <a:pt x="1866" y="907"/>
                  </a:cubicBezTo>
                  <a:cubicBezTo>
                    <a:pt x="1866" y="917"/>
                    <a:pt x="1872" y="922"/>
                    <a:pt x="1881" y="922"/>
                  </a:cubicBezTo>
                  <a:cubicBezTo>
                    <a:pt x="1884" y="922"/>
                    <a:pt x="1884" y="922"/>
                    <a:pt x="1884" y="922"/>
                  </a:cubicBezTo>
                  <a:cubicBezTo>
                    <a:pt x="1973" y="905"/>
                    <a:pt x="1973" y="905"/>
                    <a:pt x="1973" y="905"/>
                  </a:cubicBezTo>
                  <a:cubicBezTo>
                    <a:pt x="1984" y="903"/>
                    <a:pt x="1989" y="898"/>
                    <a:pt x="1989" y="886"/>
                  </a:cubicBezTo>
                  <a:cubicBezTo>
                    <a:pt x="1989" y="721"/>
                    <a:pt x="1989" y="721"/>
                    <a:pt x="1989" y="721"/>
                  </a:cubicBezTo>
                  <a:cubicBezTo>
                    <a:pt x="2021" y="729"/>
                    <a:pt x="2061" y="736"/>
                    <a:pt x="2106" y="736"/>
                  </a:cubicBezTo>
                  <a:cubicBezTo>
                    <a:pt x="2275" y="736"/>
                    <a:pt x="2306" y="625"/>
                    <a:pt x="2306" y="476"/>
                  </a:cubicBezTo>
                  <a:cubicBezTo>
                    <a:pt x="2306" y="325"/>
                    <a:pt x="2284" y="214"/>
                    <a:pt x="2108" y="214"/>
                  </a:cubicBezTo>
                  <a:moveTo>
                    <a:pt x="2074" y="649"/>
                  </a:moveTo>
                  <a:cubicBezTo>
                    <a:pt x="2025" y="649"/>
                    <a:pt x="1988" y="637"/>
                    <a:pt x="1988" y="637"/>
                  </a:cubicBezTo>
                  <a:cubicBezTo>
                    <a:pt x="1988" y="318"/>
                    <a:pt x="1988" y="318"/>
                    <a:pt x="1988" y="318"/>
                  </a:cubicBezTo>
                  <a:cubicBezTo>
                    <a:pt x="1988" y="318"/>
                    <a:pt x="2041" y="303"/>
                    <a:pt x="2083" y="303"/>
                  </a:cubicBezTo>
                  <a:cubicBezTo>
                    <a:pt x="2152" y="303"/>
                    <a:pt x="2182" y="319"/>
                    <a:pt x="2182" y="473"/>
                  </a:cubicBezTo>
                  <a:cubicBezTo>
                    <a:pt x="2182" y="616"/>
                    <a:pt x="2157" y="649"/>
                    <a:pt x="2074" y="649"/>
                  </a:cubicBezTo>
                  <a:moveTo>
                    <a:pt x="2607" y="636"/>
                  </a:moveTo>
                  <a:cubicBezTo>
                    <a:pt x="2603" y="636"/>
                    <a:pt x="2603" y="636"/>
                    <a:pt x="2603" y="636"/>
                  </a:cubicBezTo>
                  <a:cubicBezTo>
                    <a:pt x="2597" y="637"/>
                    <a:pt x="2586" y="640"/>
                    <a:pt x="2572" y="640"/>
                  </a:cubicBezTo>
                  <a:cubicBezTo>
                    <a:pt x="2554" y="640"/>
                    <a:pt x="2535" y="632"/>
                    <a:pt x="2535" y="599"/>
                  </a:cubicBezTo>
                  <a:cubicBezTo>
                    <a:pt x="2535" y="27"/>
                    <a:pt x="2535" y="27"/>
                    <a:pt x="2535" y="27"/>
                  </a:cubicBezTo>
                  <a:cubicBezTo>
                    <a:pt x="2535" y="17"/>
                    <a:pt x="2530" y="12"/>
                    <a:pt x="2522" y="12"/>
                  </a:cubicBezTo>
                  <a:cubicBezTo>
                    <a:pt x="2518" y="12"/>
                    <a:pt x="2518" y="12"/>
                    <a:pt x="2518" y="12"/>
                  </a:cubicBezTo>
                  <a:cubicBezTo>
                    <a:pt x="2428" y="28"/>
                    <a:pt x="2428" y="28"/>
                    <a:pt x="2428" y="28"/>
                  </a:cubicBezTo>
                  <a:cubicBezTo>
                    <a:pt x="2417" y="30"/>
                    <a:pt x="2413" y="34"/>
                    <a:pt x="2413" y="47"/>
                  </a:cubicBezTo>
                  <a:cubicBezTo>
                    <a:pt x="2413" y="608"/>
                    <a:pt x="2413" y="608"/>
                    <a:pt x="2413" y="608"/>
                  </a:cubicBezTo>
                  <a:cubicBezTo>
                    <a:pt x="2413" y="685"/>
                    <a:pt x="2455" y="732"/>
                    <a:pt x="2537" y="732"/>
                  </a:cubicBezTo>
                  <a:cubicBezTo>
                    <a:pt x="2584" y="732"/>
                    <a:pt x="2611" y="723"/>
                    <a:pt x="2619" y="719"/>
                  </a:cubicBezTo>
                  <a:cubicBezTo>
                    <a:pt x="2622" y="717"/>
                    <a:pt x="2627" y="714"/>
                    <a:pt x="2627" y="706"/>
                  </a:cubicBezTo>
                  <a:cubicBezTo>
                    <a:pt x="2627" y="703"/>
                    <a:pt x="2627" y="703"/>
                    <a:pt x="2627" y="703"/>
                  </a:cubicBezTo>
                  <a:cubicBezTo>
                    <a:pt x="2617" y="646"/>
                    <a:pt x="2617" y="646"/>
                    <a:pt x="2617" y="646"/>
                  </a:cubicBezTo>
                  <a:cubicBezTo>
                    <a:pt x="2616" y="639"/>
                    <a:pt x="2612" y="636"/>
                    <a:pt x="2607" y="636"/>
                  </a:cubicBezTo>
                  <a:moveTo>
                    <a:pt x="3124" y="214"/>
                  </a:moveTo>
                  <a:cubicBezTo>
                    <a:pt x="3121" y="214"/>
                    <a:pt x="3115" y="215"/>
                    <a:pt x="3115" y="215"/>
                  </a:cubicBezTo>
                  <a:cubicBezTo>
                    <a:pt x="3029" y="231"/>
                    <a:pt x="3029" y="231"/>
                    <a:pt x="3029" y="231"/>
                  </a:cubicBezTo>
                  <a:cubicBezTo>
                    <a:pt x="3018" y="233"/>
                    <a:pt x="3014" y="239"/>
                    <a:pt x="3014" y="251"/>
                  </a:cubicBezTo>
                  <a:cubicBezTo>
                    <a:pt x="3014" y="558"/>
                    <a:pt x="3014" y="558"/>
                    <a:pt x="3014" y="558"/>
                  </a:cubicBezTo>
                  <a:cubicBezTo>
                    <a:pt x="3014" y="609"/>
                    <a:pt x="3004" y="650"/>
                    <a:pt x="2924" y="650"/>
                  </a:cubicBezTo>
                  <a:cubicBezTo>
                    <a:pt x="2853" y="650"/>
                    <a:pt x="2832" y="619"/>
                    <a:pt x="2832" y="559"/>
                  </a:cubicBezTo>
                  <a:cubicBezTo>
                    <a:pt x="2832" y="229"/>
                    <a:pt x="2832" y="229"/>
                    <a:pt x="2832" y="229"/>
                  </a:cubicBezTo>
                  <a:cubicBezTo>
                    <a:pt x="2832" y="220"/>
                    <a:pt x="2828" y="214"/>
                    <a:pt x="2819" y="214"/>
                  </a:cubicBezTo>
                  <a:cubicBezTo>
                    <a:pt x="2815" y="214"/>
                    <a:pt x="2815" y="214"/>
                    <a:pt x="2815" y="214"/>
                  </a:cubicBezTo>
                  <a:cubicBezTo>
                    <a:pt x="2726" y="231"/>
                    <a:pt x="2726" y="231"/>
                    <a:pt x="2726" y="231"/>
                  </a:cubicBezTo>
                  <a:cubicBezTo>
                    <a:pt x="2716" y="233"/>
                    <a:pt x="2710" y="239"/>
                    <a:pt x="2710" y="250"/>
                  </a:cubicBezTo>
                  <a:cubicBezTo>
                    <a:pt x="2710" y="552"/>
                    <a:pt x="2710" y="552"/>
                    <a:pt x="2710" y="552"/>
                  </a:cubicBezTo>
                  <a:cubicBezTo>
                    <a:pt x="2710" y="686"/>
                    <a:pt x="2777" y="736"/>
                    <a:pt x="2924" y="736"/>
                  </a:cubicBezTo>
                  <a:cubicBezTo>
                    <a:pt x="3084" y="736"/>
                    <a:pt x="3135" y="668"/>
                    <a:pt x="3135" y="551"/>
                  </a:cubicBezTo>
                  <a:cubicBezTo>
                    <a:pt x="3135" y="231"/>
                    <a:pt x="3135" y="231"/>
                    <a:pt x="3135" y="231"/>
                  </a:cubicBezTo>
                  <a:cubicBezTo>
                    <a:pt x="3135" y="220"/>
                    <a:pt x="3132" y="214"/>
                    <a:pt x="3124" y="214"/>
                  </a:cubicBezTo>
                  <a:moveTo>
                    <a:pt x="3466" y="423"/>
                  </a:moveTo>
                  <a:cubicBezTo>
                    <a:pt x="3417" y="414"/>
                    <a:pt x="3368" y="412"/>
                    <a:pt x="3368" y="359"/>
                  </a:cubicBezTo>
                  <a:cubicBezTo>
                    <a:pt x="3368" y="312"/>
                    <a:pt x="3414" y="301"/>
                    <a:pt x="3458" y="301"/>
                  </a:cubicBezTo>
                  <a:cubicBezTo>
                    <a:pt x="3507" y="301"/>
                    <a:pt x="3565" y="315"/>
                    <a:pt x="3575" y="316"/>
                  </a:cubicBezTo>
                  <a:cubicBezTo>
                    <a:pt x="3579" y="316"/>
                    <a:pt x="3579" y="316"/>
                    <a:pt x="3579" y="316"/>
                  </a:cubicBezTo>
                  <a:cubicBezTo>
                    <a:pt x="3583" y="316"/>
                    <a:pt x="3588" y="315"/>
                    <a:pt x="3589" y="308"/>
                  </a:cubicBezTo>
                  <a:cubicBezTo>
                    <a:pt x="3598" y="255"/>
                    <a:pt x="3598" y="255"/>
                    <a:pt x="3598" y="255"/>
                  </a:cubicBezTo>
                  <a:cubicBezTo>
                    <a:pt x="3598" y="255"/>
                    <a:pt x="3599" y="250"/>
                    <a:pt x="3599" y="248"/>
                  </a:cubicBezTo>
                  <a:cubicBezTo>
                    <a:pt x="3599" y="242"/>
                    <a:pt x="3596" y="238"/>
                    <a:pt x="3588" y="235"/>
                  </a:cubicBezTo>
                  <a:cubicBezTo>
                    <a:pt x="3573" y="231"/>
                    <a:pt x="3515" y="214"/>
                    <a:pt x="3441" y="214"/>
                  </a:cubicBezTo>
                  <a:cubicBezTo>
                    <a:pt x="3361" y="214"/>
                    <a:pt x="3248" y="233"/>
                    <a:pt x="3248" y="369"/>
                  </a:cubicBezTo>
                  <a:cubicBezTo>
                    <a:pt x="3248" y="493"/>
                    <a:pt x="3341" y="510"/>
                    <a:pt x="3397" y="519"/>
                  </a:cubicBezTo>
                  <a:cubicBezTo>
                    <a:pt x="3419" y="523"/>
                    <a:pt x="3419" y="523"/>
                    <a:pt x="3419" y="523"/>
                  </a:cubicBezTo>
                  <a:cubicBezTo>
                    <a:pt x="3465" y="530"/>
                    <a:pt x="3494" y="535"/>
                    <a:pt x="3494" y="586"/>
                  </a:cubicBezTo>
                  <a:cubicBezTo>
                    <a:pt x="3494" y="632"/>
                    <a:pt x="3456" y="648"/>
                    <a:pt x="3406" y="648"/>
                  </a:cubicBezTo>
                  <a:cubicBezTo>
                    <a:pt x="3344" y="648"/>
                    <a:pt x="3279" y="627"/>
                    <a:pt x="3268" y="624"/>
                  </a:cubicBezTo>
                  <a:cubicBezTo>
                    <a:pt x="3263" y="624"/>
                    <a:pt x="3263" y="624"/>
                    <a:pt x="3263" y="624"/>
                  </a:cubicBezTo>
                  <a:cubicBezTo>
                    <a:pt x="3258" y="624"/>
                    <a:pt x="3254" y="627"/>
                    <a:pt x="3252" y="634"/>
                  </a:cubicBezTo>
                  <a:cubicBezTo>
                    <a:pt x="3242" y="688"/>
                    <a:pt x="3242" y="688"/>
                    <a:pt x="3242" y="688"/>
                  </a:cubicBezTo>
                  <a:cubicBezTo>
                    <a:pt x="3242" y="693"/>
                    <a:pt x="3242" y="693"/>
                    <a:pt x="3242" y="693"/>
                  </a:cubicBezTo>
                  <a:cubicBezTo>
                    <a:pt x="3242" y="703"/>
                    <a:pt x="3247" y="705"/>
                    <a:pt x="3251" y="707"/>
                  </a:cubicBezTo>
                  <a:cubicBezTo>
                    <a:pt x="3267" y="713"/>
                    <a:pt x="3339" y="735"/>
                    <a:pt x="3418" y="735"/>
                  </a:cubicBezTo>
                  <a:cubicBezTo>
                    <a:pt x="3527" y="735"/>
                    <a:pt x="3615" y="699"/>
                    <a:pt x="3615" y="575"/>
                  </a:cubicBezTo>
                  <a:cubicBezTo>
                    <a:pt x="3615" y="452"/>
                    <a:pt x="3537" y="435"/>
                    <a:pt x="3466" y="423"/>
                  </a:cubicBezTo>
                  <a:moveTo>
                    <a:pt x="278" y="104"/>
                  </a:moveTo>
                  <a:cubicBezTo>
                    <a:pt x="429" y="104"/>
                    <a:pt x="429" y="104"/>
                    <a:pt x="429" y="104"/>
                  </a:cubicBezTo>
                  <a:cubicBezTo>
                    <a:pt x="437" y="104"/>
                    <a:pt x="443" y="98"/>
                    <a:pt x="443" y="89"/>
                  </a:cubicBezTo>
                  <a:cubicBezTo>
                    <a:pt x="443" y="15"/>
                    <a:pt x="443" y="15"/>
                    <a:pt x="443" y="15"/>
                  </a:cubicBezTo>
                  <a:cubicBezTo>
                    <a:pt x="443" y="7"/>
                    <a:pt x="437" y="0"/>
                    <a:pt x="429" y="0"/>
                  </a:cubicBezTo>
                  <a:cubicBezTo>
                    <a:pt x="219" y="0"/>
                    <a:pt x="219" y="0"/>
                    <a:pt x="219" y="0"/>
                  </a:cubicBezTo>
                  <a:cubicBezTo>
                    <a:pt x="77" y="0"/>
                    <a:pt x="0" y="81"/>
                    <a:pt x="0" y="205"/>
                  </a:cubicBezTo>
                  <a:cubicBezTo>
                    <a:pt x="0" y="685"/>
                    <a:pt x="0" y="685"/>
                    <a:pt x="0" y="685"/>
                  </a:cubicBezTo>
                  <a:cubicBezTo>
                    <a:pt x="0" y="693"/>
                    <a:pt x="7" y="700"/>
                    <a:pt x="15" y="700"/>
                  </a:cubicBezTo>
                  <a:cubicBezTo>
                    <a:pt x="115" y="700"/>
                    <a:pt x="115" y="700"/>
                    <a:pt x="115" y="700"/>
                  </a:cubicBezTo>
                  <a:cubicBezTo>
                    <a:pt x="123" y="700"/>
                    <a:pt x="131" y="693"/>
                    <a:pt x="131" y="685"/>
                  </a:cubicBezTo>
                  <a:cubicBezTo>
                    <a:pt x="131" y="436"/>
                    <a:pt x="131" y="436"/>
                    <a:pt x="131" y="436"/>
                  </a:cubicBezTo>
                  <a:cubicBezTo>
                    <a:pt x="325" y="436"/>
                    <a:pt x="325" y="436"/>
                    <a:pt x="325" y="436"/>
                  </a:cubicBezTo>
                  <a:cubicBezTo>
                    <a:pt x="333" y="436"/>
                    <a:pt x="339" y="429"/>
                    <a:pt x="339" y="421"/>
                  </a:cubicBezTo>
                  <a:cubicBezTo>
                    <a:pt x="339" y="345"/>
                    <a:pt x="339" y="345"/>
                    <a:pt x="339" y="345"/>
                  </a:cubicBezTo>
                  <a:cubicBezTo>
                    <a:pt x="339" y="336"/>
                    <a:pt x="333" y="331"/>
                    <a:pt x="325" y="331"/>
                  </a:cubicBezTo>
                  <a:cubicBezTo>
                    <a:pt x="131" y="331"/>
                    <a:pt x="131" y="331"/>
                    <a:pt x="131" y="331"/>
                  </a:cubicBezTo>
                  <a:cubicBezTo>
                    <a:pt x="131" y="239"/>
                    <a:pt x="131" y="239"/>
                    <a:pt x="131" y="239"/>
                  </a:cubicBezTo>
                  <a:cubicBezTo>
                    <a:pt x="131" y="239"/>
                    <a:pt x="127" y="162"/>
                    <a:pt x="169" y="129"/>
                  </a:cubicBezTo>
                  <a:cubicBezTo>
                    <a:pt x="208" y="98"/>
                    <a:pt x="278" y="104"/>
                    <a:pt x="278" y="104"/>
                  </a:cubicBezTo>
                  <a:moveTo>
                    <a:pt x="660" y="191"/>
                  </a:moveTo>
                  <a:cubicBezTo>
                    <a:pt x="459" y="191"/>
                    <a:pt x="434" y="306"/>
                    <a:pt x="434" y="452"/>
                  </a:cubicBezTo>
                  <a:cubicBezTo>
                    <a:pt x="434" y="597"/>
                    <a:pt x="459" y="712"/>
                    <a:pt x="660" y="712"/>
                  </a:cubicBezTo>
                  <a:cubicBezTo>
                    <a:pt x="861" y="712"/>
                    <a:pt x="886" y="597"/>
                    <a:pt x="886" y="452"/>
                  </a:cubicBezTo>
                  <a:cubicBezTo>
                    <a:pt x="886" y="306"/>
                    <a:pt x="861" y="191"/>
                    <a:pt x="660" y="191"/>
                  </a:cubicBezTo>
                  <a:moveTo>
                    <a:pt x="660" y="624"/>
                  </a:moveTo>
                  <a:cubicBezTo>
                    <a:pt x="563" y="624"/>
                    <a:pt x="559" y="565"/>
                    <a:pt x="559" y="452"/>
                  </a:cubicBezTo>
                  <a:cubicBezTo>
                    <a:pt x="559" y="338"/>
                    <a:pt x="563" y="278"/>
                    <a:pt x="660" y="278"/>
                  </a:cubicBezTo>
                  <a:cubicBezTo>
                    <a:pt x="757" y="278"/>
                    <a:pt x="761" y="338"/>
                    <a:pt x="761" y="452"/>
                  </a:cubicBezTo>
                  <a:cubicBezTo>
                    <a:pt x="761" y="565"/>
                    <a:pt x="757" y="624"/>
                    <a:pt x="660" y="624"/>
                  </a:cubicBezTo>
                  <a:moveTo>
                    <a:pt x="1197" y="399"/>
                  </a:moveTo>
                  <a:cubicBezTo>
                    <a:pt x="1148" y="390"/>
                    <a:pt x="1099" y="388"/>
                    <a:pt x="1099" y="335"/>
                  </a:cubicBezTo>
                  <a:cubicBezTo>
                    <a:pt x="1099" y="288"/>
                    <a:pt x="1146" y="277"/>
                    <a:pt x="1189" y="277"/>
                  </a:cubicBezTo>
                  <a:cubicBezTo>
                    <a:pt x="1238" y="277"/>
                    <a:pt x="1296" y="291"/>
                    <a:pt x="1306" y="293"/>
                  </a:cubicBezTo>
                  <a:cubicBezTo>
                    <a:pt x="1310" y="293"/>
                    <a:pt x="1310" y="293"/>
                    <a:pt x="1310" y="293"/>
                  </a:cubicBezTo>
                  <a:cubicBezTo>
                    <a:pt x="1314" y="293"/>
                    <a:pt x="1320" y="291"/>
                    <a:pt x="1321" y="284"/>
                  </a:cubicBezTo>
                  <a:cubicBezTo>
                    <a:pt x="1330" y="231"/>
                    <a:pt x="1330" y="231"/>
                    <a:pt x="1330" y="231"/>
                  </a:cubicBezTo>
                  <a:cubicBezTo>
                    <a:pt x="1330" y="231"/>
                    <a:pt x="1331" y="227"/>
                    <a:pt x="1331" y="224"/>
                  </a:cubicBezTo>
                  <a:cubicBezTo>
                    <a:pt x="1331" y="218"/>
                    <a:pt x="1328" y="214"/>
                    <a:pt x="1320" y="211"/>
                  </a:cubicBezTo>
                  <a:cubicBezTo>
                    <a:pt x="1305" y="207"/>
                    <a:pt x="1246" y="191"/>
                    <a:pt x="1173" y="191"/>
                  </a:cubicBezTo>
                  <a:cubicBezTo>
                    <a:pt x="1093" y="191"/>
                    <a:pt x="979" y="210"/>
                    <a:pt x="979" y="345"/>
                  </a:cubicBezTo>
                  <a:cubicBezTo>
                    <a:pt x="979" y="470"/>
                    <a:pt x="1072" y="486"/>
                    <a:pt x="1128" y="495"/>
                  </a:cubicBezTo>
                  <a:cubicBezTo>
                    <a:pt x="1150" y="499"/>
                    <a:pt x="1150" y="499"/>
                    <a:pt x="1150" y="499"/>
                  </a:cubicBezTo>
                  <a:cubicBezTo>
                    <a:pt x="1197" y="507"/>
                    <a:pt x="1225" y="511"/>
                    <a:pt x="1225" y="563"/>
                  </a:cubicBezTo>
                  <a:cubicBezTo>
                    <a:pt x="1225" y="608"/>
                    <a:pt x="1187" y="624"/>
                    <a:pt x="1137" y="624"/>
                  </a:cubicBezTo>
                  <a:cubicBezTo>
                    <a:pt x="1076" y="624"/>
                    <a:pt x="1010" y="603"/>
                    <a:pt x="999" y="600"/>
                  </a:cubicBezTo>
                  <a:cubicBezTo>
                    <a:pt x="995" y="600"/>
                    <a:pt x="995" y="600"/>
                    <a:pt x="995" y="600"/>
                  </a:cubicBezTo>
                  <a:cubicBezTo>
                    <a:pt x="989" y="600"/>
                    <a:pt x="986" y="603"/>
                    <a:pt x="984" y="611"/>
                  </a:cubicBezTo>
                  <a:cubicBezTo>
                    <a:pt x="974" y="665"/>
                    <a:pt x="974" y="665"/>
                    <a:pt x="974" y="665"/>
                  </a:cubicBezTo>
                  <a:cubicBezTo>
                    <a:pt x="974" y="669"/>
                    <a:pt x="974" y="669"/>
                    <a:pt x="974" y="669"/>
                  </a:cubicBezTo>
                  <a:cubicBezTo>
                    <a:pt x="974" y="679"/>
                    <a:pt x="978" y="681"/>
                    <a:pt x="983" y="683"/>
                  </a:cubicBezTo>
                  <a:cubicBezTo>
                    <a:pt x="999" y="689"/>
                    <a:pt x="1070" y="711"/>
                    <a:pt x="1149" y="711"/>
                  </a:cubicBezTo>
                  <a:cubicBezTo>
                    <a:pt x="1258" y="711"/>
                    <a:pt x="1346" y="675"/>
                    <a:pt x="1346" y="551"/>
                  </a:cubicBezTo>
                  <a:cubicBezTo>
                    <a:pt x="1346" y="428"/>
                    <a:pt x="1269" y="411"/>
                    <a:pt x="1197" y="399"/>
                  </a:cubicBezTo>
                  <a:moveTo>
                    <a:pt x="1734" y="617"/>
                  </a:moveTo>
                  <a:cubicBezTo>
                    <a:pt x="1732" y="610"/>
                    <a:pt x="1729" y="607"/>
                    <a:pt x="1724" y="607"/>
                  </a:cubicBezTo>
                  <a:cubicBezTo>
                    <a:pt x="1720" y="607"/>
                    <a:pt x="1720" y="607"/>
                    <a:pt x="1720" y="607"/>
                  </a:cubicBezTo>
                  <a:cubicBezTo>
                    <a:pt x="1705" y="611"/>
                    <a:pt x="1678" y="616"/>
                    <a:pt x="1651" y="616"/>
                  </a:cubicBezTo>
                  <a:cubicBezTo>
                    <a:pt x="1604" y="616"/>
                    <a:pt x="1588" y="598"/>
                    <a:pt x="1588" y="557"/>
                  </a:cubicBezTo>
                  <a:cubicBezTo>
                    <a:pt x="1588" y="295"/>
                    <a:pt x="1588" y="295"/>
                    <a:pt x="1588" y="295"/>
                  </a:cubicBezTo>
                  <a:cubicBezTo>
                    <a:pt x="1718" y="295"/>
                    <a:pt x="1718" y="295"/>
                    <a:pt x="1718" y="295"/>
                  </a:cubicBezTo>
                  <a:cubicBezTo>
                    <a:pt x="1726" y="295"/>
                    <a:pt x="1731" y="290"/>
                    <a:pt x="1731" y="281"/>
                  </a:cubicBezTo>
                  <a:cubicBezTo>
                    <a:pt x="1731" y="217"/>
                    <a:pt x="1731" y="217"/>
                    <a:pt x="1731" y="217"/>
                  </a:cubicBezTo>
                  <a:cubicBezTo>
                    <a:pt x="1731" y="209"/>
                    <a:pt x="1726" y="203"/>
                    <a:pt x="1718" y="203"/>
                  </a:cubicBezTo>
                  <a:cubicBezTo>
                    <a:pt x="1588" y="203"/>
                    <a:pt x="1588" y="203"/>
                    <a:pt x="1588" y="203"/>
                  </a:cubicBezTo>
                  <a:cubicBezTo>
                    <a:pt x="1588" y="50"/>
                    <a:pt x="1588" y="50"/>
                    <a:pt x="1588" y="50"/>
                  </a:cubicBezTo>
                  <a:cubicBezTo>
                    <a:pt x="1588" y="40"/>
                    <a:pt x="1583" y="35"/>
                    <a:pt x="1575" y="35"/>
                  </a:cubicBezTo>
                  <a:cubicBezTo>
                    <a:pt x="1571" y="35"/>
                    <a:pt x="1571" y="35"/>
                    <a:pt x="1571" y="35"/>
                  </a:cubicBezTo>
                  <a:cubicBezTo>
                    <a:pt x="1482" y="52"/>
                    <a:pt x="1482" y="52"/>
                    <a:pt x="1482" y="52"/>
                  </a:cubicBezTo>
                  <a:cubicBezTo>
                    <a:pt x="1472" y="55"/>
                    <a:pt x="1466" y="61"/>
                    <a:pt x="1466" y="72"/>
                  </a:cubicBezTo>
                  <a:cubicBezTo>
                    <a:pt x="1466" y="560"/>
                    <a:pt x="1466" y="560"/>
                    <a:pt x="1466" y="560"/>
                  </a:cubicBezTo>
                  <a:cubicBezTo>
                    <a:pt x="1466" y="667"/>
                    <a:pt x="1518" y="708"/>
                    <a:pt x="1621" y="708"/>
                  </a:cubicBezTo>
                  <a:cubicBezTo>
                    <a:pt x="1679" y="708"/>
                    <a:pt x="1720" y="696"/>
                    <a:pt x="1735" y="690"/>
                  </a:cubicBezTo>
                  <a:cubicBezTo>
                    <a:pt x="1742" y="687"/>
                    <a:pt x="1746" y="683"/>
                    <a:pt x="1746" y="676"/>
                  </a:cubicBezTo>
                  <a:cubicBezTo>
                    <a:pt x="1746" y="674"/>
                    <a:pt x="1745" y="669"/>
                    <a:pt x="1745" y="669"/>
                  </a:cubicBezTo>
                  <a:lnTo>
                    <a:pt x="1734" y="617"/>
                  </a:lnTo>
                  <a:close/>
                </a:path>
              </a:pathLst>
            </a:custGeom>
            <a:solidFill>
              <a:srgbClr val="2D8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5" name="Freeform 10">
              <a:extLst>
                <a:ext uri="{FF2B5EF4-FFF2-40B4-BE49-F238E27FC236}">
                  <a16:creationId xmlns:a16="http://schemas.microsoft.com/office/drawing/2014/main" id="{BD7CAF92-6BF9-4D0B-82D1-ECC86E0CC238}"/>
                </a:ext>
              </a:extLst>
            </p:cNvPr>
            <p:cNvSpPr>
              <a:spLocks noSelect="1"/>
            </p:cNvSpPr>
            <p:nvPr userDrawn="1"/>
          </p:nvSpPr>
          <p:spPr bwMode="auto">
            <a:xfrm>
              <a:off x="10666413" y="6219825"/>
              <a:ext cx="555625" cy="288925"/>
            </a:xfrm>
            <a:custGeom>
              <a:avLst/>
              <a:gdLst>
                <a:gd name="T0" fmla="*/ 738 w 1749"/>
                <a:gd name="T1" fmla="*/ 625 h 910"/>
                <a:gd name="T2" fmla="*/ 670 w 1749"/>
                <a:gd name="T3" fmla="*/ 587 h 910"/>
                <a:gd name="T4" fmla="*/ 656 w 1749"/>
                <a:gd name="T5" fmla="*/ 0 h 910"/>
                <a:gd name="T6" fmla="*/ 563 w 1749"/>
                <a:gd name="T7" fmla="*/ 16 h 910"/>
                <a:gd name="T8" fmla="*/ 548 w 1749"/>
                <a:gd name="T9" fmla="*/ 596 h 910"/>
                <a:gd name="T10" fmla="*/ 753 w 1749"/>
                <a:gd name="T11" fmla="*/ 707 h 910"/>
                <a:gd name="T12" fmla="*/ 761 w 1749"/>
                <a:gd name="T13" fmla="*/ 691 h 910"/>
                <a:gd name="T14" fmla="*/ 741 w 1749"/>
                <a:gd name="T15" fmla="*/ 625 h 910"/>
                <a:gd name="T16" fmla="*/ 1250 w 1749"/>
                <a:gd name="T17" fmla="*/ 204 h 910"/>
                <a:gd name="T18" fmla="*/ 1148 w 1749"/>
                <a:gd name="T19" fmla="*/ 239 h 910"/>
                <a:gd name="T20" fmla="*/ 1058 w 1749"/>
                <a:gd name="T21" fmla="*/ 638 h 910"/>
                <a:gd name="T22" fmla="*/ 967 w 1749"/>
                <a:gd name="T23" fmla="*/ 218 h 910"/>
                <a:gd name="T24" fmla="*/ 949 w 1749"/>
                <a:gd name="T25" fmla="*/ 203 h 910"/>
                <a:gd name="T26" fmla="*/ 845 w 1749"/>
                <a:gd name="T27" fmla="*/ 239 h 910"/>
                <a:gd name="T28" fmla="*/ 1058 w 1749"/>
                <a:gd name="T29" fmla="*/ 724 h 910"/>
                <a:gd name="T30" fmla="*/ 1270 w 1749"/>
                <a:gd name="T31" fmla="*/ 219 h 910"/>
                <a:gd name="T32" fmla="*/ 1600 w 1749"/>
                <a:gd name="T33" fmla="*/ 411 h 910"/>
                <a:gd name="T34" fmla="*/ 1592 w 1749"/>
                <a:gd name="T35" fmla="*/ 289 h 910"/>
                <a:gd name="T36" fmla="*/ 1713 w 1749"/>
                <a:gd name="T37" fmla="*/ 305 h 910"/>
                <a:gd name="T38" fmla="*/ 1733 w 1749"/>
                <a:gd name="T39" fmla="*/ 243 h 910"/>
                <a:gd name="T40" fmla="*/ 1723 w 1749"/>
                <a:gd name="T41" fmla="*/ 223 h 910"/>
                <a:gd name="T42" fmla="*/ 1382 w 1749"/>
                <a:gd name="T43" fmla="*/ 357 h 910"/>
                <a:gd name="T44" fmla="*/ 1553 w 1749"/>
                <a:gd name="T45" fmla="*/ 511 h 910"/>
                <a:gd name="T46" fmla="*/ 1540 w 1749"/>
                <a:gd name="T47" fmla="*/ 636 h 910"/>
                <a:gd name="T48" fmla="*/ 1398 w 1749"/>
                <a:gd name="T49" fmla="*/ 612 h 910"/>
                <a:gd name="T50" fmla="*/ 1377 w 1749"/>
                <a:gd name="T51" fmla="*/ 677 h 910"/>
                <a:gd name="T52" fmla="*/ 1386 w 1749"/>
                <a:gd name="T53" fmla="*/ 695 h 910"/>
                <a:gd name="T54" fmla="*/ 1749 w 1749"/>
                <a:gd name="T55" fmla="*/ 563 h 910"/>
                <a:gd name="T56" fmla="*/ 243 w 1749"/>
                <a:gd name="T57" fmla="*/ 203 h 910"/>
                <a:gd name="T58" fmla="*/ 0 w 1749"/>
                <a:gd name="T59" fmla="*/ 309 h 910"/>
                <a:gd name="T60" fmla="*/ 15 w 1749"/>
                <a:gd name="T61" fmla="*/ 910 h 910"/>
                <a:gd name="T62" fmla="*/ 108 w 1749"/>
                <a:gd name="T63" fmla="*/ 894 h 910"/>
                <a:gd name="T64" fmla="*/ 123 w 1749"/>
                <a:gd name="T65" fmla="*/ 710 h 910"/>
                <a:gd name="T66" fmla="*/ 441 w 1749"/>
                <a:gd name="T67" fmla="*/ 464 h 910"/>
                <a:gd name="T68" fmla="*/ 208 w 1749"/>
                <a:gd name="T69" fmla="*/ 637 h 910"/>
                <a:gd name="T70" fmla="*/ 122 w 1749"/>
                <a:gd name="T71" fmla="*/ 307 h 910"/>
                <a:gd name="T72" fmla="*/ 316 w 1749"/>
                <a:gd name="T73" fmla="*/ 46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9" h="910">
                  <a:moveTo>
                    <a:pt x="741" y="625"/>
                  </a:moveTo>
                  <a:cubicBezTo>
                    <a:pt x="738" y="625"/>
                    <a:pt x="738" y="625"/>
                    <a:pt x="738" y="625"/>
                  </a:cubicBezTo>
                  <a:cubicBezTo>
                    <a:pt x="731" y="626"/>
                    <a:pt x="720" y="628"/>
                    <a:pt x="707" y="628"/>
                  </a:cubicBezTo>
                  <a:cubicBezTo>
                    <a:pt x="689" y="628"/>
                    <a:pt x="670" y="620"/>
                    <a:pt x="670" y="587"/>
                  </a:cubicBezTo>
                  <a:cubicBezTo>
                    <a:pt x="670" y="15"/>
                    <a:pt x="670" y="15"/>
                    <a:pt x="670" y="15"/>
                  </a:cubicBezTo>
                  <a:cubicBezTo>
                    <a:pt x="670" y="6"/>
                    <a:pt x="664" y="0"/>
                    <a:pt x="656" y="0"/>
                  </a:cubicBezTo>
                  <a:cubicBezTo>
                    <a:pt x="652" y="0"/>
                    <a:pt x="652" y="0"/>
                    <a:pt x="652" y="0"/>
                  </a:cubicBezTo>
                  <a:cubicBezTo>
                    <a:pt x="563" y="16"/>
                    <a:pt x="563" y="16"/>
                    <a:pt x="563" y="16"/>
                  </a:cubicBezTo>
                  <a:cubicBezTo>
                    <a:pt x="552" y="18"/>
                    <a:pt x="548" y="23"/>
                    <a:pt x="548" y="35"/>
                  </a:cubicBezTo>
                  <a:cubicBezTo>
                    <a:pt x="548" y="596"/>
                    <a:pt x="548" y="596"/>
                    <a:pt x="548" y="596"/>
                  </a:cubicBezTo>
                  <a:cubicBezTo>
                    <a:pt x="548" y="673"/>
                    <a:pt x="590" y="720"/>
                    <a:pt x="671" y="720"/>
                  </a:cubicBezTo>
                  <a:cubicBezTo>
                    <a:pt x="719" y="720"/>
                    <a:pt x="745" y="711"/>
                    <a:pt x="753" y="707"/>
                  </a:cubicBezTo>
                  <a:cubicBezTo>
                    <a:pt x="757" y="705"/>
                    <a:pt x="761" y="702"/>
                    <a:pt x="761" y="694"/>
                  </a:cubicBezTo>
                  <a:cubicBezTo>
                    <a:pt x="761" y="691"/>
                    <a:pt x="761" y="691"/>
                    <a:pt x="761" y="691"/>
                  </a:cubicBezTo>
                  <a:cubicBezTo>
                    <a:pt x="751" y="634"/>
                    <a:pt x="751" y="634"/>
                    <a:pt x="751" y="634"/>
                  </a:cubicBezTo>
                  <a:cubicBezTo>
                    <a:pt x="750" y="628"/>
                    <a:pt x="747" y="625"/>
                    <a:pt x="741" y="625"/>
                  </a:cubicBezTo>
                  <a:moveTo>
                    <a:pt x="1258" y="203"/>
                  </a:moveTo>
                  <a:cubicBezTo>
                    <a:pt x="1255" y="203"/>
                    <a:pt x="1250" y="204"/>
                    <a:pt x="1250" y="204"/>
                  </a:cubicBezTo>
                  <a:cubicBezTo>
                    <a:pt x="1163" y="220"/>
                    <a:pt x="1163" y="220"/>
                    <a:pt x="1163" y="220"/>
                  </a:cubicBezTo>
                  <a:cubicBezTo>
                    <a:pt x="1153" y="222"/>
                    <a:pt x="1148" y="227"/>
                    <a:pt x="1148" y="239"/>
                  </a:cubicBezTo>
                  <a:cubicBezTo>
                    <a:pt x="1148" y="546"/>
                    <a:pt x="1148" y="546"/>
                    <a:pt x="1148" y="546"/>
                  </a:cubicBezTo>
                  <a:cubicBezTo>
                    <a:pt x="1148" y="597"/>
                    <a:pt x="1138" y="638"/>
                    <a:pt x="1058" y="638"/>
                  </a:cubicBezTo>
                  <a:cubicBezTo>
                    <a:pt x="987" y="638"/>
                    <a:pt x="967" y="608"/>
                    <a:pt x="967" y="547"/>
                  </a:cubicBezTo>
                  <a:cubicBezTo>
                    <a:pt x="967" y="218"/>
                    <a:pt x="967" y="218"/>
                    <a:pt x="967" y="218"/>
                  </a:cubicBezTo>
                  <a:cubicBezTo>
                    <a:pt x="967" y="208"/>
                    <a:pt x="962" y="203"/>
                    <a:pt x="953" y="203"/>
                  </a:cubicBezTo>
                  <a:cubicBezTo>
                    <a:pt x="949" y="203"/>
                    <a:pt x="949" y="203"/>
                    <a:pt x="949" y="203"/>
                  </a:cubicBezTo>
                  <a:cubicBezTo>
                    <a:pt x="860" y="220"/>
                    <a:pt x="860" y="220"/>
                    <a:pt x="860" y="220"/>
                  </a:cubicBezTo>
                  <a:cubicBezTo>
                    <a:pt x="850" y="222"/>
                    <a:pt x="845" y="227"/>
                    <a:pt x="845" y="239"/>
                  </a:cubicBezTo>
                  <a:cubicBezTo>
                    <a:pt x="845" y="540"/>
                    <a:pt x="845" y="540"/>
                    <a:pt x="845" y="540"/>
                  </a:cubicBezTo>
                  <a:cubicBezTo>
                    <a:pt x="845" y="674"/>
                    <a:pt x="911" y="724"/>
                    <a:pt x="1058" y="724"/>
                  </a:cubicBezTo>
                  <a:cubicBezTo>
                    <a:pt x="1218" y="724"/>
                    <a:pt x="1270" y="657"/>
                    <a:pt x="1270" y="540"/>
                  </a:cubicBezTo>
                  <a:cubicBezTo>
                    <a:pt x="1270" y="219"/>
                    <a:pt x="1270" y="219"/>
                    <a:pt x="1270" y="219"/>
                  </a:cubicBezTo>
                  <a:cubicBezTo>
                    <a:pt x="1270" y="208"/>
                    <a:pt x="1266" y="203"/>
                    <a:pt x="1258" y="203"/>
                  </a:cubicBezTo>
                  <a:moveTo>
                    <a:pt x="1600" y="411"/>
                  </a:moveTo>
                  <a:cubicBezTo>
                    <a:pt x="1551" y="402"/>
                    <a:pt x="1502" y="400"/>
                    <a:pt x="1502" y="347"/>
                  </a:cubicBezTo>
                  <a:cubicBezTo>
                    <a:pt x="1502" y="300"/>
                    <a:pt x="1549" y="289"/>
                    <a:pt x="1592" y="289"/>
                  </a:cubicBezTo>
                  <a:cubicBezTo>
                    <a:pt x="1641" y="289"/>
                    <a:pt x="1699" y="303"/>
                    <a:pt x="1709" y="305"/>
                  </a:cubicBezTo>
                  <a:cubicBezTo>
                    <a:pt x="1713" y="305"/>
                    <a:pt x="1713" y="305"/>
                    <a:pt x="1713" y="305"/>
                  </a:cubicBezTo>
                  <a:cubicBezTo>
                    <a:pt x="1717" y="305"/>
                    <a:pt x="1723" y="303"/>
                    <a:pt x="1724" y="296"/>
                  </a:cubicBezTo>
                  <a:cubicBezTo>
                    <a:pt x="1733" y="243"/>
                    <a:pt x="1733" y="243"/>
                    <a:pt x="1733" y="243"/>
                  </a:cubicBezTo>
                  <a:cubicBezTo>
                    <a:pt x="1733" y="243"/>
                    <a:pt x="1734" y="239"/>
                    <a:pt x="1734" y="236"/>
                  </a:cubicBezTo>
                  <a:cubicBezTo>
                    <a:pt x="1734" y="230"/>
                    <a:pt x="1731" y="226"/>
                    <a:pt x="1723" y="223"/>
                  </a:cubicBezTo>
                  <a:cubicBezTo>
                    <a:pt x="1707" y="219"/>
                    <a:pt x="1649" y="203"/>
                    <a:pt x="1576" y="203"/>
                  </a:cubicBezTo>
                  <a:cubicBezTo>
                    <a:pt x="1496" y="203"/>
                    <a:pt x="1382" y="222"/>
                    <a:pt x="1382" y="357"/>
                  </a:cubicBezTo>
                  <a:cubicBezTo>
                    <a:pt x="1382" y="482"/>
                    <a:pt x="1475" y="498"/>
                    <a:pt x="1531" y="507"/>
                  </a:cubicBezTo>
                  <a:cubicBezTo>
                    <a:pt x="1553" y="511"/>
                    <a:pt x="1553" y="511"/>
                    <a:pt x="1553" y="511"/>
                  </a:cubicBezTo>
                  <a:cubicBezTo>
                    <a:pt x="1599" y="519"/>
                    <a:pt x="1628" y="523"/>
                    <a:pt x="1628" y="574"/>
                  </a:cubicBezTo>
                  <a:cubicBezTo>
                    <a:pt x="1628" y="620"/>
                    <a:pt x="1590" y="636"/>
                    <a:pt x="1540" y="636"/>
                  </a:cubicBezTo>
                  <a:cubicBezTo>
                    <a:pt x="1479" y="636"/>
                    <a:pt x="1413" y="615"/>
                    <a:pt x="1402" y="612"/>
                  </a:cubicBezTo>
                  <a:cubicBezTo>
                    <a:pt x="1398" y="612"/>
                    <a:pt x="1398" y="612"/>
                    <a:pt x="1398" y="612"/>
                  </a:cubicBezTo>
                  <a:cubicBezTo>
                    <a:pt x="1392" y="612"/>
                    <a:pt x="1389" y="615"/>
                    <a:pt x="1387" y="623"/>
                  </a:cubicBezTo>
                  <a:cubicBezTo>
                    <a:pt x="1377" y="677"/>
                    <a:pt x="1377" y="677"/>
                    <a:pt x="1377" y="677"/>
                  </a:cubicBezTo>
                  <a:cubicBezTo>
                    <a:pt x="1377" y="681"/>
                    <a:pt x="1377" y="681"/>
                    <a:pt x="1377" y="681"/>
                  </a:cubicBezTo>
                  <a:cubicBezTo>
                    <a:pt x="1377" y="691"/>
                    <a:pt x="1381" y="693"/>
                    <a:pt x="1386" y="695"/>
                  </a:cubicBezTo>
                  <a:cubicBezTo>
                    <a:pt x="1401" y="701"/>
                    <a:pt x="1473" y="723"/>
                    <a:pt x="1552" y="723"/>
                  </a:cubicBezTo>
                  <a:cubicBezTo>
                    <a:pt x="1661" y="723"/>
                    <a:pt x="1749" y="687"/>
                    <a:pt x="1749" y="563"/>
                  </a:cubicBezTo>
                  <a:cubicBezTo>
                    <a:pt x="1749" y="440"/>
                    <a:pt x="1672" y="423"/>
                    <a:pt x="1600" y="411"/>
                  </a:cubicBezTo>
                  <a:moveTo>
                    <a:pt x="243" y="203"/>
                  </a:moveTo>
                  <a:cubicBezTo>
                    <a:pt x="182" y="203"/>
                    <a:pt x="112" y="213"/>
                    <a:pt x="58" y="232"/>
                  </a:cubicBezTo>
                  <a:cubicBezTo>
                    <a:pt x="17" y="246"/>
                    <a:pt x="0" y="260"/>
                    <a:pt x="0" y="309"/>
                  </a:cubicBezTo>
                  <a:cubicBezTo>
                    <a:pt x="0" y="895"/>
                    <a:pt x="0" y="895"/>
                    <a:pt x="0" y="895"/>
                  </a:cubicBezTo>
                  <a:cubicBezTo>
                    <a:pt x="0" y="905"/>
                    <a:pt x="7" y="910"/>
                    <a:pt x="15" y="910"/>
                  </a:cubicBezTo>
                  <a:cubicBezTo>
                    <a:pt x="19" y="910"/>
                    <a:pt x="19" y="910"/>
                    <a:pt x="19" y="910"/>
                  </a:cubicBezTo>
                  <a:cubicBezTo>
                    <a:pt x="108" y="894"/>
                    <a:pt x="108" y="894"/>
                    <a:pt x="108" y="894"/>
                  </a:cubicBezTo>
                  <a:cubicBezTo>
                    <a:pt x="119" y="891"/>
                    <a:pt x="123" y="886"/>
                    <a:pt x="123" y="874"/>
                  </a:cubicBezTo>
                  <a:cubicBezTo>
                    <a:pt x="123" y="710"/>
                    <a:pt x="123" y="710"/>
                    <a:pt x="123" y="710"/>
                  </a:cubicBezTo>
                  <a:cubicBezTo>
                    <a:pt x="155" y="718"/>
                    <a:pt x="195" y="724"/>
                    <a:pt x="240" y="724"/>
                  </a:cubicBezTo>
                  <a:cubicBezTo>
                    <a:pt x="409" y="724"/>
                    <a:pt x="441" y="613"/>
                    <a:pt x="441" y="464"/>
                  </a:cubicBezTo>
                  <a:cubicBezTo>
                    <a:pt x="441" y="313"/>
                    <a:pt x="418" y="203"/>
                    <a:pt x="243" y="203"/>
                  </a:cubicBezTo>
                  <a:moveTo>
                    <a:pt x="208" y="637"/>
                  </a:moveTo>
                  <a:cubicBezTo>
                    <a:pt x="159" y="637"/>
                    <a:pt x="122" y="626"/>
                    <a:pt x="122" y="626"/>
                  </a:cubicBezTo>
                  <a:cubicBezTo>
                    <a:pt x="122" y="307"/>
                    <a:pt x="122" y="307"/>
                    <a:pt x="122" y="307"/>
                  </a:cubicBezTo>
                  <a:cubicBezTo>
                    <a:pt x="122" y="307"/>
                    <a:pt x="176" y="292"/>
                    <a:pt x="217" y="292"/>
                  </a:cubicBezTo>
                  <a:cubicBezTo>
                    <a:pt x="287" y="292"/>
                    <a:pt x="316" y="308"/>
                    <a:pt x="316" y="461"/>
                  </a:cubicBezTo>
                  <a:cubicBezTo>
                    <a:pt x="316" y="605"/>
                    <a:pt x="291" y="637"/>
                    <a:pt x="208" y="637"/>
                  </a:cubicBezTo>
                </a:path>
              </a:pathLst>
            </a:custGeom>
            <a:solidFill>
              <a:srgbClr val="C5D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grpSp>
        <p:nvGrpSpPr>
          <p:cNvPr id="8" name="Group 7">
            <a:extLst>
              <a:ext uri="{FF2B5EF4-FFF2-40B4-BE49-F238E27FC236}">
                <a16:creationId xmlns:a16="http://schemas.microsoft.com/office/drawing/2014/main" id="{E1E5BAF2-6DB4-4807-B7C5-C03E1E13FF2F}"/>
              </a:ext>
            </a:extLst>
          </p:cNvPr>
          <p:cNvGrpSpPr>
            <a:grpSpLocks noSelect="1" noChangeAspect="1"/>
          </p:cNvGrpSpPr>
          <p:nvPr userDrawn="1">
            <p:custDataLst>
              <p:custData r:id="rId1"/>
            </p:custDataLst>
          </p:nvPr>
        </p:nvGrpSpPr>
        <p:grpSpPr bwMode="auto">
          <a:xfrm>
            <a:off x="0" y="0"/>
            <a:ext cx="12190413" cy="6089650"/>
            <a:chOff x="0" y="0"/>
            <a:chExt cx="7679" cy="3836"/>
          </a:xfrm>
        </p:grpSpPr>
        <p:sp>
          <p:nvSpPr>
            <p:cNvPr id="9" name="Freeform 5">
              <a:extLst>
                <a:ext uri="{FF2B5EF4-FFF2-40B4-BE49-F238E27FC236}">
                  <a16:creationId xmlns:a16="http://schemas.microsoft.com/office/drawing/2014/main" id="{0CC177FD-0B6A-4A68-9A8C-27A5C880367B}"/>
                </a:ext>
              </a:extLst>
            </p:cNvPr>
            <p:cNvSpPr>
              <a:spLocks noSelect="1"/>
            </p:cNvSpPr>
            <p:nvPr userDrawn="1"/>
          </p:nvSpPr>
          <p:spPr bwMode="auto">
            <a:xfrm>
              <a:off x="0" y="0"/>
              <a:ext cx="7679" cy="3836"/>
            </a:xfrm>
            <a:custGeom>
              <a:avLst/>
              <a:gdLst>
                <a:gd name="T0" fmla="*/ 0 w 38400"/>
                <a:gd name="T1" fmla="*/ 0 h 19180"/>
                <a:gd name="T2" fmla="*/ 0 w 38400"/>
                <a:gd name="T3" fmla="*/ 18288 h 19180"/>
                <a:gd name="T4" fmla="*/ 1480 w 38400"/>
                <a:gd name="T5" fmla="*/ 18283 h 19180"/>
                <a:gd name="T6" fmla="*/ 2174 w 38400"/>
                <a:gd name="T7" fmla="*/ 18555 h 19180"/>
                <a:gd name="T8" fmla="*/ 2482 w 38400"/>
                <a:gd name="T9" fmla="*/ 18802 h 19180"/>
                <a:gd name="T10" fmla="*/ 2482 w 38400"/>
                <a:gd name="T11" fmla="*/ 18802 h 19180"/>
                <a:gd name="T12" fmla="*/ 2502 w 38400"/>
                <a:gd name="T13" fmla="*/ 18816 h 19180"/>
                <a:gd name="T14" fmla="*/ 3730 w 38400"/>
                <a:gd name="T15" fmla="*/ 19179 h 19180"/>
                <a:gd name="T16" fmla="*/ 4958 w 38400"/>
                <a:gd name="T17" fmla="*/ 18816 h 19180"/>
                <a:gd name="T18" fmla="*/ 4979 w 38400"/>
                <a:gd name="T19" fmla="*/ 18802 h 19180"/>
                <a:gd name="T20" fmla="*/ 4979 w 38400"/>
                <a:gd name="T21" fmla="*/ 18802 h 19180"/>
                <a:gd name="T22" fmla="*/ 5286 w 38400"/>
                <a:gd name="T23" fmla="*/ 18555 h 19180"/>
                <a:gd name="T24" fmla="*/ 5980 w 38400"/>
                <a:gd name="T25" fmla="*/ 18283 h 19180"/>
                <a:gd name="T26" fmla="*/ 38400 w 38400"/>
                <a:gd name="T27" fmla="*/ 18288 h 19180"/>
                <a:gd name="T28" fmla="*/ 38400 w 38400"/>
                <a:gd name="T29" fmla="*/ 0 h 19180"/>
                <a:gd name="T30" fmla="*/ 0 w 38400"/>
                <a:gd name="T31" fmla="*/ 0 h 19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400" h="19180">
                  <a:moveTo>
                    <a:pt x="0" y="0"/>
                  </a:moveTo>
                  <a:cubicBezTo>
                    <a:pt x="0" y="18288"/>
                    <a:pt x="0" y="18288"/>
                    <a:pt x="0" y="18288"/>
                  </a:cubicBezTo>
                  <a:cubicBezTo>
                    <a:pt x="1480" y="18283"/>
                    <a:pt x="1480" y="18283"/>
                    <a:pt x="1480" y="18283"/>
                  </a:cubicBezTo>
                  <a:cubicBezTo>
                    <a:pt x="1738" y="18281"/>
                    <a:pt x="1987" y="18379"/>
                    <a:pt x="2174" y="18555"/>
                  </a:cubicBezTo>
                  <a:cubicBezTo>
                    <a:pt x="2270" y="18647"/>
                    <a:pt x="2373" y="18729"/>
                    <a:pt x="2482" y="18802"/>
                  </a:cubicBezTo>
                  <a:cubicBezTo>
                    <a:pt x="2482" y="18802"/>
                    <a:pt x="2482" y="18802"/>
                    <a:pt x="2482" y="18802"/>
                  </a:cubicBezTo>
                  <a:cubicBezTo>
                    <a:pt x="2489" y="18806"/>
                    <a:pt x="2495" y="18811"/>
                    <a:pt x="2502" y="18816"/>
                  </a:cubicBezTo>
                  <a:cubicBezTo>
                    <a:pt x="2864" y="19052"/>
                    <a:pt x="3290" y="19180"/>
                    <a:pt x="3730" y="19179"/>
                  </a:cubicBezTo>
                  <a:cubicBezTo>
                    <a:pt x="4170" y="19180"/>
                    <a:pt x="4597" y="19052"/>
                    <a:pt x="4958" y="18816"/>
                  </a:cubicBezTo>
                  <a:cubicBezTo>
                    <a:pt x="4965" y="18811"/>
                    <a:pt x="4972" y="18806"/>
                    <a:pt x="4979" y="18802"/>
                  </a:cubicBezTo>
                  <a:cubicBezTo>
                    <a:pt x="4979" y="18802"/>
                    <a:pt x="4979" y="18802"/>
                    <a:pt x="4979" y="18802"/>
                  </a:cubicBezTo>
                  <a:cubicBezTo>
                    <a:pt x="5088" y="18729"/>
                    <a:pt x="5191" y="18647"/>
                    <a:pt x="5286" y="18555"/>
                  </a:cubicBezTo>
                  <a:cubicBezTo>
                    <a:pt x="5473" y="18379"/>
                    <a:pt x="5722" y="18281"/>
                    <a:pt x="5980" y="18283"/>
                  </a:cubicBezTo>
                  <a:cubicBezTo>
                    <a:pt x="38400" y="18288"/>
                    <a:pt x="38400" y="18288"/>
                    <a:pt x="38400" y="18288"/>
                  </a:cubicBezTo>
                  <a:cubicBezTo>
                    <a:pt x="38400" y="0"/>
                    <a:pt x="38400" y="0"/>
                    <a:pt x="38400" y="0"/>
                  </a:cubicBezTo>
                  <a:lnTo>
                    <a:pt x="0" y="0"/>
                  </a:lnTo>
                  <a:close/>
                </a:path>
              </a:pathLst>
            </a:custGeom>
            <a:solidFill>
              <a:srgbClr val="61A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A0104688-0947-4CFA-BE69-68C0FDC1BA06}"/>
                </a:ext>
              </a:extLst>
            </p:cNvPr>
            <p:cNvSpPr>
              <a:spLocks noSelect="1"/>
            </p:cNvSpPr>
            <p:nvPr userDrawn="1"/>
          </p:nvSpPr>
          <p:spPr bwMode="auto">
            <a:xfrm>
              <a:off x="4973" y="2733"/>
              <a:ext cx="1452" cy="66"/>
            </a:xfrm>
            <a:custGeom>
              <a:avLst/>
              <a:gdLst>
                <a:gd name="T0" fmla="*/ 1101 w 7258"/>
                <a:gd name="T1" fmla="*/ 328 h 328"/>
                <a:gd name="T2" fmla="*/ 1098 w 7258"/>
                <a:gd name="T3" fmla="*/ 328 h 328"/>
                <a:gd name="T4" fmla="*/ 571 w 7258"/>
                <a:gd name="T5" fmla="*/ 119 h 328"/>
                <a:gd name="T6" fmla="*/ 407 w 7258"/>
                <a:gd name="T7" fmla="*/ 40 h 328"/>
                <a:gd name="T8" fmla="*/ 0 w 7258"/>
                <a:gd name="T9" fmla="*/ 40 h 328"/>
                <a:gd name="T10" fmla="*/ 0 w 7258"/>
                <a:gd name="T11" fmla="*/ 0 h 328"/>
                <a:gd name="T12" fmla="*/ 410 w 7258"/>
                <a:gd name="T13" fmla="*/ 0 h 328"/>
                <a:gd name="T14" fmla="*/ 599 w 7258"/>
                <a:gd name="T15" fmla="*/ 90 h 328"/>
                <a:gd name="T16" fmla="*/ 1098 w 7258"/>
                <a:gd name="T17" fmla="*/ 288 h 328"/>
                <a:gd name="T18" fmla="*/ 1101 w 7258"/>
                <a:gd name="T19" fmla="*/ 288 h 328"/>
                <a:gd name="T20" fmla="*/ 1601 w 7258"/>
                <a:gd name="T21" fmla="*/ 90 h 328"/>
                <a:gd name="T22" fmla="*/ 1786 w 7258"/>
                <a:gd name="T23" fmla="*/ 0 h 328"/>
                <a:gd name="T24" fmla="*/ 7258 w 7258"/>
                <a:gd name="T25" fmla="*/ 0 h 328"/>
                <a:gd name="T26" fmla="*/ 7258 w 7258"/>
                <a:gd name="T27" fmla="*/ 40 h 328"/>
                <a:gd name="T28" fmla="*/ 1789 w 7258"/>
                <a:gd name="T29" fmla="*/ 40 h 328"/>
                <a:gd name="T30" fmla="*/ 1628 w 7258"/>
                <a:gd name="T31" fmla="*/ 119 h 328"/>
                <a:gd name="T32" fmla="*/ 1101 w 7258"/>
                <a:gd name="T33"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58" h="328">
                  <a:moveTo>
                    <a:pt x="1101" y="328"/>
                  </a:moveTo>
                  <a:cubicBezTo>
                    <a:pt x="1100" y="328"/>
                    <a:pt x="1099" y="328"/>
                    <a:pt x="1098" y="328"/>
                  </a:cubicBezTo>
                  <a:cubicBezTo>
                    <a:pt x="900" y="328"/>
                    <a:pt x="713" y="254"/>
                    <a:pt x="571" y="119"/>
                  </a:cubicBezTo>
                  <a:cubicBezTo>
                    <a:pt x="526" y="76"/>
                    <a:pt x="469" y="49"/>
                    <a:pt x="407" y="40"/>
                  </a:cubicBezTo>
                  <a:cubicBezTo>
                    <a:pt x="0" y="40"/>
                    <a:pt x="0" y="40"/>
                    <a:pt x="0" y="40"/>
                  </a:cubicBezTo>
                  <a:cubicBezTo>
                    <a:pt x="0" y="0"/>
                    <a:pt x="0" y="0"/>
                    <a:pt x="0" y="0"/>
                  </a:cubicBezTo>
                  <a:cubicBezTo>
                    <a:pt x="410" y="0"/>
                    <a:pt x="410" y="0"/>
                    <a:pt x="410" y="0"/>
                  </a:cubicBezTo>
                  <a:cubicBezTo>
                    <a:pt x="483" y="11"/>
                    <a:pt x="548" y="42"/>
                    <a:pt x="599" y="90"/>
                  </a:cubicBezTo>
                  <a:cubicBezTo>
                    <a:pt x="733" y="217"/>
                    <a:pt x="910" y="288"/>
                    <a:pt x="1098" y="288"/>
                  </a:cubicBezTo>
                  <a:cubicBezTo>
                    <a:pt x="1099" y="288"/>
                    <a:pt x="1100" y="288"/>
                    <a:pt x="1101" y="288"/>
                  </a:cubicBezTo>
                  <a:cubicBezTo>
                    <a:pt x="1289" y="288"/>
                    <a:pt x="1467" y="218"/>
                    <a:pt x="1601" y="90"/>
                  </a:cubicBezTo>
                  <a:cubicBezTo>
                    <a:pt x="1652" y="42"/>
                    <a:pt x="1716" y="11"/>
                    <a:pt x="1786" y="0"/>
                  </a:cubicBezTo>
                  <a:cubicBezTo>
                    <a:pt x="7258" y="0"/>
                    <a:pt x="7258" y="0"/>
                    <a:pt x="7258" y="0"/>
                  </a:cubicBezTo>
                  <a:cubicBezTo>
                    <a:pt x="7258" y="40"/>
                    <a:pt x="7258" y="40"/>
                    <a:pt x="7258" y="40"/>
                  </a:cubicBezTo>
                  <a:cubicBezTo>
                    <a:pt x="1789" y="40"/>
                    <a:pt x="1789" y="40"/>
                    <a:pt x="1789" y="40"/>
                  </a:cubicBezTo>
                  <a:cubicBezTo>
                    <a:pt x="1730" y="49"/>
                    <a:pt x="1673" y="76"/>
                    <a:pt x="1628" y="119"/>
                  </a:cubicBezTo>
                  <a:cubicBezTo>
                    <a:pt x="1487" y="254"/>
                    <a:pt x="1300" y="328"/>
                    <a:pt x="1101" y="3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YT">
              <a:extLst>
                <a:ext uri="{FF2B5EF4-FFF2-40B4-BE49-F238E27FC236}">
                  <a16:creationId xmlns:a16="http://schemas.microsoft.com/office/drawing/2014/main" id="{2C112EE2-3EFD-4A47-94B3-411F1ACDAAA2}"/>
                </a:ext>
              </a:extLst>
            </p:cNvPr>
            <p:cNvSpPr>
              <a:spLocks noSelect="1"/>
            </p:cNvSpPr>
            <p:nvPr userDrawn="1"/>
          </p:nvSpPr>
          <p:spPr bwMode="auto">
            <a:xfrm>
              <a:off x="5736" y="2457"/>
              <a:ext cx="206" cy="205"/>
            </a:xfrm>
            <a:custGeom>
              <a:avLst/>
              <a:gdLst>
                <a:gd name="T0" fmla="*/ 824 w 1031"/>
                <a:gd name="T1" fmla="*/ 365 h 1024"/>
                <a:gd name="T2" fmla="*/ 803 w 1031"/>
                <a:gd name="T3" fmla="*/ 328 h 1024"/>
                <a:gd name="T4" fmla="*/ 766 w 1031"/>
                <a:gd name="T5" fmla="*/ 307 h 1024"/>
                <a:gd name="T6" fmla="*/ 623 w 1031"/>
                <a:gd name="T7" fmla="*/ 295 h 1024"/>
                <a:gd name="T8" fmla="*/ 516 w 1031"/>
                <a:gd name="T9" fmla="*/ 294 h 1024"/>
                <a:gd name="T10" fmla="*/ 409 w 1031"/>
                <a:gd name="T11" fmla="*/ 295 h 1024"/>
                <a:gd name="T12" fmla="*/ 265 w 1031"/>
                <a:gd name="T13" fmla="*/ 307 h 1024"/>
                <a:gd name="T14" fmla="*/ 229 w 1031"/>
                <a:gd name="T15" fmla="*/ 328 h 1024"/>
                <a:gd name="T16" fmla="*/ 207 w 1031"/>
                <a:gd name="T17" fmla="*/ 364 h 1024"/>
                <a:gd name="T18" fmla="*/ 195 w 1031"/>
                <a:gd name="T19" fmla="*/ 461 h 1024"/>
                <a:gd name="T20" fmla="*/ 194 w 1031"/>
                <a:gd name="T21" fmla="*/ 519 h 1024"/>
                <a:gd name="T22" fmla="*/ 195 w 1031"/>
                <a:gd name="T23" fmla="*/ 578 h 1024"/>
                <a:gd name="T24" fmla="*/ 207 w 1031"/>
                <a:gd name="T25" fmla="*/ 675 h 1024"/>
                <a:gd name="T26" fmla="*/ 229 w 1031"/>
                <a:gd name="T27" fmla="*/ 711 h 1024"/>
                <a:gd name="T28" fmla="*/ 265 w 1031"/>
                <a:gd name="T29" fmla="*/ 732 h 1024"/>
                <a:gd name="T30" fmla="*/ 409 w 1031"/>
                <a:gd name="T31" fmla="*/ 744 h 1024"/>
                <a:gd name="T32" fmla="*/ 516 w 1031"/>
                <a:gd name="T33" fmla="*/ 745 h 1024"/>
                <a:gd name="T34" fmla="*/ 623 w 1031"/>
                <a:gd name="T35" fmla="*/ 744 h 1024"/>
                <a:gd name="T36" fmla="*/ 766 w 1031"/>
                <a:gd name="T37" fmla="*/ 732 h 1024"/>
                <a:gd name="T38" fmla="*/ 824 w 1031"/>
                <a:gd name="T39" fmla="*/ 675 h 1024"/>
                <a:gd name="T40" fmla="*/ 836 w 1031"/>
                <a:gd name="T41" fmla="*/ 578 h 1024"/>
                <a:gd name="T42" fmla="*/ 837 w 1031"/>
                <a:gd name="T43" fmla="*/ 519 h 1024"/>
                <a:gd name="T44" fmla="*/ 836 w 1031"/>
                <a:gd name="T45" fmla="*/ 461 h 1024"/>
                <a:gd name="T46" fmla="*/ 824 w 1031"/>
                <a:gd name="T47" fmla="*/ 365 h 1024"/>
                <a:gd name="T48" fmla="*/ 450 w 1031"/>
                <a:gd name="T49" fmla="*/ 616 h 1024"/>
                <a:gd name="T50" fmla="*/ 450 w 1031"/>
                <a:gd name="T51" fmla="*/ 424 h 1024"/>
                <a:gd name="T52" fmla="*/ 619 w 1031"/>
                <a:gd name="T53" fmla="*/ 519 h 1024"/>
                <a:gd name="T54" fmla="*/ 450 w 1031"/>
                <a:gd name="T55" fmla="*/ 616 h 1024"/>
                <a:gd name="T56" fmla="*/ 878 w 1031"/>
                <a:gd name="T57" fmla="*/ 148 h 1024"/>
                <a:gd name="T58" fmla="*/ 516 w 1031"/>
                <a:gd name="T59" fmla="*/ 0 h 1024"/>
                <a:gd name="T60" fmla="*/ 514 w 1031"/>
                <a:gd name="T61" fmla="*/ 0 h 1024"/>
                <a:gd name="T62" fmla="*/ 150 w 1031"/>
                <a:gd name="T63" fmla="*/ 152 h 1024"/>
                <a:gd name="T64" fmla="*/ 1 w 1031"/>
                <a:gd name="T65" fmla="*/ 514 h 1024"/>
                <a:gd name="T66" fmla="*/ 166 w 1031"/>
                <a:gd name="T67" fmla="*/ 888 h 1024"/>
                <a:gd name="T68" fmla="*/ 514 w 1031"/>
                <a:gd name="T69" fmla="*/ 1024 h 1024"/>
                <a:gd name="T70" fmla="*/ 565 w 1031"/>
                <a:gd name="T71" fmla="*/ 1022 h 1024"/>
                <a:gd name="T72" fmla="*/ 1030 w 1031"/>
                <a:gd name="T73" fmla="*/ 510 h 1024"/>
                <a:gd name="T74" fmla="*/ 878 w 1031"/>
                <a:gd name="T75" fmla="*/ 148 h 1024"/>
                <a:gd name="T76" fmla="*/ 561 w 1031"/>
                <a:gd name="T77" fmla="*/ 982 h 1024"/>
                <a:gd name="T78" fmla="*/ 193 w 1031"/>
                <a:gd name="T79" fmla="*/ 859 h 1024"/>
                <a:gd name="T80" fmla="*/ 41 w 1031"/>
                <a:gd name="T81" fmla="*/ 514 h 1024"/>
                <a:gd name="T82" fmla="*/ 41 w 1031"/>
                <a:gd name="T83" fmla="*/ 514 h 1024"/>
                <a:gd name="T84" fmla="*/ 179 w 1031"/>
                <a:gd name="T85" fmla="*/ 180 h 1024"/>
                <a:gd name="T86" fmla="*/ 514 w 1031"/>
                <a:gd name="T87" fmla="*/ 40 h 1024"/>
                <a:gd name="T88" fmla="*/ 516 w 1031"/>
                <a:gd name="T89" fmla="*/ 40 h 1024"/>
                <a:gd name="T90" fmla="*/ 850 w 1031"/>
                <a:gd name="T91" fmla="*/ 177 h 1024"/>
                <a:gd name="T92" fmla="*/ 990 w 1031"/>
                <a:gd name="T93" fmla="*/ 510 h 1024"/>
                <a:gd name="T94" fmla="*/ 561 w 1031"/>
                <a:gd name="T95" fmla="*/ 98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31" h="1024">
                  <a:moveTo>
                    <a:pt x="824" y="365"/>
                  </a:moveTo>
                  <a:cubicBezTo>
                    <a:pt x="803" y="328"/>
                    <a:pt x="803" y="328"/>
                    <a:pt x="803" y="328"/>
                  </a:cubicBezTo>
                  <a:cubicBezTo>
                    <a:pt x="793" y="318"/>
                    <a:pt x="781" y="311"/>
                    <a:pt x="766" y="307"/>
                  </a:cubicBezTo>
                  <a:cubicBezTo>
                    <a:pt x="719" y="299"/>
                    <a:pt x="671" y="295"/>
                    <a:pt x="623" y="295"/>
                  </a:cubicBezTo>
                  <a:cubicBezTo>
                    <a:pt x="516" y="294"/>
                    <a:pt x="516" y="294"/>
                    <a:pt x="516" y="294"/>
                  </a:cubicBezTo>
                  <a:cubicBezTo>
                    <a:pt x="409" y="295"/>
                    <a:pt x="409" y="295"/>
                    <a:pt x="409" y="295"/>
                  </a:cubicBezTo>
                  <a:cubicBezTo>
                    <a:pt x="360" y="295"/>
                    <a:pt x="312" y="299"/>
                    <a:pt x="265" y="307"/>
                  </a:cubicBezTo>
                  <a:cubicBezTo>
                    <a:pt x="251" y="310"/>
                    <a:pt x="239" y="318"/>
                    <a:pt x="229" y="328"/>
                  </a:cubicBezTo>
                  <a:cubicBezTo>
                    <a:pt x="218" y="338"/>
                    <a:pt x="211" y="351"/>
                    <a:pt x="207" y="364"/>
                  </a:cubicBezTo>
                  <a:cubicBezTo>
                    <a:pt x="200" y="396"/>
                    <a:pt x="196" y="428"/>
                    <a:pt x="195" y="461"/>
                  </a:cubicBezTo>
                  <a:cubicBezTo>
                    <a:pt x="194" y="483"/>
                    <a:pt x="194" y="502"/>
                    <a:pt x="194" y="519"/>
                  </a:cubicBezTo>
                  <a:cubicBezTo>
                    <a:pt x="195" y="578"/>
                    <a:pt x="195" y="578"/>
                    <a:pt x="195" y="578"/>
                  </a:cubicBezTo>
                  <a:cubicBezTo>
                    <a:pt x="196" y="611"/>
                    <a:pt x="200" y="643"/>
                    <a:pt x="207" y="675"/>
                  </a:cubicBezTo>
                  <a:cubicBezTo>
                    <a:pt x="211" y="689"/>
                    <a:pt x="219" y="701"/>
                    <a:pt x="229" y="711"/>
                  </a:cubicBezTo>
                  <a:cubicBezTo>
                    <a:pt x="239" y="721"/>
                    <a:pt x="251" y="728"/>
                    <a:pt x="265" y="732"/>
                  </a:cubicBezTo>
                  <a:cubicBezTo>
                    <a:pt x="312" y="740"/>
                    <a:pt x="360" y="744"/>
                    <a:pt x="409" y="744"/>
                  </a:cubicBezTo>
                  <a:cubicBezTo>
                    <a:pt x="516" y="745"/>
                    <a:pt x="516" y="745"/>
                    <a:pt x="516" y="745"/>
                  </a:cubicBezTo>
                  <a:cubicBezTo>
                    <a:pt x="623" y="744"/>
                    <a:pt x="623" y="744"/>
                    <a:pt x="623" y="744"/>
                  </a:cubicBezTo>
                  <a:cubicBezTo>
                    <a:pt x="671" y="744"/>
                    <a:pt x="719" y="740"/>
                    <a:pt x="766" y="732"/>
                  </a:cubicBezTo>
                  <a:cubicBezTo>
                    <a:pt x="794" y="725"/>
                    <a:pt x="816" y="703"/>
                    <a:pt x="824" y="675"/>
                  </a:cubicBezTo>
                  <a:cubicBezTo>
                    <a:pt x="831" y="643"/>
                    <a:pt x="835" y="611"/>
                    <a:pt x="836" y="578"/>
                  </a:cubicBezTo>
                  <a:cubicBezTo>
                    <a:pt x="837" y="519"/>
                    <a:pt x="837" y="519"/>
                    <a:pt x="837" y="519"/>
                  </a:cubicBezTo>
                  <a:cubicBezTo>
                    <a:pt x="836" y="461"/>
                    <a:pt x="836" y="461"/>
                    <a:pt x="836" y="461"/>
                  </a:cubicBezTo>
                  <a:cubicBezTo>
                    <a:pt x="835" y="428"/>
                    <a:pt x="831" y="396"/>
                    <a:pt x="824" y="365"/>
                  </a:cubicBezTo>
                  <a:close/>
                  <a:moveTo>
                    <a:pt x="450" y="616"/>
                  </a:moveTo>
                  <a:cubicBezTo>
                    <a:pt x="450" y="424"/>
                    <a:pt x="450" y="424"/>
                    <a:pt x="450" y="424"/>
                  </a:cubicBezTo>
                  <a:cubicBezTo>
                    <a:pt x="619" y="519"/>
                    <a:pt x="619" y="519"/>
                    <a:pt x="619" y="519"/>
                  </a:cubicBezTo>
                  <a:lnTo>
                    <a:pt x="450" y="616"/>
                  </a:lnTo>
                  <a:close/>
                  <a:moveTo>
                    <a:pt x="878" y="148"/>
                  </a:moveTo>
                  <a:cubicBezTo>
                    <a:pt x="781" y="53"/>
                    <a:pt x="652" y="0"/>
                    <a:pt x="516" y="0"/>
                  </a:cubicBezTo>
                  <a:cubicBezTo>
                    <a:pt x="515" y="0"/>
                    <a:pt x="514" y="0"/>
                    <a:pt x="514" y="0"/>
                  </a:cubicBezTo>
                  <a:cubicBezTo>
                    <a:pt x="376" y="1"/>
                    <a:pt x="247" y="55"/>
                    <a:pt x="150" y="152"/>
                  </a:cubicBezTo>
                  <a:cubicBezTo>
                    <a:pt x="54" y="249"/>
                    <a:pt x="1" y="377"/>
                    <a:pt x="1" y="514"/>
                  </a:cubicBezTo>
                  <a:cubicBezTo>
                    <a:pt x="0" y="654"/>
                    <a:pt x="60" y="791"/>
                    <a:pt x="166" y="888"/>
                  </a:cubicBezTo>
                  <a:cubicBezTo>
                    <a:pt x="263" y="977"/>
                    <a:pt x="385" y="1024"/>
                    <a:pt x="514" y="1024"/>
                  </a:cubicBezTo>
                  <a:cubicBezTo>
                    <a:pt x="531" y="1024"/>
                    <a:pt x="548" y="1023"/>
                    <a:pt x="565" y="1022"/>
                  </a:cubicBezTo>
                  <a:cubicBezTo>
                    <a:pt x="831" y="996"/>
                    <a:pt x="1031" y="776"/>
                    <a:pt x="1030" y="510"/>
                  </a:cubicBezTo>
                  <a:cubicBezTo>
                    <a:pt x="1029" y="373"/>
                    <a:pt x="975" y="245"/>
                    <a:pt x="878" y="148"/>
                  </a:cubicBezTo>
                  <a:close/>
                  <a:moveTo>
                    <a:pt x="561" y="982"/>
                  </a:moveTo>
                  <a:cubicBezTo>
                    <a:pt x="424" y="995"/>
                    <a:pt x="294" y="951"/>
                    <a:pt x="193" y="859"/>
                  </a:cubicBezTo>
                  <a:cubicBezTo>
                    <a:pt x="95" y="769"/>
                    <a:pt x="40" y="643"/>
                    <a:pt x="41" y="514"/>
                  </a:cubicBezTo>
                  <a:cubicBezTo>
                    <a:pt x="41" y="514"/>
                    <a:pt x="41" y="514"/>
                    <a:pt x="41" y="514"/>
                  </a:cubicBezTo>
                  <a:cubicBezTo>
                    <a:pt x="41" y="388"/>
                    <a:pt x="90" y="269"/>
                    <a:pt x="179" y="180"/>
                  </a:cubicBezTo>
                  <a:cubicBezTo>
                    <a:pt x="268" y="90"/>
                    <a:pt x="387" y="41"/>
                    <a:pt x="514" y="40"/>
                  </a:cubicBezTo>
                  <a:cubicBezTo>
                    <a:pt x="515" y="40"/>
                    <a:pt x="515" y="40"/>
                    <a:pt x="516" y="40"/>
                  </a:cubicBezTo>
                  <a:cubicBezTo>
                    <a:pt x="642" y="40"/>
                    <a:pt x="760" y="89"/>
                    <a:pt x="850" y="177"/>
                  </a:cubicBezTo>
                  <a:cubicBezTo>
                    <a:pt x="940" y="266"/>
                    <a:pt x="990" y="384"/>
                    <a:pt x="990" y="510"/>
                  </a:cubicBezTo>
                  <a:cubicBezTo>
                    <a:pt x="991" y="755"/>
                    <a:pt x="807" y="958"/>
                    <a:pt x="561" y="9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Tw">
              <a:extLst>
                <a:ext uri="{FF2B5EF4-FFF2-40B4-BE49-F238E27FC236}">
                  <a16:creationId xmlns:a16="http://schemas.microsoft.com/office/drawing/2014/main" id="{5AD53EC0-E7AA-48CF-B0BD-087C0874A3BF}"/>
                </a:ext>
              </a:extLst>
            </p:cNvPr>
            <p:cNvSpPr>
              <a:spLocks noSelect="1"/>
            </p:cNvSpPr>
            <p:nvPr userDrawn="1"/>
          </p:nvSpPr>
          <p:spPr bwMode="auto">
            <a:xfrm>
              <a:off x="5482" y="2457"/>
              <a:ext cx="205" cy="205"/>
            </a:xfrm>
            <a:custGeom>
              <a:avLst/>
              <a:gdLst>
                <a:gd name="T0" fmla="*/ 772 w 1027"/>
                <a:gd name="T1" fmla="*/ 360 h 1024"/>
                <a:gd name="T2" fmla="*/ 753 w 1027"/>
                <a:gd name="T3" fmla="*/ 381 h 1024"/>
                <a:gd name="T4" fmla="*/ 786 w 1027"/>
                <a:gd name="T5" fmla="*/ 377 h 1024"/>
                <a:gd name="T6" fmla="*/ 784 w 1027"/>
                <a:gd name="T7" fmla="*/ 397 h 1024"/>
                <a:gd name="T8" fmla="*/ 755 w 1027"/>
                <a:gd name="T9" fmla="*/ 435 h 1024"/>
                <a:gd name="T10" fmla="*/ 456 w 1027"/>
                <a:gd name="T11" fmla="*/ 759 h 1024"/>
                <a:gd name="T12" fmla="*/ 280 w 1027"/>
                <a:gd name="T13" fmla="*/ 723 h 1024"/>
                <a:gd name="T14" fmla="*/ 311 w 1027"/>
                <a:gd name="T15" fmla="*/ 715 h 1024"/>
                <a:gd name="T16" fmla="*/ 421 w 1027"/>
                <a:gd name="T17" fmla="*/ 672 h 1024"/>
                <a:gd name="T18" fmla="*/ 420 w 1027"/>
                <a:gd name="T19" fmla="*/ 663 h 1024"/>
                <a:gd name="T20" fmla="*/ 329 w 1027"/>
                <a:gd name="T21" fmla="*/ 601 h 1024"/>
                <a:gd name="T22" fmla="*/ 356 w 1027"/>
                <a:gd name="T23" fmla="*/ 590 h 1024"/>
                <a:gd name="T24" fmla="*/ 358 w 1027"/>
                <a:gd name="T25" fmla="*/ 578 h 1024"/>
                <a:gd name="T26" fmla="*/ 298 w 1027"/>
                <a:gd name="T27" fmla="*/ 482 h 1024"/>
                <a:gd name="T28" fmla="*/ 329 w 1027"/>
                <a:gd name="T29" fmla="*/ 485 h 1024"/>
                <a:gd name="T30" fmla="*/ 315 w 1027"/>
                <a:gd name="T31" fmla="*/ 468 h 1024"/>
                <a:gd name="T32" fmla="*/ 293 w 1027"/>
                <a:gd name="T33" fmla="*/ 346 h 1024"/>
                <a:gd name="T34" fmla="*/ 316 w 1027"/>
                <a:gd name="T35" fmla="*/ 359 h 1024"/>
                <a:gd name="T36" fmla="*/ 517 w 1027"/>
                <a:gd name="T37" fmla="*/ 454 h 1024"/>
                <a:gd name="T38" fmla="*/ 533 w 1027"/>
                <a:gd name="T39" fmla="*/ 442 h 1024"/>
                <a:gd name="T40" fmla="*/ 561 w 1027"/>
                <a:gd name="T41" fmla="*/ 350 h 1024"/>
                <a:gd name="T42" fmla="*/ 737 w 1027"/>
                <a:gd name="T43" fmla="*/ 347 h 1024"/>
                <a:gd name="T44" fmla="*/ 793 w 1027"/>
                <a:gd name="T45" fmla="*/ 325 h 1024"/>
                <a:gd name="T46" fmla="*/ 1025 w 1027"/>
                <a:gd name="T47" fmla="*/ 510 h 1024"/>
                <a:gd name="T48" fmla="*/ 514 w 1027"/>
                <a:gd name="T49" fmla="*/ 0 h 1024"/>
                <a:gd name="T50" fmla="*/ 150 w 1027"/>
                <a:gd name="T51" fmla="*/ 152 h 1024"/>
                <a:gd name="T52" fmla="*/ 166 w 1027"/>
                <a:gd name="T53" fmla="*/ 889 h 1024"/>
                <a:gd name="T54" fmla="*/ 563 w 1027"/>
                <a:gd name="T55" fmla="*/ 1022 h 1024"/>
                <a:gd name="T56" fmla="*/ 985 w 1027"/>
                <a:gd name="T57" fmla="*/ 510 h 1024"/>
                <a:gd name="T58" fmla="*/ 193 w 1027"/>
                <a:gd name="T59" fmla="*/ 859 h 1024"/>
                <a:gd name="T60" fmla="*/ 41 w 1027"/>
                <a:gd name="T61" fmla="*/ 514 h 1024"/>
                <a:gd name="T62" fmla="*/ 511 w 1027"/>
                <a:gd name="T63" fmla="*/ 40 h 1024"/>
                <a:gd name="T64" fmla="*/ 846 w 1027"/>
                <a:gd name="T65" fmla="*/ 177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7" h="1024">
                  <a:moveTo>
                    <a:pt x="793" y="325"/>
                  </a:moveTo>
                  <a:cubicBezTo>
                    <a:pt x="788" y="338"/>
                    <a:pt x="781" y="350"/>
                    <a:pt x="772" y="360"/>
                  </a:cubicBezTo>
                  <a:cubicBezTo>
                    <a:pt x="767" y="365"/>
                    <a:pt x="761" y="371"/>
                    <a:pt x="755" y="376"/>
                  </a:cubicBezTo>
                  <a:cubicBezTo>
                    <a:pt x="753" y="377"/>
                    <a:pt x="752" y="379"/>
                    <a:pt x="753" y="381"/>
                  </a:cubicBezTo>
                  <a:cubicBezTo>
                    <a:pt x="754" y="383"/>
                    <a:pt x="756" y="383"/>
                    <a:pt x="758" y="383"/>
                  </a:cubicBezTo>
                  <a:cubicBezTo>
                    <a:pt x="768" y="382"/>
                    <a:pt x="777" y="380"/>
                    <a:pt x="786" y="377"/>
                  </a:cubicBezTo>
                  <a:cubicBezTo>
                    <a:pt x="804" y="372"/>
                    <a:pt x="804" y="372"/>
                    <a:pt x="804" y="372"/>
                  </a:cubicBezTo>
                  <a:cubicBezTo>
                    <a:pt x="799" y="381"/>
                    <a:pt x="793" y="390"/>
                    <a:pt x="784" y="397"/>
                  </a:cubicBezTo>
                  <a:cubicBezTo>
                    <a:pt x="778" y="403"/>
                    <a:pt x="772" y="409"/>
                    <a:pt x="765" y="415"/>
                  </a:cubicBezTo>
                  <a:cubicBezTo>
                    <a:pt x="758" y="419"/>
                    <a:pt x="754" y="427"/>
                    <a:pt x="755" y="435"/>
                  </a:cubicBezTo>
                  <a:cubicBezTo>
                    <a:pt x="756" y="475"/>
                    <a:pt x="749" y="514"/>
                    <a:pt x="734" y="551"/>
                  </a:cubicBezTo>
                  <a:cubicBezTo>
                    <a:pt x="693" y="670"/>
                    <a:pt x="583" y="752"/>
                    <a:pt x="456" y="759"/>
                  </a:cubicBezTo>
                  <a:cubicBezTo>
                    <a:pt x="414" y="762"/>
                    <a:pt x="371" y="757"/>
                    <a:pt x="331" y="743"/>
                  </a:cubicBezTo>
                  <a:cubicBezTo>
                    <a:pt x="313" y="739"/>
                    <a:pt x="296" y="731"/>
                    <a:pt x="280" y="723"/>
                  </a:cubicBezTo>
                  <a:cubicBezTo>
                    <a:pt x="278" y="722"/>
                    <a:pt x="276" y="721"/>
                    <a:pt x="276" y="718"/>
                  </a:cubicBezTo>
                  <a:cubicBezTo>
                    <a:pt x="288" y="717"/>
                    <a:pt x="299" y="717"/>
                    <a:pt x="311" y="715"/>
                  </a:cubicBezTo>
                  <a:cubicBezTo>
                    <a:pt x="350" y="711"/>
                    <a:pt x="386" y="697"/>
                    <a:pt x="418" y="675"/>
                  </a:cubicBezTo>
                  <a:cubicBezTo>
                    <a:pt x="421" y="672"/>
                    <a:pt x="421" y="672"/>
                    <a:pt x="421" y="672"/>
                  </a:cubicBezTo>
                  <a:cubicBezTo>
                    <a:pt x="423" y="671"/>
                    <a:pt x="426" y="671"/>
                    <a:pt x="425" y="667"/>
                  </a:cubicBezTo>
                  <a:cubicBezTo>
                    <a:pt x="425" y="663"/>
                    <a:pt x="422" y="663"/>
                    <a:pt x="420" y="663"/>
                  </a:cubicBezTo>
                  <a:cubicBezTo>
                    <a:pt x="408" y="661"/>
                    <a:pt x="408" y="661"/>
                    <a:pt x="408" y="661"/>
                  </a:cubicBezTo>
                  <a:cubicBezTo>
                    <a:pt x="374" y="655"/>
                    <a:pt x="344" y="633"/>
                    <a:pt x="329" y="601"/>
                  </a:cubicBezTo>
                  <a:cubicBezTo>
                    <a:pt x="327" y="598"/>
                    <a:pt x="325" y="595"/>
                    <a:pt x="327" y="591"/>
                  </a:cubicBezTo>
                  <a:cubicBezTo>
                    <a:pt x="337" y="592"/>
                    <a:pt x="347" y="591"/>
                    <a:pt x="356" y="590"/>
                  </a:cubicBezTo>
                  <a:cubicBezTo>
                    <a:pt x="361" y="589"/>
                    <a:pt x="367" y="591"/>
                    <a:pt x="368" y="585"/>
                  </a:cubicBezTo>
                  <a:cubicBezTo>
                    <a:pt x="368" y="579"/>
                    <a:pt x="361" y="580"/>
                    <a:pt x="358" y="578"/>
                  </a:cubicBezTo>
                  <a:cubicBezTo>
                    <a:pt x="321" y="566"/>
                    <a:pt x="293" y="534"/>
                    <a:pt x="285" y="495"/>
                  </a:cubicBezTo>
                  <a:cubicBezTo>
                    <a:pt x="281" y="479"/>
                    <a:pt x="283" y="477"/>
                    <a:pt x="298" y="482"/>
                  </a:cubicBezTo>
                  <a:cubicBezTo>
                    <a:pt x="306" y="485"/>
                    <a:pt x="314" y="487"/>
                    <a:pt x="323" y="487"/>
                  </a:cubicBezTo>
                  <a:cubicBezTo>
                    <a:pt x="325" y="488"/>
                    <a:pt x="328" y="488"/>
                    <a:pt x="329" y="485"/>
                  </a:cubicBezTo>
                  <a:cubicBezTo>
                    <a:pt x="331" y="483"/>
                    <a:pt x="330" y="483"/>
                    <a:pt x="326" y="479"/>
                  </a:cubicBezTo>
                  <a:cubicBezTo>
                    <a:pt x="323" y="475"/>
                    <a:pt x="319" y="472"/>
                    <a:pt x="315" y="468"/>
                  </a:cubicBezTo>
                  <a:cubicBezTo>
                    <a:pt x="284" y="437"/>
                    <a:pt x="275" y="391"/>
                    <a:pt x="291" y="350"/>
                  </a:cubicBezTo>
                  <a:cubicBezTo>
                    <a:pt x="291" y="349"/>
                    <a:pt x="292" y="347"/>
                    <a:pt x="293" y="346"/>
                  </a:cubicBezTo>
                  <a:cubicBezTo>
                    <a:pt x="296" y="340"/>
                    <a:pt x="296" y="339"/>
                    <a:pt x="301" y="344"/>
                  </a:cubicBezTo>
                  <a:cubicBezTo>
                    <a:pt x="306" y="348"/>
                    <a:pt x="311" y="354"/>
                    <a:pt x="316" y="359"/>
                  </a:cubicBezTo>
                  <a:cubicBezTo>
                    <a:pt x="341" y="384"/>
                    <a:pt x="369" y="405"/>
                    <a:pt x="401" y="420"/>
                  </a:cubicBezTo>
                  <a:cubicBezTo>
                    <a:pt x="437" y="439"/>
                    <a:pt x="477" y="450"/>
                    <a:pt x="517" y="454"/>
                  </a:cubicBezTo>
                  <a:cubicBezTo>
                    <a:pt x="522" y="454"/>
                    <a:pt x="522" y="454"/>
                    <a:pt x="522" y="454"/>
                  </a:cubicBezTo>
                  <a:cubicBezTo>
                    <a:pt x="531" y="454"/>
                    <a:pt x="534" y="451"/>
                    <a:pt x="533" y="442"/>
                  </a:cubicBezTo>
                  <a:cubicBezTo>
                    <a:pt x="531" y="429"/>
                    <a:pt x="531" y="417"/>
                    <a:pt x="533" y="404"/>
                  </a:cubicBezTo>
                  <a:cubicBezTo>
                    <a:pt x="537" y="384"/>
                    <a:pt x="546" y="365"/>
                    <a:pt x="561" y="350"/>
                  </a:cubicBezTo>
                  <a:cubicBezTo>
                    <a:pt x="602" y="304"/>
                    <a:pt x="673" y="301"/>
                    <a:pt x="718" y="342"/>
                  </a:cubicBezTo>
                  <a:cubicBezTo>
                    <a:pt x="723" y="347"/>
                    <a:pt x="731" y="349"/>
                    <a:pt x="737" y="347"/>
                  </a:cubicBezTo>
                  <a:cubicBezTo>
                    <a:pt x="752" y="343"/>
                    <a:pt x="766" y="338"/>
                    <a:pt x="780" y="332"/>
                  </a:cubicBezTo>
                  <a:cubicBezTo>
                    <a:pt x="793" y="325"/>
                    <a:pt x="793" y="325"/>
                    <a:pt x="793" y="325"/>
                  </a:cubicBezTo>
                  <a:moveTo>
                    <a:pt x="563" y="1022"/>
                  </a:moveTo>
                  <a:cubicBezTo>
                    <a:pt x="828" y="996"/>
                    <a:pt x="1027" y="776"/>
                    <a:pt x="1025" y="510"/>
                  </a:cubicBezTo>
                  <a:cubicBezTo>
                    <a:pt x="1025" y="373"/>
                    <a:pt x="971" y="245"/>
                    <a:pt x="874" y="148"/>
                  </a:cubicBezTo>
                  <a:cubicBezTo>
                    <a:pt x="777" y="53"/>
                    <a:pt x="649" y="0"/>
                    <a:pt x="514" y="0"/>
                  </a:cubicBezTo>
                  <a:cubicBezTo>
                    <a:pt x="513" y="0"/>
                    <a:pt x="512" y="0"/>
                    <a:pt x="511" y="0"/>
                  </a:cubicBezTo>
                  <a:cubicBezTo>
                    <a:pt x="374" y="1"/>
                    <a:pt x="246" y="55"/>
                    <a:pt x="150" y="152"/>
                  </a:cubicBezTo>
                  <a:cubicBezTo>
                    <a:pt x="53" y="249"/>
                    <a:pt x="1" y="377"/>
                    <a:pt x="1" y="514"/>
                  </a:cubicBezTo>
                  <a:cubicBezTo>
                    <a:pt x="0" y="655"/>
                    <a:pt x="60" y="791"/>
                    <a:pt x="166" y="889"/>
                  </a:cubicBezTo>
                  <a:cubicBezTo>
                    <a:pt x="262" y="977"/>
                    <a:pt x="383" y="1024"/>
                    <a:pt x="512" y="1024"/>
                  </a:cubicBezTo>
                  <a:cubicBezTo>
                    <a:pt x="529" y="1024"/>
                    <a:pt x="546" y="1023"/>
                    <a:pt x="563" y="1022"/>
                  </a:cubicBezTo>
                  <a:close/>
                  <a:moveTo>
                    <a:pt x="846" y="177"/>
                  </a:moveTo>
                  <a:cubicBezTo>
                    <a:pt x="935" y="266"/>
                    <a:pt x="985" y="384"/>
                    <a:pt x="985" y="510"/>
                  </a:cubicBezTo>
                  <a:cubicBezTo>
                    <a:pt x="986" y="755"/>
                    <a:pt x="803" y="958"/>
                    <a:pt x="559" y="982"/>
                  </a:cubicBezTo>
                  <a:cubicBezTo>
                    <a:pt x="423" y="995"/>
                    <a:pt x="293" y="951"/>
                    <a:pt x="193" y="859"/>
                  </a:cubicBezTo>
                  <a:cubicBezTo>
                    <a:pt x="95" y="770"/>
                    <a:pt x="40" y="644"/>
                    <a:pt x="41" y="514"/>
                  </a:cubicBezTo>
                  <a:cubicBezTo>
                    <a:pt x="41" y="514"/>
                    <a:pt x="41" y="514"/>
                    <a:pt x="41" y="514"/>
                  </a:cubicBezTo>
                  <a:cubicBezTo>
                    <a:pt x="41" y="388"/>
                    <a:pt x="89" y="269"/>
                    <a:pt x="178" y="180"/>
                  </a:cubicBezTo>
                  <a:cubicBezTo>
                    <a:pt x="267" y="90"/>
                    <a:pt x="385" y="41"/>
                    <a:pt x="511" y="40"/>
                  </a:cubicBezTo>
                  <a:cubicBezTo>
                    <a:pt x="512" y="40"/>
                    <a:pt x="513" y="40"/>
                    <a:pt x="514" y="40"/>
                  </a:cubicBezTo>
                  <a:cubicBezTo>
                    <a:pt x="639" y="40"/>
                    <a:pt x="757" y="89"/>
                    <a:pt x="846" y="1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Lin">
              <a:extLst>
                <a:ext uri="{FF2B5EF4-FFF2-40B4-BE49-F238E27FC236}">
                  <a16:creationId xmlns:a16="http://schemas.microsoft.com/office/drawing/2014/main" id="{7FF4262A-1F1D-465A-A725-0222274345B3}"/>
                </a:ext>
              </a:extLst>
            </p:cNvPr>
            <p:cNvSpPr>
              <a:spLocks noSelect="1"/>
            </p:cNvSpPr>
            <p:nvPr userDrawn="1"/>
          </p:nvSpPr>
          <p:spPr bwMode="auto">
            <a:xfrm>
              <a:off x="5227" y="2457"/>
              <a:ext cx="206" cy="205"/>
            </a:xfrm>
            <a:custGeom>
              <a:avLst/>
              <a:gdLst>
                <a:gd name="T0" fmla="*/ 368 w 1027"/>
                <a:gd name="T1" fmla="*/ 284 h 1024"/>
                <a:gd name="T2" fmla="*/ 367 w 1027"/>
                <a:gd name="T3" fmla="*/ 366 h 1024"/>
                <a:gd name="T4" fmla="*/ 325 w 1027"/>
                <a:gd name="T5" fmla="*/ 384 h 1024"/>
                <a:gd name="T6" fmla="*/ 283 w 1027"/>
                <a:gd name="T7" fmla="*/ 366 h 1024"/>
                <a:gd name="T8" fmla="*/ 283 w 1027"/>
                <a:gd name="T9" fmla="*/ 283 h 1024"/>
                <a:gd name="T10" fmla="*/ 325 w 1027"/>
                <a:gd name="T11" fmla="*/ 265 h 1024"/>
                <a:gd name="T12" fmla="*/ 367 w 1027"/>
                <a:gd name="T13" fmla="*/ 283 h 1024"/>
                <a:gd name="T14" fmla="*/ 368 w 1027"/>
                <a:gd name="T15" fmla="*/ 284 h 1024"/>
                <a:gd name="T16" fmla="*/ 274 w 1027"/>
                <a:gd name="T17" fmla="*/ 759 h 1024"/>
                <a:gd name="T18" fmla="*/ 376 w 1027"/>
                <a:gd name="T19" fmla="*/ 759 h 1024"/>
                <a:gd name="T20" fmla="*/ 377 w 1027"/>
                <a:gd name="T21" fmla="*/ 759 h 1024"/>
                <a:gd name="T22" fmla="*/ 377 w 1027"/>
                <a:gd name="T23" fmla="*/ 429 h 1024"/>
                <a:gd name="T24" fmla="*/ 274 w 1027"/>
                <a:gd name="T25" fmla="*/ 429 h 1024"/>
                <a:gd name="T26" fmla="*/ 274 w 1027"/>
                <a:gd name="T27" fmla="*/ 759 h 1024"/>
                <a:gd name="T28" fmla="*/ 638 w 1027"/>
                <a:gd name="T29" fmla="*/ 421 h 1024"/>
                <a:gd name="T30" fmla="*/ 575 w 1027"/>
                <a:gd name="T31" fmla="*/ 438 h 1024"/>
                <a:gd name="T32" fmla="*/ 541 w 1027"/>
                <a:gd name="T33" fmla="*/ 473 h 1024"/>
                <a:gd name="T34" fmla="*/ 539 w 1027"/>
                <a:gd name="T35" fmla="*/ 473 h 1024"/>
                <a:gd name="T36" fmla="*/ 539 w 1027"/>
                <a:gd name="T37" fmla="*/ 429 h 1024"/>
                <a:gd name="T38" fmla="*/ 440 w 1027"/>
                <a:gd name="T39" fmla="*/ 429 h 1024"/>
                <a:gd name="T40" fmla="*/ 440 w 1027"/>
                <a:gd name="T41" fmla="*/ 759 h 1024"/>
                <a:gd name="T42" fmla="*/ 542 w 1027"/>
                <a:gd name="T43" fmla="*/ 759 h 1024"/>
                <a:gd name="T44" fmla="*/ 542 w 1027"/>
                <a:gd name="T45" fmla="*/ 596 h 1024"/>
                <a:gd name="T46" fmla="*/ 553 w 1027"/>
                <a:gd name="T47" fmla="*/ 537 h 1024"/>
                <a:gd name="T48" fmla="*/ 605 w 1027"/>
                <a:gd name="T49" fmla="*/ 511 h 1024"/>
                <a:gd name="T50" fmla="*/ 651 w 1027"/>
                <a:gd name="T51" fmla="*/ 541 h 1024"/>
                <a:gd name="T52" fmla="*/ 659 w 1027"/>
                <a:gd name="T53" fmla="*/ 599 h 1024"/>
                <a:gd name="T54" fmla="*/ 659 w 1027"/>
                <a:gd name="T55" fmla="*/ 759 h 1024"/>
                <a:gd name="T56" fmla="*/ 760 w 1027"/>
                <a:gd name="T57" fmla="*/ 759 h 1024"/>
                <a:gd name="T58" fmla="*/ 760 w 1027"/>
                <a:gd name="T59" fmla="*/ 579 h 1024"/>
                <a:gd name="T60" fmla="*/ 739 w 1027"/>
                <a:gd name="T61" fmla="*/ 466 h 1024"/>
                <a:gd name="T62" fmla="*/ 638 w 1027"/>
                <a:gd name="T63" fmla="*/ 421 h 1024"/>
                <a:gd name="T64" fmla="*/ 1025 w 1027"/>
                <a:gd name="T65" fmla="*/ 510 h 1024"/>
                <a:gd name="T66" fmla="*/ 563 w 1027"/>
                <a:gd name="T67" fmla="*/ 1022 h 1024"/>
                <a:gd name="T68" fmla="*/ 512 w 1027"/>
                <a:gd name="T69" fmla="*/ 1024 h 1024"/>
                <a:gd name="T70" fmla="*/ 166 w 1027"/>
                <a:gd name="T71" fmla="*/ 889 h 1024"/>
                <a:gd name="T72" fmla="*/ 1 w 1027"/>
                <a:gd name="T73" fmla="*/ 514 h 1024"/>
                <a:gd name="T74" fmla="*/ 150 w 1027"/>
                <a:gd name="T75" fmla="*/ 152 h 1024"/>
                <a:gd name="T76" fmla="*/ 511 w 1027"/>
                <a:gd name="T77" fmla="*/ 0 h 1024"/>
                <a:gd name="T78" fmla="*/ 514 w 1027"/>
                <a:gd name="T79" fmla="*/ 0 h 1024"/>
                <a:gd name="T80" fmla="*/ 874 w 1027"/>
                <a:gd name="T81" fmla="*/ 148 h 1024"/>
                <a:gd name="T82" fmla="*/ 1025 w 1027"/>
                <a:gd name="T83" fmla="*/ 510 h 1024"/>
                <a:gd name="T84" fmla="*/ 985 w 1027"/>
                <a:gd name="T85" fmla="*/ 510 h 1024"/>
                <a:gd name="T86" fmla="*/ 846 w 1027"/>
                <a:gd name="T87" fmla="*/ 177 h 1024"/>
                <a:gd name="T88" fmla="*/ 514 w 1027"/>
                <a:gd name="T89" fmla="*/ 40 h 1024"/>
                <a:gd name="T90" fmla="*/ 511 w 1027"/>
                <a:gd name="T91" fmla="*/ 40 h 1024"/>
                <a:gd name="T92" fmla="*/ 178 w 1027"/>
                <a:gd name="T93" fmla="*/ 180 h 1024"/>
                <a:gd name="T94" fmla="*/ 41 w 1027"/>
                <a:gd name="T95" fmla="*/ 514 h 1024"/>
                <a:gd name="T96" fmla="*/ 41 w 1027"/>
                <a:gd name="T97" fmla="*/ 514 h 1024"/>
                <a:gd name="T98" fmla="*/ 193 w 1027"/>
                <a:gd name="T99" fmla="*/ 859 h 1024"/>
                <a:gd name="T100" fmla="*/ 559 w 1027"/>
                <a:gd name="T101" fmla="*/ 982 h 1024"/>
                <a:gd name="T102" fmla="*/ 985 w 1027"/>
                <a:gd name="T103" fmla="*/ 510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7" h="1024">
                  <a:moveTo>
                    <a:pt x="368" y="284"/>
                  </a:moveTo>
                  <a:cubicBezTo>
                    <a:pt x="391" y="307"/>
                    <a:pt x="390" y="344"/>
                    <a:pt x="367" y="366"/>
                  </a:cubicBezTo>
                  <a:cubicBezTo>
                    <a:pt x="356" y="378"/>
                    <a:pt x="341" y="384"/>
                    <a:pt x="325" y="384"/>
                  </a:cubicBezTo>
                  <a:cubicBezTo>
                    <a:pt x="309" y="384"/>
                    <a:pt x="294" y="378"/>
                    <a:pt x="283" y="366"/>
                  </a:cubicBezTo>
                  <a:cubicBezTo>
                    <a:pt x="260" y="343"/>
                    <a:pt x="260" y="306"/>
                    <a:pt x="283" y="283"/>
                  </a:cubicBezTo>
                  <a:cubicBezTo>
                    <a:pt x="294" y="271"/>
                    <a:pt x="309" y="265"/>
                    <a:pt x="325" y="265"/>
                  </a:cubicBezTo>
                  <a:cubicBezTo>
                    <a:pt x="340" y="265"/>
                    <a:pt x="356" y="271"/>
                    <a:pt x="367" y="283"/>
                  </a:cubicBezTo>
                  <a:cubicBezTo>
                    <a:pt x="368" y="283"/>
                    <a:pt x="368" y="283"/>
                    <a:pt x="368" y="284"/>
                  </a:cubicBezTo>
                  <a:close/>
                  <a:moveTo>
                    <a:pt x="274" y="759"/>
                  </a:moveTo>
                  <a:cubicBezTo>
                    <a:pt x="376" y="759"/>
                    <a:pt x="376" y="759"/>
                    <a:pt x="376" y="759"/>
                  </a:cubicBezTo>
                  <a:cubicBezTo>
                    <a:pt x="377" y="759"/>
                    <a:pt x="377" y="759"/>
                    <a:pt x="377" y="759"/>
                  </a:cubicBezTo>
                  <a:cubicBezTo>
                    <a:pt x="377" y="429"/>
                    <a:pt x="377" y="429"/>
                    <a:pt x="377" y="429"/>
                  </a:cubicBezTo>
                  <a:cubicBezTo>
                    <a:pt x="274" y="429"/>
                    <a:pt x="274" y="429"/>
                    <a:pt x="274" y="429"/>
                  </a:cubicBezTo>
                  <a:lnTo>
                    <a:pt x="274" y="759"/>
                  </a:lnTo>
                  <a:close/>
                  <a:moveTo>
                    <a:pt x="638" y="421"/>
                  </a:moveTo>
                  <a:cubicBezTo>
                    <a:pt x="616" y="421"/>
                    <a:pt x="594" y="427"/>
                    <a:pt x="575" y="438"/>
                  </a:cubicBezTo>
                  <a:cubicBezTo>
                    <a:pt x="560" y="446"/>
                    <a:pt x="548" y="459"/>
                    <a:pt x="541" y="473"/>
                  </a:cubicBezTo>
                  <a:cubicBezTo>
                    <a:pt x="539" y="473"/>
                    <a:pt x="539" y="473"/>
                    <a:pt x="539" y="473"/>
                  </a:cubicBezTo>
                  <a:cubicBezTo>
                    <a:pt x="539" y="429"/>
                    <a:pt x="539" y="429"/>
                    <a:pt x="539" y="429"/>
                  </a:cubicBezTo>
                  <a:cubicBezTo>
                    <a:pt x="440" y="429"/>
                    <a:pt x="440" y="429"/>
                    <a:pt x="440" y="429"/>
                  </a:cubicBezTo>
                  <a:cubicBezTo>
                    <a:pt x="440" y="759"/>
                    <a:pt x="440" y="759"/>
                    <a:pt x="440" y="759"/>
                  </a:cubicBezTo>
                  <a:cubicBezTo>
                    <a:pt x="542" y="759"/>
                    <a:pt x="542" y="759"/>
                    <a:pt x="542" y="759"/>
                  </a:cubicBezTo>
                  <a:cubicBezTo>
                    <a:pt x="542" y="596"/>
                    <a:pt x="542" y="596"/>
                    <a:pt x="542" y="596"/>
                  </a:cubicBezTo>
                  <a:cubicBezTo>
                    <a:pt x="541" y="575"/>
                    <a:pt x="545" y="555"/>
                    <a:pt x="553" y="537"/>
                  </a:cubicBezTo>
                  <a:cubicBezTo>
                    <a:pt x="564" y="519"/>
                    <a:pt x="584" y="509"/>
                    <a:pt x="605" y="511"/>
                  </a:cubicBezTo>
                  <a:cubicBezTo>
                    <a:pt x="625" y="509"/>
                    <a:pt x="645" y="521"/>
                    <a:pt x="651" y="541"/>
                  </a:cubicBezTo>
                  <a:cubicBezTo>
                    <a:pt x="657" y="559"/>
                    <a:pt x="660" y="579"/>
                    <a:pt x="659" y="599"/>
                  </a:cubicBezTo>
                  <a:cubicBezTo>
                    <a:pt x="659" y="759"/>
                    <a:pt x="659" y="759"/>
                    <a:pt x="659" y="759"/>
                  </a:cubicBezTo>
                  <a:cubicBezTo>
                    <a:pt x="760" y="759"/>
                    <a:pt x="760" y="759"/>
                    <a:pt x="760" y="759"/>
                  </a:cubicBezTo>
                  <a:cubicBezTo>
                    <a:pt x="760" y="579"/>
                    <a:pt x="760" y="579"/>
                    <a:pt x="760" y="579"/>
                  </a:cubicBezTo>
                  <a:cubicBezTo>
                    <a:pt x="760" y="527"/>
                    <a:pt x="753" y="489"/>
                    <a:pt x="739" y="466"/>
                  </a:cubicBezTo>
                  <a:cubicBezTo>
                    <a:pt x="719" y="436"/>
                    <a:pt x="686" y="421"/>
                    <a:pt x="638" y="421"/>
                  </a:cubicBezTo>
                  <a:close/>
                  <a:moveTo>
                    <a:pt x="1025" y="510"/>
                  </a:moveTo>
                  <a:cubicBezTo>
                    <a:pt x="1027" y="776"/>
                    <a:pt x="828" y="996"/>
                    <a:pt x="563" y="1022"/>
                  </a:cubicBezTo>
                  <a:cubicBezTo>
                    <a:pt x="546" y="1023"/>
                    <a:pt x="529" y="1024"/>
                    <a:pt x="512" y="1024"/>
                  </a:cubicBezTo>
                  <a:cubicBezTo>
                    <a:pt x="383" y="1024"/>
                    <a:pt x="262" y="977"/>
                    <a:pt x="166" y="889"/>
                  </a:cubicBezTo>
                  <a:cubicBezTo>
                    <a:pt x="60" y="791"/>
                    <a:pt x="0" y="655"/>
                    <a:pt x="1" y="514"/>
                  </a:cubicBezTo>
                  <a:cubicBezTo>
                    <a:pt x="1" y="377"/>
                    <a:pt x="53" y="249"/>
                    <a:pt x="150" y="152"/>
                  </a:cubicBezTo>
                  <a:cubicBezTo>
                    <a:pt x="246" y="55"/>
                    <a:pt x="374" y="1"/>
                    <a:pt x="511" y="0"/>
                  </a:cubicBezTo>
                  <a:cubicBezTo>
                    <a:pt x="512" y="0"/>
                    <a:pt x="513" y="0"/>
                    <a:pt x="514" y="0"/>
                  </a:cubicBezTo>
                  <a:cubicBezTo>
                    <a:pt x="649" y="0"/>
                    <a:pt x="777" y="53"/>
                    <a:pt x="874" y="148"/>
                  </a:cubicBezTo>
                  <a:cubicBezTo>
                    <a:pt x="971" y="245"/>
                    <a:pt x="1025" y="373"/>
                    <a:pt x="1025" y="510"/>
                  </a:cubicBezTo>
                  <a:close/>
                  <a:moveTo>
                    <a:pt x="985" y="510"/>
                  </a:moveTo>
                  <a:cubicBezTo>
                    <a:pt x="985" y="384"/>
                    <a:pt x="935" y="266"/>
                    <a:pt x="846" y="177"/>
                  </a:cubicBezTo>
                  <a:cubicBezTo>
                    <a:pt x="757" y="89"/>
                    <a:pt x="639" y="40"/>
                    <a:pt x="514" y="40"/>
                  </a:cubicBezTo>
                  <a:cubicBezTo>
                    <a:pt x="513" y="40"/>
                    <a:pt x="512" y="40"/>
                    <a:pt x="511" y="40"/>
                  </a:cubicBezTo>
                  <a:cubicBezTo>
                    <a:pt x="385" y="41"/>
                    <a:pt x="267" y="90"/>
                    <a:pt x="178" y="180"/>
                  </a:cubicBezTo>
                  <a:cubicBezTo>
                    <a:pt x="89" y="269"/>
                    <a:pt x="41" y="388"/>
                    <a:pt x="41" y="514"/>
                  </a:cubicBezTo>
                  <a:cubicBezTo>
                    <a:pt x="41" y="514"/>
                    <a:pt x="41" y="514"/>
                    <a:pt x="41" y="514"/>
                  </a:cubicBezTo>
                  <a:cubicBezTo>
                    <a:pt x="40" y="644"/>
                    <a:pt x="95" y="770"/>
                    <a:pt x="193" y="859"/>
                  </a:cubicBezTo>
                  <a:cubicBezTo>
                    <a:pt x="293" y="951"/>
                    <a:pt x="423" y="995"/>
                    <a:pt x="559" y="982"/>
                  </a:cubicBezTo>
                  <a:cubicBezTo>
                    <a:pt x="803" y="958"/>
                    <a:pt x="986" y="755"/>
                    <a:pt x="985" y="5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B">
              <a:extLst>
                <a:ext uri="{FF2B5EF4-FFF2-40B4-BE49-F238E27FC236}">
                  <a16:creationId xmlns:a16="http://schemas.microsoft.com/office/drawing/2014/main" id="{85FB8F33-D633-4227-8392-C917EDEC06E2}"/>
                </a:ext>
              </a:extLst>
            </p:cNvPr>
            <p:cNvSpPr>
              <a:spLocks noSelect="1"/>
            </p:cNvSpPr>
            <p:nvPr userDrawn="1"/>
          </p:nvSpPr>
          <p:spPr bwMode="auto">
            <a:xfrm>
              <a:off x="4972" y="2457"/>
              <a:ext cx="206" cy="206"/>
            </a:xfrm>
            <a:custGeom>
              <a:avLst/>
              <a:gdLst>
                <a:gd name="T0" fmla="*/ 585 w 1032"/>
                <a:gd name="T1" fmla="*/ 222 h 1029"/>
                <a:gd name="T2" fmla="*/ 665 w 1032"/>
                <a:gd name="T3" fmla="*/ 225 h 1029"/>
                <a:gd name="T4" fmla="*/ 665 w 1032"/>
                <a:gd name="T5" fmla="*/ 319 h 1029"/>
                <a:gd name="T6" fmla="*/ 610 w 1032"/>
                <a:gd name="T7" fmla="*/ 319 h 1029"/>
                <a:gd name="T8" fmla="*/ 568 w 1032"/>
                <a:gd name="T9" fmla="*/ 333 h 1029"/>
                <a:gd name="T10" fmla="*/ 559 w 1032"/>
                <a:gd name="T11" fmla="*/ 370 h 1029"/>
                <a:gd name="T12" fmla="*/ 559 w 1032"/>
                <a:gd name="T13" fmla="*/ 436 h 1029"/>
                <a:gd name="T14" fmla="*/ 662 w 1032"/>
                <a:gd name="T15" fmla="*/ 436 h 1029"/>
                <a:gd name="T16" fmla="*/ 648 w 1032"/>
                <a:gd name="T17" fmla="*/ 539 h 1029"/>
                <a:gd name="T18" fmla="*/ 559 w 1032"/>
                <a:gd name="T19" fmla="*/ 539 h 1029"/>
                <a:gd name="T20" fmla="*/ 559 w 1032"/>
                <a:gd name="T21" fmla="*/ 807 h 1029"/>
                <a:gd name="T22" fmla="*/ 452 w 1032"/>
                <a:gd name="T23" fmla="*/ 807 h 1029"/>
                <a:gd name="T24" fmla="*/ 452 w 1032"/>
                <a:gd name="T25" fmla="*/ 539 h 1029"/>
                <a:gd name="T26" fmla="*/ 362 w 1032"/>
                <a:gd name="T27" fmla="*/ 539 h 1029"/>
                <a:gd name="T28" fmla="*/ 362 w 1032"/>
                <a:gd name="T29" fmla="*/ 436 h 1029"/>
                <a:gd name="T30" fmla="*/ 452 w 1032"/>
                <a:gd name="T31" fmla="*/ 436 h 1029"/>
                <a:gd name="T32" fmla="*/ 452 w 1032"/>
                <a:gd name="T33" fmla="*/ 359 h 1029"/>
                <a:gd name="T34" fmla="*/ 489 w 1032"/>
                <a:gd name="T35" fmla="*/ 257 h 1029"/>
                <a:gd name="T36" fmla="*/ 585 w 1032"/>
                <a:gd name="T37" fmla="*/ 222 h 1029"/>
                <a:gd name="T38" fmla="*/ 1030 w 1032"/>
                <a:gd name="T39" fmla="*/ 511 h 1029"/>
                <a:gd name="T40" fmla="*/ 519 w 1032"/>
                <a:gd name="T41" fmla="*/ 1029 h 1029"/>
                <a:gd name="T42" fmla="*/ 516 w 1032"/>
                <a:gd name="T43" fmla="*/ 1029 h 1029"/>
                <a:gd name="T44" fmla="*/ 2 w 1032"/>
                <a:gd name="T45" fmla="*/ 518 h 1029"/>
                <a:gd name="T46" fmla="*/ 513 w 1032"/>
                <a:gd name="T47" fmla="*/ 0 h 1029"/>
                <a:gd name="T48" fmla="*/ 522 w 1032"/>
                <a:gd name="T49" fmla="*/ 0 h 1029"/>
                <a:gd name="T50" fmla="*/ 1030 w 1032"/>
                <a:gd name="T51" fmla="*/ 511 h 1029"/>
                <a:gd name="T52" fmla="*/ 990 w 1032"/>
                <a:gd name="T53" fmla="*/ 512 h 1029"/>
                <a:gd name="T54" fmla="*/ 522 w 1032"/>
                <a:gd name="T55" fmla="*/ 40 h 1029"/>
                <a:gd name="T56" fmla="*/ 513 w 1032"/>
                <a:gd name="T57" fmla="*/ 40 h 1029"/>
                <a:gd name="T58" fmla="*/ 42 w 1032"/>
                <a:gd name="T59" fmla="*/ 518 h 1029"/>
                <a:gd name="T60" fmla="*/ 516 w 1032"/>
                <a:gd name="T61" fmla="*/ 989 h 1029"/>
                <a:gd name="T62" fmla="*/ 519 w 1032"/>
                <a:gd name="T63" fmla="*/ 989 h 1029"/>
                <a:gd name="T64" fmla="*/ 990 w 1032"/>
                <a:gd name="T65" fmla="*/ 512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2" h="1029">
                  <a:moveTo>
                    <a:pt x="585" y="222"/>
                  </a:moveTo>
                  <a:cubicBezTo>
                    <a:pt x="617" y="222"/>
                    <a:pt x="643" y="223"/>
                    <a:pt x="665" y="225"/>
                  </a:cubicBezTo>
                  <a:cubicBezTo>
                    <a:pt x="665" y="319"/>
                    <a:pt x="665" y="319"/>
                    <a:pt x="665" y="319"/>
                  </a:cubicBezTo>
                  <a:cubicBezTo>
                    <a:pt x="610" y="319"/>
                    <a:pt x="610" y="319"/>
                    <a:pt x="610" y="319"/>
                  </a:cubicBezTo>
                  <a:cubicBezTo>
                    <a:pt x="594" y="317"/>
                    <a:pt x="580" y="323"/>
                    <a:pt x="568" y="333"/>
                  </a:cubicBezTo>
                  <a:cubicBezTo>
                    <a:pt x="561" y="344"/>
                    <a:pt x="558" y="357"/>
                    <a:pt x="559" y="370"/>
                  </a:cubicBezTo>
                  <a:cubicBezTo>
                    <a:pt x="559" y="436"/>
                    <a:pt x="559" y="436"/>
                    <a:pt x="559" y="436"/>
                  </a:cubicBezTo>
                  <a:cubicBezTo>
                    <a:pt x="662" y="436"/>
                    <a:pt x="662" y="436"/>
                    <a:pt x="662" y="436"/>
                  </a:cubicBezTo>
                  <a:cubicBezTo>
                    <a:pt x="648" y="539"/>
                    <a:pt x="648" y="539"/>
                    <a:pt x="648" y="539"/>
                  </a:cubicBezTo>
                  <a:cubicBezTo>
                    <a:pt x="559" y="539"/>
                    <a:pt x="559" y="539"/>
                    <a:pt x="559" y="539"/>
                  </a:cubicBezTo>
                  <a:cubicBezTo>
                    <a:pt x="559" y="807"/>
                    <a:pt x="559" y="807"/>
                    <a:pt x="559" y="807"/>
                  </a:cubicBezTo>
                  <a:cubicBezTo>
                    <a:pt x="452" y="807"/>
                    <a:pt x="452" y="807"/>
                    <a:pt x="452" y="807"/>
                  </a:cubicBezTo>
                  <a:cubicBezTo>
                    <a:pt x="452" y="539"/>
                    <a:pt x="452" y="539"/>
                    <a:pt x="452" y="539"/>
                  </a:cubicBezTo>
                  <a:cubicBezTo>
                    <a:pt x="362" y="539"/>
                    <a:pt x="362" y="539"/>
                    <a:pt x="362" y="539"/>
                  </a:cubicBezTo>
                  <a:cubicBezTo>
                    <a:pt x="362" y="436"/>
                    <a:pt x="362" y="436"/>
                    <a:pt x="362" y="436"/>
                  </a:cubicBezTo>
                  <a:cubicBezTo>
                    <a:pt x="452" y="436"/>
                    <a:pt x="452" y="436"/>
                    <a:pt x="452" y="436"/>
                  </a:cubicBezTo>
                  <a:cubicBezTo>
                    <a:pt x="452" y="359"/>
                    <a:pt x="452" y="359"/>
                    <a:pt x="452" y="359"/>
                  </a:cubicBezTo>
                  <a:cubicBezTo>
                    <a:pt x="452" y="315"/>
                    <a:pt x="464" y="281"/>
                    <a:pt x="489" y="257"/>
                  </a:cubicBezTo>
                  <a:cubicBezTo>
                    <a:pt x="515" y="233"/>
                    <a:pt x="550" y="221"/>
                    <a:pt x="585" y="222"/>
                  </a:cubicBezTo>
                  <a:close/>
                  <a:moveTo>
                    <a:pt x="1030" y="511"/>
                  </a:moveTo>
                  <a:cubicBezTo>
                    <a:pt x="1032" y="795"/>
                    <a:pt x="803" y="1027"/>
                    <a:pt x="519" y="1029"/>
                  </a:cubicBezTo>
                  <a:cubicBezTo>
                    <a:pt x="518" y="1029"/>
                    <a:pt x="517" y="1029"/>
                    <a:pt x="516" y="1029"/>
                  </a:cubicBezTo>
                  <a:cubicBezTo>
                    <a:pt x="234" y="1029"/>
                    <a:pt x="3" y="800"/>
                    <a:pt x="2" y="518"/>
                  </a:cubicBezTo>
                  <a:cubicBezTo>
                    <a:pt x="0" y="234"/>
                    <a:pt x="229" y="2"/>
                    <a:pt x="513" y="0"/>
                  </a:cubicBezTo>
                  <a:cubicBezTo>
                    <a:pt x="522" y="0"/>
                    <a:pt x="522" y="0"/>
                    <a:pt x="522" y="0"/>
                  </a:cubicBezTo>
                  <a:cubicBezTo>
                    <a:pt x="801" y="4"/>
                    <a:pt x="1029" y="233"/>
                    <a:pt x="1030" y="511"/>
                  </a:cubicBezTo>
                  <a:close/>
                  <a:moveTo>
                    <a:pt x="990" y="512"/>
                  </a:moveTo>
                  <a:cubicBezTo>
                    <a:pt x="989" y="255"/>
                    <a:pt x="779" y="44"/>
                    <a:pt x="522" y="40"/>
                  </a:cubicBezTo>
                  <a:cubicBezTo>
                    <a:pt x="513" y="40"/>
                    <a:pt x="513" y="40"/>
                    <a:pt x="513" y="40"/>
                  </a:cubicBezTo>
                  <a:cubicBezTo>
                    <a:pt x="251" y="42"/>
                    <a:pt x="40" y="256"/>
                    <a:pt x="42" y="518"/>
                  </a:cubicBezTo>
                  <a:cubicBezTo>
                    <a:pt x="43" y="778"/>
                    <a:pt x="256" y="989"/>
                    <a:pt x="516" y="989"/>
                  </a:cubicBezTo>
                  <a:cubicBezTo>
                    <a:pt x="517" y="989"/>
                    <a:pt x="518" y="989"/>
                    <a:pt x="519" y="989"/>
                  </a:cubicBezTo>
                  <a:cubicBezTo>
                    <a:pt x="780" y="987"/>
                    <a:pt x="992" y="773"/>
                    <a:pt x="99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7" name="Group 8">
            <a:extLst>
              <a:ext uri="{FF2B5EF4-FFF2-40B4-BE49-F238E27FC236}">
                <a16:creationId xmlns:a16="http://schemas.microsoft.com/office/drawing/2014/main" id="{B32DCE1C-4B99-445D-9CFD-A51F8FC17080}"/>
              </a:ext>
            </a:extLst>
          </p:cNvPr>
          <p:cNvGrpSpPr>
            <a:grpSpLocks noSelect="1" noChangeAspect="1"/>
          </p:cNvGrpSpPr>
          <p:nvPr userDrawn="1"/>
        </p:nvGrpSpPr>
        <p:grpSpPr bwMode="auto">
          <a:xfrm>
            <a:off x="0" y="0"/>
            <a:ext cx="12192000" cy="6858000"/>
            <a:chOff x="0" y="0"/>
            <a:chExt cx="7680" cy="4320"/>
          </a:xfrm>
        </p:grpSpPr>
        <p:sp>
          <p:nvSpPr>
            <p:cNvPr id="18" name="AutoShape 3">
              <a:extLst>
                <a:ext uri="{FF2B5EF4-FFF2-40B4-BE49-F238E27FC236}">
                  <a16:creationId xmlns:a16="http://schemas.microsoft.com/office/drawing/2014/main" id="{FAA3A6B7-B0A5-4D63-96D7-AED0BA6FB163}"/>
                </a:ext>
              </a:extLst>
            </p:cNvPr>
            <p:cNvSpPr>
              <a:spLocks noSelect="1" noChangeAspect="1" noChangeArrowheads="1" noTextEdit="1"/>
            </p:cNvSpPr>
            <p:nvPr userDrawn="1"/>
          </p:nvSpPr>
          <p:spPr bwMode="auto">
            <a:xfrm>
              <a:off x="0" y="0"/>
              <a:ext cx="76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5">
              <a:extLst>
                <a:ext uri="{FF2B5EF4-FFF2-40B4-BE49-F238E27FC236}">
                  <a16:creationId xmlns:a16="http://schemas.microsoft.com/office/drawing/2014/main" id="{67EFE67D-980F-45AA-9DEC-548306230E2C}"/>
                </a:ext>
              </a:extLst>
            </p:cNvPr>
            <p:cNvSpPr>
              <a:spLocks noSelect="1"/>
            </p:cNvSpPr>
            <p:nvPr userDrawn="1"/>
          </p:nvSpPr>
          <p:spPr bwMode="auto">
            <a:xfrm>
              <a:off x="4975" y="2934"/>
              <a:ext cx="443" cy="109"/>
            </a:xfrm>
            <a:custGeom>
              <a:avLst/>
              <a:gdLst>
                <a:gd name="T0" fmla="*/ 2094 w 2214"/>
                <a:gd name="T1" fmla="*/ 441 h 548"/>
                <a:gd name="T2" fmla="*/ 2004 w 2214"/>
                <a:gd name="T3" fmla="*/ 408 h 548"/>
                <a:gd name="T4" fmla="*/ 2012 w 2214"/>
                <a:gd name="T5" fmla="*/ 359 h 548"/>
                <a:gd name="T6" fmla="*/ 2111 w 2214"/>
                <a:gd name="T7" fmla="*/ 382 h 548"/>
                <a:gd name="T8" fmla="*/ 2117 w 2214"/>
                <a:gd name="T9" fmla="*/ 323 h 548"/>
                <a:gd name="T10" fmla="*/ 2009 w 2214"/>
                <a:gd name="T11" fmla="*/ 251 h 548"/>
                <a:gd name="T12" fmla="*/ 2117 w 2214"/>
                <a:gd name="T13" fmla="*/ 127 h 548"/>
                <a:gd name="T14" fmla="*/ 2195 w 2214"/>
                <a:gd name="T15" fmla="*/ 150 h 548"/>
                <a:gd name="T16" fmla="*/ 2197 w 2214"/>
                <a:gd name="T17" fmla="*/ 198 h 548"/>
                <a:gd name="T18" fmla="*/ 2145 w 2214"/>
                <a:gd name="T19" fmla="*/ 186 h 548"/>
                <a:gd name="T20" fmla="*/ 2077 w 2214"/>
                <a:gd name="T21" fmla="*/ 212 h 548"/>
                <a:gd name="T22" fmla="*/ 2171 w 2214"/>
                <a:gd name="T23" fmla="*/ 271 h 548"/>
                <a:gd name="T24" fmla="*/ 664 w 2214"/>
                <a:gd name="T25" fmla="*/ 281 h 548"/>
                <a:gd name="T26" fmla="*/ 447 w 2214"/>
                <a:gd name="T27" fmla="*/ 431 h 548"/>
                <a:gd name="T28" fmla="*/ 404 w 2214"/>
                <a:gd name="T29" fmla="*/ 171 h 548"/>
                <a:gd name="T30" fmla="*/ 655 w 2214"/>
                <a:gd name="T31" fmla="*/ 216 h 548"/>
                <a:gd name="T32" fmla="*/ 516 w 2214"/>
                <a:gd name="T33" fmla="*/ 189 h 548"/>
                <a:gd name="T34" fmla="*/ 450 w 2214"/>
                <a:gd name="T35" fmla="*/ 321 h 548"/>
                <a:gd name="T36" fmla="*/ 567 w 2214"/>
                <a:gd name="T37" fmla="*/ 353 h 548"/>
                <a:gd name="T38" fmla="*/ 305 w 2214"/>
                <a:gd name="T39" fmla="*/ 29 h 548"/>
                <a:gd name="T40" fmla="*/ 186 w 2214"/>
                <a:gd name="T41" fmla="*/ 355 h 548"/>
                <a:gd name="T42" fmla="*/ 43 w 2214"/>
                <a:gd name="T43" fmla="*/ 29 h 548"/>
                <a:gd name="T44" fmla="*/ 125 w 2214"/>
                <a:gd name="T45" fmla="*/ 419 h 548"/>
                <a:gd name="T46" fmla="*/ 164 w 2214"/>
                <a:gd name="T47" fmla="*/ 436 h 548"/>
                <a:gd name="T48" fmla="*/ 238 w 2214"/>
                <a:gd name="T49" fmla="*/ 419 h 548"/>
                <a:gd name="T50" fmla="*/ 1132 w 2214"/>
                <a:gd name="T51" fmla="*/ 141 h 548"/>
                <a:gd name="T52" fmla="*/ 1101 w 2214"/>
                <a:gd name="T53" fmla="*/ 211 h 548"/>
                <a:gd name="T54" fmla="*/ 988 w 2214"/>
                <a:gd name="T55" fmla="*/ 332 h 548"/>
                <a:gd name="T56" fmla="*/ 942 w 2214"/>
                <a:gd name="T57" fmla="*/ 358 h 548"/>
                <a:gd name="T58" fmla="*/ 1125 w 2214"/>
                <a:gd name="T59" fmla="*/ 415 h 548"/>
                <a:gd name="T60" fmla="*/ 986 w 2214"/>
                <a:gd name="T61" fmla="*/ 548 h 548"/>
                <a:gd name="T62" fmla="*/ 856 w 2214"/>
                <a:gd name="T63" fmla="*/ 453 h 548"/>
                <a:gd name="T64" fmla="*/ 866 w 2214"/>
                <a:gd name="T65" fmla="*/ 357 h 548"/>
                <a:gd name="T66" fmla="*/ 881 w 2214"/>
                <a:gd name="T67" fmla="*/ 188 h 548"/>
                <a:gd name="T68" fmla="*/ 1035 w 2214"/>
                <a:gd name="T69" fmla="*/ 135 h 548"/>
                <a:gd name="T70" fmla="*/ 945 w 2214"/>
                <a:gd name="T71" fmla="*/ 486 h 548"/>
                <a:gd name="T72" fmla="*/ 1053 w 2214"/>
                <a:gd name="T73" fmla="*/ 452 h 548"/>
                <a:gd name="T74" fmla="*/ 934 w 2214"/>
                <a:gd name="T75" fmla="*/ 443 h 548"/>
                <a:gd name="T76" fmla="*/ 967 w 2214"/>
                <a:gd name="T77" fmla="*/ 187 h 548"/>
                <a:gd name="T78" fmla="*/ 988 w 2214"/>
                <a:gd name="T79" fmla="*/ 277 h 548"/>
                <a:gd name="T80" fmla="*/ 1604 w 2214"/>
                <a:gd name="T81" fmla="*/ 216 h 548"/>
                <a:gd name="T82" fmla="*/ 1460 w 2214"/>
                <a:gd name="T83" fmla="*/ 441 h 548"/>
                <a:gd name="T84" fmla="*/ 1324 w 2214"/>
                <a:gd name="T85" fmla="*/ 222 h 548"/>
                <a:gd name="T86" fmla="*/ 1577 w 2214"/>
                <a:gd name="T87" fmla="*/ 167 h 548"/>
                <a:gd name="T88" fmla="*/ 1497 w 2214"/>
                <a:gd name="T89" fmla="*/ 197 h 548"/>
                <a:gd name="T90" fmla="*/ 1395 w 2214"/>
                <a:gd name="T91" fmla="*/ 284 h 548"/>
                <a:gd name="T92" fmla="*/ 1494 w 2214"/>
                <a:gd name="T93" fmla="*/ 372 h 548"/>
                <a:gd name="T94" fmla="*/ 786 w 2214"/>
                <a:gd name="T95" fmla="*/ 1 h 548"/>
                <a:gd name="T96" fmla="*/ 728 w 2214"/>
                <a:gd name="T97" fmla="*/ 13 h 548"/>
                <a:gd name="T98" fmla="*/ 767 w 2214"/>
                <a:gd name="T99" fmla="*/ 436 h 548"/>
                <a:gd name="T100" fmla="*/ 806 w 2214"/>
                <a:gd name="T101" fmla="*/ 13 h 548"/>
                <a:gd name="T102" fmla="*/ 1841 w 2214"/>
                <a:gd name="T103" fmla="*/ 127 h 548"/>
                <a:gd name="T104" fmla="*/ 1738 w 2214"/>
                <a:gd name="T105" fmla="*/ 136 h 548"/>
                <a:gd name="T106" fmla="*/ 1679 w 2214"/>
                <a:gd name="T107" fmla="*/ 140 h 548"/>
                <a:gd name="T108" fmla="*/ 1698 w 2214"/>
                <a:gd name="T109" fmla="*/ 435 h 548"/>
                <a:gd name="T110" fmla="*/ 1756 w 2214"/>
                <a:gd name="T111" fmla="*/ 423 h 548"/>
                <a:gd name="T112" fmla="*/ 1853 w 2214"/>
                <a:gd name="T113" fmla="*/ 213 h 548"/>
                <a:gd name="T114" fmla="*/ 1873 w 2214"/>
                <a:gd name="T115" fmla="*/ 433 h 548"/>
                <a:gd name="T116" fmla="*/ 1941 w 2214"/>
                <a:gd name="T117" fmla="*/ 429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4" h="548">
                  <a:moveTo>
                    <a:pt x="2214" y="345"/>
                  </a:moveTo>
                  <a:cubicBezTo>
                    <a:pt x="2214" y="360"/>
                    <a:pt x="2211" y="374"/>
                    <a:pt x="2205" y="386"/>
                  </a:cubicBezTo>
                  <a:cubicBezTo>
                    <a:pt x="2199" y="398"/>
                    <a:pt x="2191" y="409"/>
                    <a:pt x="2180" y="417"/>
                  </a:cubicBezTo>
                  <a:cubicBezTo>
                    <a:pt x="2169" y="425"/>
                    <a:pt x="2157" y="431"/>
                    <a:pt x="2142" y="435"/>
                  </a:cubicBezTo>
                  <a:cubicBezTo>
                    <a:pt x="2127" y="439"/>
                    <a:pt x="2111" y="441"/>
                    <a:pt x="2094" y="441"/>
                  </a:cubicBezTo>
                  <a:cubicBezTo>
                    <a:pt x="2083" y="441"/>
                    <a:pt x="2074" y="440"/>
                    <a:pt x="2064" y="439"/>
                  </a:cubicBezTo>
                  <a:cubicBezTo>
                    <a:pt x="2055" y="437"/>
                    <a:pt x="2046" y="435"/>
                    <a:pt x="2039" y="433"/>
                  </a:cubicBezTo>
                  <a:cubicBezTo>
                    <a:pt x="2031" y="430"/>
                    <a:pt x="2025" y="428"/>
                    <a:pt x="2020" y="425"/>
                  </a:cubicBezTo>
                  <a:cubicBezTo>
                    <a:pt x="2015" y="423"/>
                    <a:pt x="2011" y="421"/>
                    <a:pt x="2009" y="418"/>
                  </a:cubicBezTo>
                  <a:cubicBezTo>
                    <a:pt x="2007" y="416"/>
                    <a:pt x="2005" y="413"/>
                    <a:pt x="2004" y="408"/>
                  </a:cubicBezTo>
                  <a:cubicBezTo>
                    <a:pt x="2003" y="403"/>
                    <a:pt x="2002" y="397"/>
                    <a:pt x="2002" y="387"/>
                  </a:cubicBezTo>
                  <a:cubicBezTo>
                    <a:pt x="2002" y="381"/>
                    <a:pt x="2002" y="376"/>
                    <a:pt x="2003" y="373"/>
                  </a:cubicBezTo>
                  <a:cubicBezTo>
                    <a:pt x="2003" y="369"/>
                    <a:pt x="2004" y="366"/>
                    <a:pt x="2004" y="364"/>
                  </a:cubicBezTo>
                  <a:cubicBezTo>
                    <a:pt x="2008" y="360"/>
                    <a:pt x="2008" y="360"/>
                    <a:pt x="2008" y="360"/>
                  </a:cubicBezTo>
                  <a:cubicBezTo>
                    <a:pt x="2012" y="359"/>
                    <a:pt x="2012" y="359"/>
                    <a:pt x="2012" y="359"/>
                  </a:cubicBezTo>
                  <a:cubicBezTo>
                    <a:pt x="2014" y="359"/>
                    <a:pt x="2018" y="360"/>
                    <a:pt x="2022" y="363"/>
                  </a:cubicBezTo>
                  <a:cubicBezTo>
                    <a:pt x="2027" y="365"/>
                    <a:pt x="2032" y="368"/>
                    <a:pt x="2039" y="371"/>
                  </a:cubicBezTo>
                  <a:cubicBezTo>
                    <a:pt x="2046" y="374"/>
                    <a:pt x="2053" y="377"/>
                    <a:pt x="2062" y="380"/>
                  </a:cubicBezTo>
                  <a:cubicBezTo>
                    <a:pt x="2071" y="383"/>
                    <a:pt x="2081" y="384"/>
                    <a:pt x="2092" y="384"/>
                  </a:cubicBezTo>
                  <a:cubicBezTo>
                    <a:pt x="2099" y="384"/>
                    <a:pt x="2106" y="383"/>
                    <a:pt x="2111" y="382"/>
                  </a:cubicBezTo>
                  <a:cubicBezTo>
                    <a:pt x="2117" y="380"/>
                    <a:pt x="2121" y="378"/>
                    <a:pt x="2126" y="376"/>
                  </a:cubicBezTo>
                  <a:cubicBezTo>
                    <a:pt x="2130" y="373"/>
                    <a:pt x="2133" y="369"/>
                    <a:pt x="2135" y="365"/>
                  </a:cubicBezTo>
                  <a:cubicBezTo>
                    <a:pt x="2137" y="361"/>
                    <a:pt x="2138" y="356"/>
                    <a:pt x="2138" y="351"/>
                  </a:cubicBezTo>
                  <a:cubicBezTo>
                    <a:pt x="2138" y="345"/>
                    <a:pt x="2136" y="339"/>
                    <a:pt x="2132" y="335"/>
                  </a:cubicBezTo>
                  <a:cubicBezTo>
                    <a:pt x="2128" y="330"/>
                    <a:pt x="2123" y="326"/>
                    <a:pt x="2117" y="323"/>
                  </a:cubicBezTo>
                  <a:cubicBezTo>
                    <a:pt x="2110" y="320"/>
                    <a:pt x="2103" y="317"/>
                    <a:pt x="2095" y="314"/>
                  </a:cubicBezTo>
                  <a:cubicBezTo>
                    <a:pt x="2087" y="311"/>
                    <a:pt x="2079" y="308"/>
                    <a:pt x="2071" y="304"/>
                  </a:cubicBezTo>
                  <a:cubicBezTo>
                    <a:pt x="2062" y="301"/>
                    <a:pt x="2054" y="297"/>
                    <a:pt x="2046" y="292"/>
                  </a:cubicBezTo>
                  <a:cubicBezTo>
                    <a:pt x="2038" y="287"/>
                    <a:pt x="2031" y="282"/>
                    <a:pt x="2025" y="275"/>
                  </a:cubicBezTo>
                  <a:cubicBezTo>
                    <a:pt x="2018" y="268"/>
                    <a:pt x="2013" y="260"/>
                    <a:pt x="2009" y="251"/>
                  </a:cubicBezTo>
                  <a:cubicBezTo>
                    <a:pt x="2005" y="242"/>
                    <a:pt x="2003" y="231"/>
                    <a:pt x="2003" y="217"/>
                  </a:cubicBezTo>
                  <a:cubicBezTo>
                    <a:pt x="2003" y="204"/>
                    <a:pt x="2006" y="192"/>
                    <a:pt x="2011" y="181"/>
                  </a:cubicBezTo>
                  <a:cubicBezTo>
                    <a:pt x="2016" y="170"/>
                    <a:pt x="2024" y="160"/>
                    <a:pt x="2034" y="152"/>
                  </a:cubicBezTo>
                  <a:cubicBezTo>
                    <a:pt x="2043" y="144"/>
                    <a:pt x="2055" y="138"/>
                    <a:pt x="2069" y="134"/>
                  </a:cubicBezTo>
                  <a:cubicBezTo>
                    <a:pt x="2083" y="130"/>
                    <a:pt x="2099" y="127"/>
                    <a:pt x="2117" y="127"/>
                  </a:cubicBezTo>
                  <a:cubicBezTo>
                    <a:pt x="2125" y="127"/>
                    <a:pt x="2134" y="128"/>
                    <a:pt x="2142" y="129"/>
                  </a:cubicBezTo>
                  <a:cubicBezTo>
                    <a:pt x="2150" y="130"/>
                    <a:pt x="2158" y="132"/>
                    <a:pt x="2164" y="134"/>
                  </a:cubicBezTo>
                  <a:cubicBezTo>
                    <a:pt x="2171" y="136"/>
                    <a:pt x="2177" y="138"/>
                    <a:pt x="2181" y="140"/>
                  </a:cubicBezTo>
                  <a:cubicBezTo>
                    <a:pt x="2186" y="142"/>
                    <a:pt x="2189" y="144"/>
                    <a:pt x="2191" y="146"/>
                  </a:cubicBezTo>
                  <a:cubicBezTo>
                    <a:pt x="2195" y="150"/>
                    <a:pt x="2195" y="150"/>
                    <a:pt x="2195" y="150"/>
                  </a:cubicBezTo>
                  <a:cubicBezTo>
                    <a:pt x="2197" y="156"/>
                    <a:pt x="2197" y="156"/>
                    <a:pt x="2197" y="156"/>
                  </a:cubicBezTo>
                  <a:cubicBezTo>
                    <a:pt x="2198" y="164"/>
                    <a:pt x="2198" y="164"/>
                    <a:pt x="2198" y="164"/>
                  </a:cubicBezTo>
                  <a:cubicBezTo>
                    <a:pt x="2198" y="167"/>
                    <a:pt x="2199" y="171"/>
                    <a:pt x="2199" y="176"/>
                  </a:cubicBezTo>
                  <a:cubicBezTo>
                    <a:pt x="2199" y="182"/>
                    <a:pt x="2198" y="186"/>
                    <a:pt x="2198" y="190"/>
                  </a:cubicBezTo>
                  <a:cubicBezTo>
                    <a:pt x="2197" y="198"/>
                    <a:pt x="2197" y="198"/>
                    <a:pt x="2197" y="198"/>
                  </a:cubicBezTo>
                  <a:cubicBezTo>
                    <a:pt x="2194" y="202"/>
                    <a:pt x="2194" y="202"/>
                    <a:pt x="2194" y="202"/>
                  </a:cubicBezTo>
                  <a:cubicBezTo>
                    <a:pt x="2189" y="203"/>
                    <a:pt x="2189" y="203"/>
                    <a:pt x="2189" y="203"/>
                  </a:cubicBezTo>
                  <a:cubicBezTo>
                    <a:pt x="2187" y="203"/>
                    <a:pt x="2184" y="202"/>
                    <a:pt x="2181" y="200"/>
                  </a:cubicBezTo>
                  <a:cubicBezTo>
                    <a:pt x="2177" y="198"/>
                    <a:pt x="2172" y="196"/>
                    <a:pt x="2166" y="193"/>
                  </a:cubicBezTo>
                  <a:cubicBezTo>
                    <a:pt x="2160" y="191"/>
                    <a:pt x="2153" y="188"/>
                    <a:pt x="2145" y="186"/>
                  </a:cubicBezTo>
                  <a:cubicBezTo>
                    <a:pt x="2137" y="184"/>
                    <a:pt x="2128" y="183"/>
                    <a:pt x="2118" y="183"/>
                  </a:cubicBezTo>
                  <a:cubicBezTo>
                    <a:pt x="2111" y="183"/>
                    <a:pt x="2105" y="184"/>
                    <a:pt x="2100" y="185"/>
                  </a:cubicBezTo>
                  <a:cubicBezTo>
                    <a:pt x="2095" y="187"/>
                    <a:pt x="2091" y="189"/>
                    <a:pt x="2087" y="191"/>
                  </a:cubicBezTo>
                  <a:cubicBezTo>
                    <a:pt x="2084" y="194"/>
                    <a:pt x="2082" y="197"/>
                    <a:pt x="2080" y="201"/>
                  </a:cubicBezTo>
                  <a:cubicBezTo>
                    <a:pt x="2078" y="204"/>
                    <a:pt x="2077" y="208"/>
                    <a:pt x="2077" y="212"/>
                  </a:cubicBezTo>
                  <a:cubicBezTo>
                    <a:pt x="2077" y="219"/>
                    <a:pt x="2079" y="224"/>
                    <a:pt x="2083" y="229"/>
                  </a:cubicBezTo>
                  <a:cubicBezTo>
                    <a:pt x="2087" y="233"/>
                    <a:pt x="2092" y="237"/>
                    <a:pt x="2099" y="240"/>
                  </a:cubicBezTo>
                  <a:cubicBezTo>
                    <a:pt x="2105" y="244"/>
                    <a:pt x="2113" y="247"/>
                    <a:pt x="2121" y="250"/>
                  </a:cubicBezTo>
                  <a:cubicBezTo>
                    <a:pt x="2129" y="252"/>
                    <a:pt x="2137" y="256"/>
                    <a:pt x="2146" y="259"/>
                  </a:cubicBezTo>
                  <a:cubicBezTo>
                    <a:pt x="2154" y="263"/>
                    <a:pt x="2162" y="267"/>
                    <a:pt x="2171" y="271"/>
                  </a:cubicBezTo>
                  <a:cubicBezTo>
                    <a:pt x="2179" y="276"/>
                    <a:pt x="2186" y="281"/>
                    <a:pt x="2193" y="288"/>
                  </a:cubicBezTo>
                  <a:cubicBezTo>
                    <a:pt x="2199" y="295"/>
                    <a:pt x="2204" y="303"/>
                    <a:pt x="2208" y="312"/>
                  </a:cubicBezTo>
                  <a:cubicBezTo>
                    <a:pt x="2212" y="321"/>
                    <a:pt x="2214" y="332"/>
                    <a:pt x="2214" y="345"/>
                  </a:cubicBezTo>
                  <a:close/>
                  <a:moveTo>
                    <a:pt x="655" y="216"/>
                  </a:moveTo>
                  <a:cubicBezTo>
                    <a:pt x="661" y="235"/>
                    <a:pt x="664" y="257"/>
                    <a:pt x="664" y="281"/>
                  </a:cubicBezTo>
                  <a:cubicBezTo>
                    <a:pt x="664" y="305"/>
                    <a:pt x="661" y="327"/>
                    <a:pt x="655" y="346"/>
                  </a:cubicBezTo>
                  <a:cubicBezTo>
                    <a:pt x="648" y="366"/>
                    <a:pt x="639" y="383"/>
                    <a:pt x="626" y="397"/>
                  </a:cubicBezTo>
                  <a:cubicBezTo>
                    <a:pt x="614" y="411"/>
                    <a:pt x="598" y="422"/>
                    <a:pt x="579" y="429"/>
                  </a:cubicBezTo>
                  <a:cubicBezTo>
                    <a:pt x="559" y="437"/>
                    <a:pt x="537" y="441"/>
                    <a:pt x="512" y="441"/>
                  </a:cubicBezTo>
                  <a:cubicBezTo>
                    <a:pt x="487" y="441"/>
                    <a:pt x="465" y="438"/>
                    <a:pt x="447" y="431"/>
                  </a:cubicBezTo>
                  <a:cubicBezTo>
                    <a:pt x="429" y="424"/>
                    <a:pt x="414" y="414"/>
                    <a:pt x="402" y="401"/>
                  </a:cubicBezTo>
                  <a:cubicBezTo>
                    <a:pt x="390" y="388"/>
                    <a:pt x="381" y="372"/>
                    <a:pt x="375" y="352"/>
                  </a:cubicBezTo>
                  <a:cubicBezTo>
                    <a:pt x="369" y="333"/>
                    <a:pt x="366" y="312"/>
                    <a:pt x="366" y="287"/>
                  </a:cubicBezTo>
                  <a:cubicBezTo>
                    <a:pt x="366" y="263"/>
                    <a:pt x="369" y="242"/>
                    <a:pt x="376" y="222"/>
                  </a:cubicBezTo>
                  <a:cubicBezTo>
                    <a:pt x="382" y="202"/>
                    <a:pt x="391" y="186"/>
                    <a:pt x="404" y="171"/>
                  </a:cubicBezTo>
                  <a:cubicBezTo>
                    <a:pt x="417" y="157"/>
                    <a:pt x="433" y="147"/>
                    <a:pt x="452" y="139"/>
                  </a:cubicBezTo>
                  <a:cubicBezTo>
                    <a:pt x="471" y="131"/>
                    <a:pt x="493" y="127"/>
                    <a:pt x="518" y="127"/>
                  </a:cubicBezTo>
                  <a:cubicBezTo>
                    <a:pt x="543" y="127"/>
                    <a:pt x="565" y="131"/>
                    <a:pt x="583" y="138"/>
                  </a:cubicBezTo>
                  <a:cubicBezTo>
                    <a:pt x="602" y="144"/>
                    <a:pt x="617" y="154"/>
                    <a:pt x="629" y="167"/>
                  </a:cubicBezTo>
                  <a:cubicBezTo>
                    <a:pt x="641" y="180"/>
                    <a:pt x="649" y="196"/>
                    <a:pt x="655" y="216"/>
                  </a:cubicBezTo>
                  <a:close/>
                  <a:moveTo>
                    <a:pt x="583" y="284"/>
                  </a:moveTo>
                  <a:cubicBezTo>
                    <a:pt x="583" y="271"/>
                    <a:pt x="582" y="258"/>
                    <a:pt x="580" y="247"/>
                  </a:cubicBezTo>
                  <a:cubicBezTo>
                    <a:pt x="578" y="235"/>
                    <a:pt x="574" y="225"/>
                    <a:pt x="569" y="217"/>
                  </a:cubicBezTo>
                  <a:cubicBezTo>
                    <a:pt x="564" y="208"/>
                    <a:pt x="557" y="201"/>
                    <a:pt x="548" y="197"/>
                  </a:cubicBezTo>
                  <a:cubicBezTo>
                    <a:pt x="540" y="192"/>
                    <a:pt x="529" y="189"/>
                    <a:pt x="516" y="189"/>
                  </a:cubicBezTo>
                  <a:cubicBezTo>
                    <a:pt x="504" y="189"/>
                    <a:pt x="494" y="192"/>
                    <a:pt x="485" y="196"/>
                  </a:cubicBezTo>
                  <a:cubicBezTo>
                    <a:pt x="476" y="200"/>
                    <a:pt x="469" y="206"/>
                    <a:pt x="464" y="215"/>
                  </a:cubicBezTo>
                  <a:cubicBezTo>
                    <a:pt x="458" y="223"/>
                    <a:pt x="454" y="233"/>
                    <a:pt x="451" y="244"/>
                  </a:cubicBezTo>
                  <a:cubicBezTo>
                    <a:pt x="448" y="256"/>
                    <a:pt x="447" y="269"/>
                    <a:pt x="447" y="284"/>
                  </a:cubicBezTo>
                  <a:cubicBezTo>
                    <a:pt x="447" y="297"/>
                    <a:pt x="448" y="310"/>
                    <a:pt x="450" y="321"/>
                  </a:cubicBezTo>
                  <a:cubicBezTo>
                    <a:pt x="452" y="333"/>
                    <a:pt x="456" y="343"/>
                    <a:pt x="461" y="352"/>
                  </a:cubicBezTo>
                  <a:cubicBezTo>
                    <a:pt x="466" y="360"/>
                    <a:pt x="473" y="367"/>
                    <a:pt x="482" y="371"/>
                  </a:cubicBezTo>
                  <a:cubicBezTo>
                    <a:pt x="491" y="376"/>
                    <a:pt x="502" y="378"/>
                    <a:pt x="514" y="378"/>
                  </a:cubicBezTo>
                  <a:cubicBezTo>
                    <a:pt x="526" y="378"/>
                    <a:pt x="537" y="376"/>
                    <a:pt x="545" y="372"/>
                  </a:cubicBezTo>
                  <a:cubicBezTo>
                    <a:pt x="554" y="368"/>
                    <a:pt x="561" y="361"/>
                    <a:pt x="567" y="353"/>
                  </a:cubicBezTo>
                  <a:cubicBezTo>
                    <a:pt x="572" y="345"/>
                    <a:pt x="577" y="335"/>
                    <a:pt x="579" y="324"/>
                  </a:cubicBezTo>
                  <a:cubicBezTo>
                    <a:pt x="582" y="312"/>
                    <a:pt x="583" y="299"/>
                    <a:pt x="583" y="284"/>
                  </a:cubicBezTo>
                  <a:close/>
                  <a:moveTo>
                    <a:pt x="350" y="30"/>
                  </a:moveTo>
                  <a:cubicBezTo>
                    <a:pt x="345" y="29"/>
                    <a:pt x="337" y="29"/>
                    <a:pt x="328" y="29"/>
                  </a:cubicBezTo>
                  <a:cubicBezTo>
                    <a:pt x="318" y="29"/>
                    <a:pt x="310" y="29"/>
                    <a:pt x="305" y="29"/>
                  </a:cubicBezTo>
                  <a:cubicBezTo>
                    <a:pt x="299" y="30"/>
                    <a:pt x="295" y="30"/>
                    <a:pt x="292" y="32"/>
                  </a:cubicBezTo>
                  <a:cubicBezTo>
                    <a:pt x="285" y="37"/>
                    <a:pt x="285" y="37"/>
                    <a:pt x="285" y="37"/>
                  </a:cubicBezTo>
                  <a:cubicBezTo>
                    <a:pt x="282" y="45"/>
                    <a:pt x="282" y="45"/>
                    <a:pt x="282" y="45"/>
                  </a:cubicBezTo>
                  <a:cubicBezTo>
                    <a:pt x="186" y="355"/>
                    <a:pt x="186" y="355"/>
                    <a:pt x="186" y="355"/>
                  </a:cubicBezTo>
                  <a:cubicBezTo>
                    <a:pt x="186" y="355"/>
                    <a:pt x="186" y="355"/>
                    <a:pt x="186" y="355"/>
                  </a:cubicBezTo>
                  <a:cubicBezTo>
                    <a:pt x="88" y="44"/>
                    <a:pt x="88" y="44"/>
                    <a:pt x="88" y="44"/>
                  </a:cubicBezTo>
                  <a:cubicBezTo>
                    <a:pt x="84" y="36"/>
                    <a:pt x="84" y="36"/>
                    <a:pt x="84" y="36"/>
                  </a:cubicBezTo>
                  <a:cubicBezTo>
                    <a:pt x="78" y="31"/>
                    <a:pt x="78" y="31"/>
                    <a:pt x="78" y="31"/>
                  </a:cubicBezTo>
                  <a:cubicBezTo>
                    <a:pt x="75" y="30"/>
                    <a:pt x="71" y="30"/>
                    <a:pt x="66" y="29"/>
                  </a:cubicBezTo>
                  <a:cubicBezTo>
                    <a:pt x="60" y="29"/>
                    <a:pt x="53" y="29"/>
                    <a:pt x="43" y="29"/>
                  </a:cubicBezTo>
                  <a:cubicBezTo>
                    <a:pt x="32" y="29"/>
                    <a:pt x="23" y="29"/>
                    <a:pt x="17" y="29"/>
                  </a:cubicBezTo>
                  <a:cubicBezTo>
                    <a:pt x="11" y="30"/>
                    <a:pt x="6" y="31"/>
                    <a:pt x="4" y="33"/>
                  </a:cubicBezTo>
                  <a:cubicBezTo>
                    <a:pt x="1" y="36"/>
                    <a:pt x="0" y="39"/>
                    <a:pt x="1" y="43"/>
                  </a:cubicBezTo>
                  <a:cubicBezTo>
                    <a:pt x="1" y="48"/>
                    <a:pt x="3" y="54"/>
                    <a:pt x="5" y="61"/>
                  </a:cubicBezTo>
                  <a:cubicBezTo>
                    <a:pt x="125" y="419"/>
                    <a:pt x="125" y="419"/>
                    <a:pt x="125" y="419"/>
                  </a:cubicBezTo>
                  <a:cubicBezTo>
                    <a:pt x="128" y="425"/>
                    <a:pt x="128" y="425"/>
                    <a:pt x="128" y="425"/>
                  </a:cubicBezTo>
                  <a:cubicBezTo>
                    <a:pt x="132" y="430"/>
                    <a:pt x="132" y="430"/>
                    <a:pt x="132" y="430"/>
                  </a:cubicBezTo>
                  <a:cubicBezTo>
                    <a:pt x="139" y="433"/>
                    <a:pt x="139" y="433"/>
                    <a:pt x="139" y="433"/>
                  </a:cubicBezTo>
                  <a:cubicBezTo>
                    <a:pt x="141" y="434"/>
                    <a:pt x="144" y="434"/>
                    <a:pt x="149" y="435"/>
                  </a:cubicBezTo>
                  <a:cubicBezTo>
                    <a:pt x="153" y="435"/>
                    <a:pt x="158" y="435"/>
                    <a:pt x="164" y="436"/>
                  </a:cubicBezTo>
                  <a:cubicBezTo>
                    <a:pt x="170" y="436"/>
                    <a:pt x="177" y="436"/>
                    <a:pt x="185" y="436"/>
                  </a:cubicBezTo>
                  <a:cubicBezTo>
                    <a:pt x="196" y="436"/>
                    <a:pt x="204" y="436"/>
                    <a:pt x="210" y="435"/>
                  </a:cubicBezTo>
                  <a:cubicBezTo>
                    <a:pt x="217" y="435"/>
                    <a:pt x="222" y="434"/>
                    <a:pt x="226" y="433"/>
                  </a:cubicBezTo>
                  <a:cubicBezTo>
                    <a:pt x="229" y="432"/>
                    <a:pt x="232" y="430"/>
                    <a:pt x="234" y="428"/>
                  </a:cubicBezTo>
                  <a:cubicBezTo>
                    <a:pt x="238" y="419"/>
                    <a:pt x="238" y="419"/>
                    <a:pt x="238" y="419"/>
                  </a:cubicBezTo>
                  <a:cubicBezTo>
                    <a:pt x="358" y="62"/>
                    <a:pt x="358" y="62"/>
                    <a:pt x="358" y="62"/>
                  </a:cubicBezTo>
                  <a:cubicBezTo>
                    <a:pt x="361" y="54"/>
                    <a:pt x="362" y="49"/>
                    <a:pt x="363" y="44"/>
                  </a:cubicBezTo>
                  <a:cubicBezTo>
                    <a:pt x="364" y="40"/>
                    <a:pt x="363" y="36"/>
                    <a:pt x="361" y="34"/>
                  </a:cubicBezTo>
                  <a:cubicBezTo>
                    <a:pt x="359" y="32"/>
                    <a:pt x="355" y="30"/>
                    <a:pt x="350" y="30"/>
                  </a:cubicBezTo>
                  <a:close/>
                  <a:moveTo>
                    <a:pt x="1132" y="141"/>
                  </a:moveTo>
                  <a:cubicBezTo>
                    <a:pt x="1134" y="146"/>
                    <a:pt x="1135" y="154"/>
                    <a:pt x="1135" y="164"/>
                  </a:cubicBezTo>
                  <a:cubicBezTo>
                    <a:pt x="1135" y="174"/>
                    <a:pt x="1134" y="182"/>
                    <a:pt x="1132" y="187"/>
                  </a:cubicBezTo>
                  <a:cubicBezTo>
                    <a:pt x="1130" y="191"/>
                    <a:pt x="1127" y="194"/>
                    <a:pt x="1123" y="194"/>
                  </a:cubicBezTo>
                  <a:cubicBezTo>
                    <a:pt x="1091" y="194"/>
                    <a:pt x="1091" y="194"/>
                    <a:pt x="1091" y="194"/>
                  </a:cubicBezTo>
                  <a:cubicBezTo>
                    <a:pt x="1095" y="199"/>
                    <a:pt x="1099" y="204"/>
                    <a:pt x="1101" y="211"/>
                  </a:cubicBezTo>
                  <a:cubicBezTo>
                    <a:pt x="1102" y="217"/>
                    <a:pt x="1103" y="224"/>
                    <a:pt x="1103" y="231"/>
                  </a:cubicBezTo>
                  <a:cubicBezTo>
                    <a:pt x="1103" y="247"/>
                    <a:pt x="1101" y="261"/>
                    <a:pt x="1095" y="274"/>
                  </a:cubicBezTo>
                  <a:cubicBezTo>
                    <a:pt x="1090" y="286"/>
                    <a:pt x="1082" y="297"/>
                    <a:pt x="1072" y="306"/>
                  </a:cubicBezTo>
                  <a:cubicBezTo>
                    <a:pt x="1062" y="314"/>
                    <a:pt x="1050" y="321"/>
                    <a:pt x="1036" y="325"/>
                  </a:cubicBezTo>
                  <a:cubicBezTo>
                    <a:pt x="1021" y="330"/>
                    <a:pt x="1006" y="332"/>
                    <a:pt x="988" y="332"/>
                  </a:cubicBezTo>
                  <a:cubicBezTo>
                    <a:pt x="979" y="332"/>
                    <a:pt x="971" y="331"/>
                    <a:pt x="963" y="329"/>
                  </a:cubicBezTo>
                  <a:cubicBezTo>
                    <a:pt x="954" y="326"/>
                    <a:pt x="948" y="324"/>
                    <a:pt x="944" y="321"/>
                  </a:cubicBezTo>
                  <a:cubicBezTo>
                    <a:pt x="941" y="324"/>
                    <a:pt x="939" y="327"/>
                    <a:pt x="937" y="331"/>
                  </a:cubicBezTo>
                  <a:cubicBezTo>
                    <a:pt x="935" y="334"/>
                    <a:pt x="934" y="339"/>
                    <a:pt x="934" y="343"/>
                  </a:cubicBezTo>
                  <a:cubicBezTo>
                    <a:pt x="934" y="349"/>
                    <a:pt x="937" y="354"/>
                    <a:pt x="942" y="358"/>
                  </a:cubicBezTo>
                  <a:cubicBezTo>
                    <a:pt x="947" y="362"/>
                    <a:pt x="955" y="364"/>
                    <a:pt x="964" y="364"/>
                  </a:cubicBezTo>
                  <a:cubicBezTo>
                    <a:pt x="1032" y="367"/>
                    <a:pt x="1032" y="367"/>
                    <a:pt x="1032" y="367"/>
                  </a:cubicBezTo>
                  <a:cubicBezTo>
                    <a:pt x="1048" y="367"/>
                    <a:pt x="1062" y="370"/>
                    <a:pt x="1074" y="373"/>
                  </a:cubicBezTo>
                  <a:cubicBezTo>
                    <a:pt x="1087" y="377"/>
                    <a:pt x="1097" y="383"/>
                    <a:pt x="1105" y="390"/>
                  </a:cubicBezTo>
                  <a:cubicBezTo>
                    <a:pt x="1114" y="397"/>
                    <a:pt x="1120" y="405"/>
                    <a:pt x="1125" y="415"/>
                  </a:cubicBezTo>
                  <a:cubicBezTo>
                    <a:pt x="1129" y="425"/>
                    <a:pt x="1132" y="436"/>
                    <a:pt x="1132" y="448"/>
                  </a:cubicBezTo>
                  <a:cubicBezTo>
                    <a:pt x="1132" y="462"/>
                    <a:pt x="1129" y="475"/>
                    <a:pt x="1122" y="487"/>
                  </a:cubicBezTo>
                  <a:cubicBezTo>
                    <a:pt x="1116" y="499"/>
                    <a:pt x="1107" y="510"/>
                    <a:pt x="1095" y="519"/>
                  </a:cubicBezTo>
                  <a:cubicBezTo>
                    <a:pt x="1083" y="528"/>
                    <a:pt x="1068" y="535"/>
                    <a:pt x="1050" y="540"/>
                  </a:cubicBezTo>
                  <a:cubicBezTo>
                    <a:pt x="1032" y="545"/>
                    <a:pt x="1011" y="548"/>
                    <a:pt x="986" y="548"/>
                  </a:cubicBezTo>
                  <a:cubicBezTo>
                    <a:pt x="963" y="548"/>
                    <a:pt x="942" y="546"/>
                    <a:pt x="926" y="542"/>
                  </a:cubicBezTo>
                  <a:cubicBezTo>
                    <a:pt x="909" y="538"/>
                    <a:pt x="895" y="533"/>
                    <a:pt x="884" y="526"/>
                  </a:cubicBezTo>
                  <a:cubicBezTo>
                    <a:pt x="874" y="520"/>
                    <a:pt x="866" y="512"/>
                    <a:pt x="861" y="503"/>
                  </a:cubicBezTo>
                  <a:cubicBezTo>
                    <a:pt x="856" y="493"/>
                    <a:pt x="854" y="483"/>
                    <a:pt x="854" y="472"/>
                  </a:cubicBezTo>
                  <a:cubicBezTo>
                    <a:pt x="854" y="465"/>
                    <a:pt x="855" y="459"/>
                    <a:pt x="856" y="453"/>
                  </a:cubicBezTo>
                  <a:cubicBezTo>
                    <a:pt x="858" y="446"/>
                    <a:pt x="861" y="440"/>
                    <a:pt x="864" y="435"/>
                  </a:cubicBezTo>
                  <a:cubicBezTo>
                    <a:pt x="868" y="429"/>
                    <a:pt x="872" y="423"/>
                    <a:pt x="877" y="418"/>
                  </a:cubicBezTo>
                  <a:cubicBezTo>
                    <a:pt x="882" y="413"/>
                    <a:pt x="888" y="408"/>
                    <a:pt x="894" y="403"/>
                  </a:cubicBezTo>
                  <a:cubicBezTo>
                    <a:pt x="885" y="398"/>
                    <a:pt x="878" y="392"/>
                    <a:pt x="873" y="384"/>
                  </a:cubicBezTo>
                  <a:cubicBezTo>
                    <a:pt x="868" y="376"/>
                    <a:pt x="866" y="367"/>
                    <a:pt x="866" y="357"/>
                  </a:cubicBezTo>
                  <a:cubicBezTo>
                    <a:pt x="866" y="345"/>
                    <a:pt x="869" y="333"/>
                    <a:pt x="874" y="323"/>
                  </a:cubicBezTo>
                  <a:cubicBezTo>
                    <a:pt x="880" y="313"/>
                    <a:pt x="887" y="304"/>
                    <a:pt x="896" y="296"/>
                  </a:cubicBezTo>
                  <a:cubicBezTo>
                    <a:pt x="889" y="289"/>
                    <a:pt x="883" y="280"/>
                    <a:pt x="879" y="270"/>
                  </a:cubicBezTo>
                  <a:cubicBezTo>
                    <a:pt x="874" y="260"/>
                    <a:pt x="872" y="247"/>
                    <a:pt x="872" y="232"/>
                  </a:cubicBezTo>
                  <a:cubicBezTo>
                    <a:pt x="872" y="216"/>
                    <a:pt x="875" y="201"/>
                    <a:pt x="881" y="188"/>
                  </a:cubicBezTo>
                  <a:cubicBezTo>
                    <a:pt x="886" y="176"/>
                    <a:pt x="894" y="165"/>
                    <a:pt x="905" y="156"/>
                  </a:cubicBezTo>
                  <a:cubicBezTo>
                    <a:pt x="915" y="147"/>
                    <a:pt x="927" y="140"/>
                    <a:pt x="941" y="136"/>
                  </a:cubicBezTo>
                  <a:cubicBezTo>
                    <a:pt x="955" y="131"/>
                    <a:pt x="971" y="129"/>
                    <a:pt x="988" y="129"/>
                  </a:cubicBezTo>
                  <a:cubicBezTo>
                    <a:pt x="997" y="129"/>
                    <a:pt x="1005" y="129"/>
                    <a:pt x="1013" y="130"/>
                  </a:cubicBezTo>
                  <a:cubicBezTo>
                    <a:pt x="1021" y="131"/>
                    <a:pt x="1028" y="133"/>
                    <a:pt x="1035" y="135"/>
                  </a:cubicBezTo>
                  <a:cubicBezTo>
                    <a:pt x="1123" y="135"/>
                    <a:pt x="1123" y="135"/>
                    <a:pt x="1123" y="135"/>
                  </a:cubicBezTo>
                  <a:cubicBezTo>
                    <a:pt x="1127" y="135"/>
                    <a:pt x="1130" y="137"/>
                    <a:pt x="1132" y="141"/>
                  </a:cubicBezTo>
                  <a:close/>
                  <a:moveTo>
                    <a:pt x="930" y="453"/>
                  </a:moveTo>
                  <a:cubicBezTo>
                    <a:pt x="930" y="462"/>
                    <a:pt x="930" y="462"/>
                    <a:pt x="930" y="462"/>
                  </a:cubicBezTo>
                  <a:cubicBezTo>
                    <a:pt x="930" y="473"/>
                    <a:pt x="935" y="480"/>
                    <a:pt x="945" y="486"/>
                  </a:cubicBezTo>
                  <a:cubicBezTo>
                    <a:pt x="956" y="491"/>
                    <a:pt x="971" y="494"/>
                    <a:pt x="990" y="494"/>
                  </a:cubicBezTo>
                  <a:cubicBezTo>
                    <a:pt x="1002" y="494"/>
                    <a:pt x="1012" y="493"/>
                    <a:pt x="1020" y="490"/>
                  </a:cubicBezTo>
                  <a:cubicBezTo>
                    <a:pt x="1028" y="488"/>
                    <a:pt x="1034" y="485"/>
                    <a:pt x="1039" y="481"/>
                  </a:cubicBezTo>
                  <a:cubicBezTo>
                    <a:pt x="1044" y="477"/>
                    <a:pt x="1048" y="473"/>
                    <a:pt x="1050" y="468"/>
                  </a:cubicBezTo>
                  <a:cubicBezTo>
                    <a:pt x="1052" y="463"/>
                    <a:pt x="1053" y="458"/>
                    <a:pt x="1053" y="452"/>
                  </a:cubicBezTo>
                  <a:cubicBezTo>
                    <a:pt x="1053" y="443"/>
                    <a:pt x="1049" y="436"/>
                    <a:pt x="1042" y="431"/>
                  </a:cubicBezTo>
                  <a:cubicBezTo>
                    <a:pt x="1034" y="426"/>
                    <a:pt x="1024" y="423"/>
                    <a:pt x="1011" y="423"/>
                  </a:cubicBezTo>
                  <a:cubicBezTo>
                    <a:pt x="955" y="421"/>
                    <a:pt x="955" y="421"/>
                    <a:pt x="955" y="421"/>
                  </a:cubicBezTo>
                  <a:cubicBezTo>
                    <a:pt x="950" y="425"/>
                    <a:pt x="945" y="429"/>
                    <a:pt x="942" y="432"/>
                  </a:cubicBezTo>
                  <a:cubicBezTo>
                    <a:pt x="939" y="436"/>
                    <a:pt x="936" y="440"/>
                    <a:pt x="934" y="443"/>
                  </a:cubicBezTo>
                  <a:lnTo>
                    <a:pt x="930" y="453"/>
                  </a:lnTo>
                  <a:close/>
                  <a:moveTo>
                    <a:pt x="1035" y="230"/>
                  </a:moveTo>
                  <a:cubicBezTo>
                    <a:pt x="1035" y="215"/>
                    <a:pt x="1030" y="204"/>
                    <a:pt x="1022" y="195"/>
                  </a:cubicBezTo>
                  <a:cubicBezTo>
                    <a:pt x="1014" y="187"/>
                    <a:pt x="1002" y="183"/>
                    <a:pt x="987" y="183"/>
                  </a:cubicBezTo>
                  <a:cubicBezTo>
                    <a:pt x="979" y="183"/>
                    <a:pt x="972" y="184"/>
                    <a:pt x="967" y="187"/>
                  </a:cubicBezTo>
                  <a:cubicBezTo>
                    <a:pt x="961" y="189"/>
                    <a:pt x="956" y="193"/>
                    <a:pt x="952" y="197"/>
                  </a:cubicBezTo>
                  <a:cubicBezTo>
                    <a:pt x="948" y="202"/>
                    <a:pt x="945" y="207"/>
                    <a:pt x="944" y="213"/>
                  </a:cubicBezTo>
                  <a:cubicBezTo>
                    <a:pt x="942" y="219"/>
                    <a:pt x="941" y="225"/>
                    <a:pt x="941" y="231"/>
                  </a:cubicBezTo>
                  <a:cubicBezTo>
                    <a:pt x="941" y="246"/>
                    <a:pt x="945" y="257"/>
                    <a:pt x="953" y="265"/>
                  </a:cubicBezTo>
                  <a:cubicBezTo>
                    <a:pt x="962" y="273"/>
                    <a:pt x="973" y="277"/>
                    <a:pt x="988" y="277"/>
                  </a:cubicBezTo>
                  <a:cubicBezTo>
                    <a:pt x="996" y="277"/>
                    <a:pt x="1003" y="276"/>
                    <a:pt x="1008" y="274"/>
                  </a:cubicBezTo>
                  <a:cubicBezTo>
                    <a:pt x="1014" y="271"/>
                    <a:pt x="1019" y="268"/>
                    <a:pt x="1023" y="263"/>
                  </a:cubicBezTo>
                  <a:cubicBezTo>
                    <a:pt x="1027" y="259"/>
                    <a:pt x="1030" y="254"/>
                    <a:pt x="1032" y="248"/>
                  </a:cubicBezTo>
                  <a:cubicBezTo>
                    <a:pt x="1034" y="242"/>
                    <a:pt x="1035" y="236"/>
                    <a:pt x="1035" y="230"/>
                  </a:cubicBezTo>
                  <a:close/>
                  <a:moveTo>
                    <a:pt x="1604" y="216"/>
                  </a:moveTo>
                  <a:cubicBezTo>
                    <a:pt x="1610" y="235"/>
                    <a:pt x="1613" y="257"/>
                    <a:pt x="1613" y="281"/>
                  </a:cubicBezTo>
                  <a:cubicBezTo>
                    <a:pt x="1613" y="305"/>
                    <a:pt x="1610" y="327"/>
                    <a:pt x="1603" y="346"/>
                  </a:cubicBezTo>
                  <a:cubicBezTo>
                    <a:pt x="1597" y="366"/>
                    <a:pt x="1588" y="383"/>
                    <a:pt x="1575" y="397"/>
                  </a:cubicBezTo>
                  <a:cubicBezTo>
                    <a:pt x="1562" y="411"/>
                    <a:pt x="1546" y="422"/>
                    <a:pt x="1527" y="429"/>
                  </a:cubicBezTo>
                  <a:cubicBezTo>
                    <a:pt x="1508" y="437"/>
                    <a:pt x="1486" y="441"/>
                    <a:pt x="1460" y="441"/>
                  </a:cubicBezTo>
                  <a:cubicBezTo>
                    <a:pt x="1436" y="441"/>
                    <a:pt x="1414" y="438"/>
                    <a:pt x="1396" y="431"/>
                  </a:cubicBezTo>
                  <a:cubicBezTo>
                    <a:pt x="1377" y="424"/>
                    <a:pt x="1362" y="414"/>
                    <a:pt x="1350" y="401"/>
                  </a:cubicBezTo>
                  <a:cubicBezTo>
                    <a:pt x="1338" y="388"/>
                    <a:pt x="1329" y="372"/>
                    <a:pt x="1323" y="352"/>
                  </a:cubicBezTo>
                  <a:cubicBezTo>
                    <a:pt x="1318" y="333"/>
                    <a:pt x="1315" y="312"/>
                    <a:pt x="1315" y="287"/>
                  </a:cubicBezTo>
                  <a:cubicBezTo>
                    <a:pt x="1315" y="263"/>
                    <a:pt x="1318" y="242"/>
                    <a:pt x="1324" y="222"/>
                  </a:cubicBezTo>
                  <a:cubicBezTo>
                    <a:pt x="1331" y="202"/>
                    <a:pt x="1340" y="186"/>
                    <a:pt x="1353" y="171"/>
                  </a:cubicBezTo>
                  <a:cubicBezTo>
                    <a:pt x="1365" y="157"/>
                    <a:pt x="1381" y="147"/>
                    <a:pt x="1400" y="139"/>
                  </a:cubicBezTo>
                  <a:cubicBezTo>
                    <a:pt x="1419" y="131"/>
                    <a:pt x="1442" y="127"/>
                    <a:pt x="1467" y="127"/>
                  </a:cubicBezTo>
                  <a:cubicBezTo>
                    <a:pt x="1492" y="127"/>
                    <a:pt x="1514" y="131"/>
                    <a:pt x="1532" y="138"/>
                  </a:cubicBezTo>
                  <a:cubicBezTo>
                    <a:pt x="1550" y="144"/>
                    <a:pt x="1565" y="154"/>
                    <a:pt x="1577" y="167"/>
                  </a:cubicBezTo>
                  <a:cubicBezTo>
                    <a:pt x="1589" y="180"/>
                    <a:pt x="1598" y="196"/>
                    <a:pt x="1604" y="216"/>
                  </a:cubicBezTo>
                  <a:close/>
                  <a:moveTo>
                    <a:pt x="1532" y="284"/>
                  </a:moveTo>
                  <a:cubicBezTo>
                    <a:pt x="1532" y="271"/>
                    <a:pt x="1531" y="258"/>
                    <a:pt x="1529" y="247"/>
                  </a:cubicBezTo>
                  <a:cubicBezTo>
                    <a:pt x="1527" y="235"/>
                    <a:pt x="1523" y="225"/>
                    <a:pt x="1518" y="217"/>
                  </a:cubicBezTo>
                  <a:cubicBezTo>
                    <a:pt x="1512" y="208"/>
                    <a:pt x="1506" y="201"/>
                    <a:pt x="1497" y="197"/>
                  </a:cubicBezTo>
                  <a:cubicBezTo>
                    <a:pt x="1488" y="192"/>
                    <a:pt x="1477" y="189"/>
                    <a:pt x="1464" y="189"/>
                  </a:cubicBezTo>
                  <a:cubicBezTo>
                    <a:pt x="1453" y="189"/>
                    <a:pt x="1442" y="192"/>
                    <a:pt x="1434" y="196"/>
                  </a:cubicBezTo>
                  <a:cubicBezTo>
                    <a:pt x="1425" y="200"/>
                    <a:pt x="1418" y="206"/>
                    <a:pt x="1412" y="215"/>
                  </a:cubicBezTo>
                  <a:cubicBezTo>
                    <a:pt x="1407" y="223"/>
                    <a:pt x="1402" y="233"/>
                    <a:pt x="1400" y="244"/>
                  </a:cubicBezTo>
                  <a:cubicBezTo>
                    <a:pt x="1397" y="256"/>
                    <a:pt x="1395" y="269"/>
                    <a:pt x="1395" y="284"/>
                  </a:cubicBezTo>
                  <a:cubicBezTo>
                    <a:pt x="1395" y="297"/>
                    <a:pt x="1397" y="310"/>
                    <a:pt x="1399" y="321"/>
                  </a:cubicBezTo>
                  <a:cubicBezTo>
                    <a:pt x="1401" y="333"/>
                    <a:pt x="1405" y="343"/>
                    <a:pt x="1410" y="352"/>
                  </a:cubicBezTo>
                  <a:cubicBezTo>
                    <a:pt x="1415" y="360"/>
                    <a:pt x="1422" y="367"/>
                    <a:pt x="1431" y="371"/>
                  </a:cubicBezTo>
                  <a:cubicBezTo>
                    <a:pt x="1439" y="376"/>
                    <a:pt x="1450" y="378"/>
                    <a:pt x="1463" y="378"/>
                  </a:cubicBezTo>
                  <a:cubicBezTo>
                    <a:pt x="1475" y="378"/>
                    <a:pt x="1485" y="376"/>
                    <a:pt x="1494" y="372"/>
                  </a:cubicBezTo>
                  <a:cubicBezTo>
                    <a:pt x="1503" y="368"/>
                    <a:pt x="1510" y="361"/>
                    <a:pt x="1515" y="353"/>
                  </a:cubicBezTo>
                  <a:cubicBezTo>
                    <a:pt x="1521" y="345"/>
                    <a:pt x="1525" y="335"/>
                    <a:pt x="1528" y="324"/>
                  </a:cubicBezTo>
                  <a:cubicBezTo>
                    <a:pt x="1531" y="312"/>
                    <a:pt x="1532" y="299"/>
                    <a:pt x="1532" y="284"/>
                  </a:cubicBezTo>
                  <a:close/>
                  <a:moveTo>
                    <a:pt x="798" y="3"/>
                  </a:moveTo>
                  <a:cubicBezTo>
                    <a:pt x="795" y="2"/>
                    <a:pt x="791" y="1"/>
                    <a:pt x="786" y="1"/>
                  </a:cubicBezTo>
                  <a:cubicBezTo>
                    <a:pt x="781" y="0"/>
                    <a:pt x="775" y="0"/>
                    <a:pt x="767" y="0"/>
                  </a:cubicBezTo>
                  <a:cubicBezTo>
                    <a:pt x="759" y="0"/>
                    <a:pt x="753" y="0"/>
                    <a:pt x="748" y="1"/>
                  </a:cubicBezTo>
                  <a:cubicBezTo>
                    <a:pt x="743" y="1"/>
                    <a:pt x="739" y="2"/>
                    <a:pt x="736" y="3"/>
                  </a:cubicBezTo>
                  <a:cubicBezTo>
                    <a:pt x="729" y="8"/>
                    <a:pt x="729" y="8"/>
                    <a:pt x="729" y="8"/>
                  </a:cubicBezTo>
                  <a:cubicBezTo>
                    <a:pt x="728" y="13"/>
                    <a:pt x="728" y="13"/>
                    <a:pt x="728" y="13"/>
                  </a:cubicBezTo>
                  <a:cubicBezTo>
                    <a:pt x="728" y="423"/>
                    <a:pt x="728" y="423"/>
                    <a:pt x="728" y="423"/>
                  </a:cubicBezTo>
                  <a:cubicBezTo>
                    <a:pt x="729" y="429"/>
                    <a:pt x="729" y="429"/>
                    <a:pt x="729" y="429"/>
                  </a:cubicBezTo>
                  <a:cubicBezTo>
                    <a:pt x="736" y="433"/>
                    <a:pt x="736" y="433"/>
                    <a:pt x="736" y="433"/>
                  </a:cubicBezTo>
                  <a:cubicBezTo>
                    <a:pt x="739" y="434"/>
                    <a:pt x="743" y="434"/>
                    <a:pt x="748" y="435"/>
                  </a:cubicBezTo>
                  <a:cubicBezTo>
                    <a:pt x="753" y="435"/>
                    <a:pt x="759" y="436"/>
                    <a:pt x="767" y="436"/>
                  </a:cubicBezTo>
                  <a:cubicBezTo>
                    <a:pt x="775" y="436"/>
                    <a:pt x="781" y="435"/>
                    <a:pt x="786" y="435"/>
                  </a:cubicBezTo>
                  <a:cubicBezTo>
                    <a:pt x="791" y="434"/>
                    <a:pt x="795" y="434"/>
                    <a:pt x="798" y="433"/>
                  </a:cubicBezTo>
                  <a:cubicBezTo>
                    <a:pt x="804" y="429"/>
                    <a:pt x="804" y="429"/>
                    <a:pt x="804" y="429"/>
                  </a:cubicBezTo>
                  <a:cubicBezTo>
                    <a:pt x="806" y="423"/>
                    <a:pt x="806" y="423"/>
                    <a:pt x="806" y="423"/>
                  </a:cubicBezTo>
                  <a:cubicBezTo>
                    <a:pt x="806" y="13"/>
                    <a:pt x="806" y="13"/>
                    <a:pt x="806" y="13"/>
                  </a:cubicBezTo>
                  <a:cubicBezTo>
                    <a:pt x="804" y="8"/>
                    <a:pt x="804" y="8"/>
                    <a:pt x="804" y="8"/>
                  </a:cubicBezTo>
                  <a:lnTo>
                    <a:pt x="798" y="3"/>
                  </a:lnTo>
                  <a:close/>
                  <a:moveTo>
                    <a:pt x="1921" y="162"/>
                  </a:moveTo>
                  <a:cubicBezTo>
                    <a:pt x="1913" y="151"/>
                    <a:pt x="1902" y="143"/>
                    <a:pt x="1889" y="137"/>
                  </a:cubicBezTo>
                  <a:cubicBezTo>
                    <a:pt x="1876" y="130"/>
                    <a:pt x="1860" y="127"/>
                    <a:pt x="1841" y="127"/>
                  </a:cubicBezTo>
                  <a:cubicBezTo>
                    <a:pt x="1824" y="127"/>
                    <a:pt x="1807" y="132"/>
                    <a:pt x="1791" y="140"/>
                  </a:cubicBezTo>
                  <a:cubicBezTo>
                    <a:pt x="1776" y="148"/>
                    <a:pt x="1760" y="161"/>
                    <a:pt x="1745" y="177"/>
                  </a:cubicBezTo>
                  <a:cubicBezTo>
                    <a:pt x="1745" y="145"/>
                    <a:pt x="1745" y="145"/>
                    <a:pt x="1745" y="145"/>
                  </a:cubicBezTo>
                  <a:cubicBezTo>
                    <a:pt x="1743" y="140"/>
                    <a:pt x="1743" y="140"/>
                    <a:pt x="1743" y="140"/>
                  </a:cubicBezTo>
                  <a:cubicBezTo>
                    <a:pt x="1738" y="136"/>
                    <a:pt x="1738" y="136"/>
                    <a:pt x="1738" y="136"/>
                  </a:cubicBezTo>
                  <a:cubicBezTo>
                    <a:pt x="1735" y="135"/>
                    <a:pt x="1732" y="134"/>
                    <a:pt x="1728" y="133"/>
                  </a:cubicBezTo>
                  <a:cubicBezTo>
                    <a:pt x="1723" y="133"/>
                    <a:pt x="1718" y="133"/>
                    <a:pt x="1711" y="133"/>
                  </a:cubicBezTo>
                  <a:cubicBezTo>
                    <a:pt x="1705" y="133"/>
                    <a:pt x="1699" y="133"/>
                    <a:pt x="1695" y="133"/>
                  </a:cubicBezTo>
                  <a:cubicBezTo>
                    <a:pt x="1691" y="134"/>
                    <a:pt x="1687" y="135"/>
                    <a:pt x="1685" y="136"/>
                  </a:cubicBezTo>
                  <a:cubicBezTo>
                    <a:pt x="1679" y="140"/>
                    <a:pt x="1679" y="140"/>
                    <a:pt x="1679" y="140"/>
                  </a:cubicBezTo>
                  <a:cubicBezTo>
                    <a:pt x="1678" y="145"/>
                    <a:pt x="1678" y="145"/>
                    <a:pt x="1678" y="145"/>
                  </a:cubicBezTo>
                  <a:cubicBezTo>
                    <a:pt x="1678" y="423"/>
                    <a:pt x="1678" y="423"/>
                    <a:pt x="1678" y="423"/>
                  </a:cubicBezTo>
                  <a:cubicBezTo>
                    <a:pt x="1679" y="429"/>
                    <a:pt x="1679" y="429"/>
                    <a:pt x="1679" y="429"/>
                  </a:cubicBezTo>
                  <a:cubicBezTo>
                    <a:pt x="1686" y="433"/>
                    <a:pt x="1686" y="433"/>
                    <a:pt x="1686" y="433"/>
                  </a:cubicBezTo>
                  <a:cubicBezTo>
                    <a:pt x="1689" y="434"/>
                    <a:pt x="1693" y="434"/>
                    <a:pt x="1698" y="435"/>
                  </a:cubicBezTo>
                  <a:cubicBezTo>
                    <a:pt x="1703" y="435"/>
                    <a:pt x="1709" y="436"/>
                    <a:pt x="1717" y="436"/>
                  </a:cubicBezTo>
                  <a:cubicBezTo>
                    <a:pt x="1724" y="436"/>
                    <a:pt x="1731" y="435"/>
                    <a:pt x="1736" y="435"/>
                  </a:cubicBezTo>
                  <a:cubicBezTo>
                    <a:pt x="1741" y="434"/>
                    <a:pt x="1745" y="434"/>
                    <a:pt x="1748" y="433"/>
                  </a:cubicBezTo>
                  <a:cubicBezTo>
                    <a:pt x="1754" y="429"/>
                    <a:pt x="1754" y="429"/>
                    <a:pt x="1754" y="429"/>
                  </a:cubicBezTo>
                  <a:cubicBezTo>
                    <a:pt x="1756" y="423"/>
                    <a:pt x="1756" y="423"/>
                    <a:pt x="1756" y="423"/>
                  </a:cubicBezTo>
                  <a:cubicBezTo>
                    <a:pt x="1756" y="238"/>
                    <a:pt x="1756" y="238"/>
                    <a:pt x="1756" y="238"/>
                  </a:cubicBezTo>
                  <a:cubicBezTo>
                    <a:pt x="1767" y="224"/>
                    <a:pt x="1778" y="214"/>
                    <a:pt x="1788" y="207"/>
                  </a:cubicBezTo>
                  <a:cubicBezTo>
                    <a:pt x="1798" y="199"/>
                    <a:pt x="1808" y="196"/>
                    <a:pt x="1818" y="196"/>
                  </a:cubicBezTo>
                  <a:cubicBezTo>
                    <a:pt x="1826" y="196"/>
                    <a:pt x="1833" y="197"/>
                    <a:pt x="1839" y="200"/>
                  </a:cubicBezTo>
                  <a:cubicBezTo>
                    <a:pt x="1845" y="203"/>
                    <a:pt x="1850" y="207"/>
                    <a:pt x="1853" y="213"/>
                  </a:cubicBezTo>
                  <a:cubicBezTo>
                    <a:pt x="1857" y="218"/>
                    <a:pt x="1860" y="225"/>
                    <a:pt x="1862" y="233"/>
                  </a:cubicBezTo>
                  <a:cubicBezTo>
                    <a:pt x="1864" y="240"/>
                    <a:pt x="1865" y="251"/>
                    <a:pt x="1865" y="265"/>
                  </a:cubicBezTo>
                  <a:cubicBezTo>
                    <a:pt x="1865" y="423"/>
                    <a:pt x="1865" y="423"/>
                    <a:pt x="1865" y="423"/>
                  </a:cubicBezTo>
                  <a:cubicBezTo>
                    <a:pt x="1867" y="429"/>
                    <a:pt x="1867" y="429"/>
                    <a:pt x="1867" y="429"/>
                  </a:cubicBezTo>
                  <a:cubicBezTo>
                    <a:pt x="1873" y="433"/>
                    <a:pt x="1873" y="433"/>
                    <a:pt x="1873" y="433"/>
                  </a:cubicBezTo>
                  <a:cubicBezTo>
                    <a:pt x="1876" y="434"/>
                    <a:pt x="1880" y="434"/>
                    <a:pt x="1885" y="435"/>
                  </a:cubicBezTo>
                  <a:cubicBezTo>
                    <a:pt x="1890" y="435"/>
                    <a:pt x="1896" y="436"/>
                    <a:pt x="1904" y="436"/>
                  </a:cubicBezTo>
                  <a:cubicBezTo>
                    <a:pt x="1912" y="436"/>
                    <a:pt x="1918" y="435"/>
                    <a:pt x="1923" y="435"/>
                  </a:cubicBezTo>
                  <a:cubicBezTo>
                    <a:pt x="1928" y="434"/>
                    <a:pt x="1932" y="434"/>
                    <a:pt x="1935" y="433"/>
                  </a:cubicBezTo>
                  <a:cubicBezTo>
                    <a:pt x="1941" y="429"/>
                    <a:pt x="1941" y="429"/>
                    <a:pt x="1941" y="429"/>
                  </a:cubicBezTo>
                  <a:cubicBezTo>
                    <a:pt x="1943" y="423"/>
                    <a:pt x="1943" y="423"/>
                    <a:pt x="1943" y="423"/>
                  </a:cubicBezTo>
                  <a:cubicBezTo>
                    <a:pt x="1943" y="251"/>
                    <a:pt x="1943" y="251"/>
                    <a:pt x="1943" y="251"/>
                  </a:cubicBezTo>
                  <a:cubicBezTo>
                    <a:pt x="1943" y="231"/>
                    <a:pt x="1941" y="214"/>
                    <a:pt x="1938" y="200"/>
                  </a:cubicBezTo>
                  <a:cubicBezTo>
                    <a:pt x="1934" y="185"/>
                    <a:pt x="1929" y="173"/>
                    <a:pt x="1921" y="1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6">
              <a:extLst>
                <a:ext uri="{FF2B5EF4-FFF2-40B4-BE49-F238E27FC236}">
                  <a16:creationId xmlns:a16="http://schemas.microsoft.com/office/drawing/2014/main" id="{E3236904-E69A-4653-A34D-CB5EEB20AD24}"/>
                </a:ext>
              </a:extLst>
            </p:cNvPr>
            <p:cNvSpPr>
              <a:spLocks noSelect="1"/>
            </p:cNvSpPr>
            <p:nvPr userDrawn="1"/>
          </p:nvSpPr>
          <p:spPr bwMode="auto">
            <a:xfrm>
              <a:off x="432" y="3989"/>
              <a:ext cx="722" cy="89"/>
            </a:xfrm>
            <a:custGeom>
              <a:avLst/>
              <a:gdLst>
                <a:gd name="T0" fmla="*/ 1542 w 3613"/>
                <a:gd name="T1" fmla="*/ 360 h 446"/>
                <a:gd name="T2" fmla="*/ 1518 w 3613"/>
                <a:gd name="T3" fmla="*/ 304 h 446"/>
                <a:gd name="T4" fmla="*/ 1600 w 3613"/>
                <a:gd name="T5" fmla="*/ 233 h 446"/>
                <a:gd name="T6" fmla="*/ 1386 w 3613"/>
                <a:gd name="T7" fmla="*/ 51 h 446"/>
                <a:gd name="T8" fmla="*/ 1408 w 3613"/>
                <a:gd name="T9" fmla="*/ 157 h 446"/>
                <a:gd name="T10" fmla="*/ 1296 w 3613"/>
                <a:gd name="T11" fmla="*/ 346 h 446"/>
                <a:gd name="T12" fmla="*/ 1301 w 3613"/>
                <a:gd name="T13" fmla="*/ 52 h 446"/>
                <a:gd name="T14" fmla="*/ 1144 w 3613"/>
                <a:gd name="T15" fmla="*/ 126 h 446"/>
                <a:gd name="T16" fmla="*/ 959 w 3613"/>
                <a:gd name="T17" fmla="*/ 205 h 446"/>
                <a:gd name="T18" fmla="*/ 839 w 3613"/>
                <a:gd name="T19" fmla="*/ 342 h 446"/>
                <a:gd name="T20" fmla="*/ 841 w 3613"/>
                <a:gd name="T21" fmla="*/ 121 h 446"/>
                <a:gd name="T22" fmla="*/ 990 w 3613"/>
                <a:gd name="T23" fmla="*/ 115 h 446"/>
                <a:gd name="T24" fmla="*/ 1139 w 3613"/>
                <a:gd name="T25" fmla="*/ 112 h 446"/>
                <a:gd name="T26" fmla="*/ 755 w 3613"/>
                <a:gd name="T27" fmla="*/ 115 h 446"/>
                <a:gd name="T28" fmla="*/ 612 w 3613"/>
                <a:gd name="T29" fmla="*/ 349 h 446"/>
                <a:gd name="T30" fmla="*/ 461 w 3613"/>
                <a:gd name="T31" fmla="*/ 353 h 446"/>
                <a:gd name="T32" fmla="*/ 446 w 3613"/>
                <a:gd name="T33" fmla="*/ 112 h 446"/>
                <a:gd name="T34" fmla="*/ 588 w 3613"/>
                <a:gd name="T35" fmla="*/ 110 h 446"/>
                <a:gd name="T36" fmla="*/ 726 w 3613"/>
                <a:gd name="T37" fmla="*/ 110 h 446"/>
                <a:gd name="T38" fmla="*/ 283 w 3613"/>
                <a:gd name="T39" fmla="*/ 355 h 446"/>
                <a:gd name="T40" fmla="*/ 138 w 3613"/>
                <a:gd name="T41" fmla="*/ 353 h 446"/>
                <a:gd name="T42" fmla="*/ 6 w 3613"/>
                <a:gd name="T43" fmla="*/ 112 h 446"/>
                <a:gd name="T44" fmla="*/ 155 w 3613"/>
                <a:gd name="T45" fmla="*/ 115 h 446"/>
                <a:gd name="T46" fmla="*/ 305 w 3613"/>
                <a:gd name="T47" fmla="*/ 121 h 446"/>
                <a:gd name="T48" fmla="*/ 1848 w 3613"/>
                <a:gd name="T49" fmla="*/ 340 h 446"/>
                <a:gd name="T50" fmla="*/ 1707 w 3613"/>
                <a:gd name="T51" fmla="*/ 294 h 446"/>
                <a:gd name="T52" fmla="*/ 1796 w 3613"/>
                <a:gd name="T53" fmla="*/ 264 h 446"/>
                <a:gd name="T54" fmla="*/ 1817 w 3613"/>
                <a:gd name="T55" fmla="*/ 107 h 446"/>
                <a:gd name="T56" fmla="*/ 1855 w 3613"/>
                <a:gd name="T57" fmla="*/ 167 h 446"/>
                <a:gd name="T58" fmla="*/ 1799 w 3613"/>
                <a:gd name="T59" fmla="*/ 205 h 446"/>
                <a:gd name="T60" fmla="*/ 2149 w 3613"/>
                <a:gd name="T61" fmla="*/ 146 h 446"/>
                <a:gd name="T62" fmla="*/ 2097 w 3613"/>
                <a:gd name="T63" fmla="*/ 440 h 446"/>
                <a:gd name="T64" fmla="*/ 2206 w 3613"/>
                <a:gd name="T65" fmla="*/ 358 h 446"/>
                <a:gd name="T66" fmla="*/ 2210 w 3613"/>
                <a:gd name="T67" fmla="*/ 306 h 446"/>
                <a:gd name="T68" fmla="*/ 2256 w 3613"/>
                <a:gd name="T69" fmla="*/ 234 h 446"/>
                <a:gd name="T70" fmla="*/ 3183 w 3613"/>
                <a:gd name="T71" fmla="*/ 5 h 446"/>
                <a:gd name="T72" fmla="*/ 3153 w 3613"/>
                <a:gd name="T73" fmla="*/ 356 h 446"/>
                <a:gd name="T74" fmla="*/ 3328 w 3613"/>
                <a:gd name="T75" fmla="*/ 325 h 446"/>
                <a:gd name="T76" fmla="*/ 3190 w 3613"/>
                <a:gd name="T77" fmla="*/ 196 h 446"/>
                <a:gd name="T78" fmla="*/ 1992 w 3613"/>
                <a:gd name="T79" fmla="*/ 269 h 446"/>
                <a:gd name="T80" fmla="*/ 2050 w 3613"/>
                <a:gd name="T81" fmla="*/ 340 h 446"/>
                <a:gd name="T82" fmla="*/ 1901 w 3613"/>
                <a:gd name="T83" fmla="*/ 163 h 446"/>
                <a:gd name="T84" fmla="*/ 1945 w 3613"/>
                <a:gd name="T85" fmla="*/ 51 h 446"/>
                <a:gd name="T86" fmla="*/ 2051 w 3613"/>
                <a:gd name="T87" fmla="*/ 137 h 446"/>
                <a:gd name="T88" fmla="*/ 3026 w 3613"/>
                <a:gd name="T89" fmla="*/ 279 h 446"/>
                <a:gd name="T90" fmla="*/ 3422 w 3613"/>
                <a:gd name="T91" fmla="*/ 329 h 446"/>
                <a:gd name="T92" fmla="*/ 3602 w 3613"/>
                <a:gd name="T93" fmla="*/ 307 h 446"/>
                <a:gd name="T94" fmla="*/ 3456 w 3613"/>
                <a:gd name="T95" fmla="*/ 249 h 446"/>
                <a:gd name="T96" fmla="*/ 3541 w 3613"/>
                <a:gd name="T97" fmla="*/ 166 h 446"/>
                <a:gd name="T98" fmla="*/ 2380 w 3613"/>
                <a:gd name="T99" fmla="*/ 353 h 446"/>
                <a:gd name="T100" fmla="*/ 2715 w 3613"/>
                <a:gd name="T101" fmla="*/ 115 h 446"/>
                <a:gd name="T102" fmla="*/ 2662 w 3613"/>
                <a:gd name="T103" fmla="*/ 320 h 446"/>
                <a:gd name="T104" fmla="*/ 2533 w 3613"/>
                <a:gd name="T105" fmla="*/ 110 h 446"/>
                <a:gd name="T106" fmla="*/ 2654 w 3613"/>
                <a:gd name="T107" fmla="*/ 270 h 446"/>
                <a:gd name="T108" fmla="*/ 2933 w 3613"/>
                <a:gd name="T109" fmla="*/ 316 h 446"/>
                <a:gd name="T110" fmla="*/ 2770 w 3613"/>
                <a:gd name="T111" fmla="*/ 298 h 446"/>
                <a:gd name="T112" fmla="*/ 2873 w 3613"/>
                <a:gd name="T113" fmla="*/ 274 h 446"/>
                <a:gd name="T114" fmla="*/ 2861 w 3613"/>
                <a:gd name="T115" fmla="*/ 105 h 446"/>
                <a:gd name="T116" fmla="*/ 2923 w 3613"/>
                <a:gd name="T117" fmla="*/ 166 h 446"/>
                <a:gd name="T118" fmla="*/ 2846 w 3613"/>
                <a:gd name="T119" fmla="*/ 197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3" h="446">
                  <a:moveTo>
                    <a:pt x="1637" y="138"/>
                  </a:moveTo>
                  <a:cubicBezTo>
                    <a:pt x="1627" y="127"/>
                    <a:pt x="1615" y="119"/>
                    <a:pt x="1600" y="114"/>
                  </a:cubicBezTo>
                  <a:cubicBezTo>
                    <a:pt x="1585" y="108"/>
                    <a:pt x="1568" y="105"/>
                    <a:pt x="1547" y="105"/>
                  </a:cubicBezTo>
                  <a:cubicBezTo>
                    <a:pt x="1527" y="105"/>
                    <a:pt x="1509" y="109"/>
                    <a:pt x="1493" y="115"/>
                  </a:cubicBezTo>
                  <a:cubicBezTo>
                    <a:pt x="1478" y="121"/>
                    <a:pt x="1465" y="130"/>
                    <a:pt x="1455" y="141"/>
                  </a:cubicBezTo>
                  <a:cubicBezTo>
                    <a:pt x="1444" y="153"/>
                    <a:pt x="1437" y="166"/>
                    <a:pt x="1431" y="182"/>
                  </a:cubicBezTo>
                  <a:cubicBezTo>
                    <a:pt x="1426" y="198"/>
                    <a:pt x="1424" y="216"/>
                    <a:pt x="1424" y="235"/>
                  </a:cubicBezTo>
                  <a:cubicBezTo>
                    <a:pt x="1424" y="255"/>
                    <a:pt x="1426" y="273"/>
                    <a:pt x="1431" y="288"/>
                  </a:cubicBezTo>
                  <a:cubicBezTo>
                    <a:pt x="1435" y="304"/>
                    <a:pt x="1443" y="317"/>
                    <a:pt x="1453" y="327"/>
                  </a:cubicBezTo>
                  <a:cubicBezTo>
                    <a:pt x="1462" y="338"/>
                    <a:pt x="1475" y="346"/>
                    <a:pt x="1489" y="352"/>
                  </a:cubicBezTo>
                  <a:cubicBezTo>
                    <a:pt x="1504" y="357"/>
                    <a:pt x="1522" y="360"/>
                    <a:pt x="1542" y="360"/>
                  </a:cubicBezTo>
                  <a:cubicBezTo>
                    <a:pt x="1563" y="360"/>
                    <a:pt x="1581" y="357"/>
                    <a:pt x="1596" y="351"/>
                  </a:cubicBezTo>
                  <a:cubicBezTo>
                    <a:pt x="1612" y="344"/>
                    <a:pt x="1625" y="336"/>
                    <a:pt x="1635" y="324"/>
                  </a:cubicBezTo>
                  <a:cubicBezTo>
                    <a:pt x="1645" y="313"/>
                    <a:pt x="1653" y="299"/>
                    <a:pt x="1658" y="283"/>
                  </a:cubicBezTo>
                  <a:cubicBezTo>
                    <a:pt x="1663" y="267"/>
                    <a:pt x="1666" y="250"/>
                    <a:pt x="1666" y="231"/>
                  </a:cubicBezTo>
                  <a:cubicBezTo>
                    <a:pt x="1666" y="210"/>
                    <a:pt x="1663" y="193"/>
                    <a:pt x="1659" y="177"/>
                  </a:cubicBezTo>
                  <a:cubicBezTo>
                    <a:pt x="1654" y="162"/>
                    <a:pt x="1647" y="148"/>
                    <a:pt x="1637" y="138"/>
                  </a:cubicBezTo>
                  <a:close/>
                  <a:moveTo>
                    <a:pt x="1597" y="265"/>
                  </a:moveTo>
                  <a:cubicBezTo>
                    <a:pt x="1595" y="274"/>
                    <a:pt x="1591" y="282"/>
                    <a:pt x="1587" y="289"/>
                  </a:cubicBezTo>
                  <a:cubicBezTo>
                    <a:pt x="1582" y="296"/>
                    <a:pt x="1576" y="301"/>
                    <a:pt x="1569" y="304"/>
                  </a:cubicBezTo>
                  <a:cubicBezTo>
                    <a:pt x="1562" y="307"/>
                    <a:pt x="1554" y="309"/>
                    <a:pt x="1544" y="309"/>
                  </a:cubicBezTo>
                  <a:cubicBezTo>
                    <a:pt x="1534" y="309"/>
                    <a:pt x="1525" y="307"/>
                    <a:pt x="1518" y="304"/>
                  </a:cubicBezTo>
                  <a:cubicBezTo>
                    <a:pt x="1511" y="300"/>
                    <a:pt x="1505" y="294"/>
                    <a:pt x="1501" y="287"/>
                  </a:cubicBezTo>
                  <a:cubicBezTo>
                    <a:pt x="1497" y="281"/>
                    <a:pt x="1494" y="272"/>
                    <a:pt x="1492" y="263"/>
                  </a:cubicBezTo>
                  <a:cubicBezTo>
                    <a:pt x="1490" y="254"/>
                    <a:pt x="1489" y="243"/>
                    <a:pt x="1489" y="232"/>
                  </a:cubicBezTo>
                  <a:cubicBezTo>
                    <a:pt x="1489" y="220"/>
                    <a:pt x="1490" y="210"/>
                    <a:pt x="1493" y="200"/>
                  </a:cubicBezTo>
                  <a:cubicBezTo>
                    <a:pt x="1495" y="191"/>
                    <a:pt x="1498" y="183"/>
                    <a:pt x="1503" y="176"/>
                  </a:cubicBezTo>
                  <a:cubicBezTo>
                    <a:pt x="1507" y="170"/>
                    <a:pt x="1513" y="164"/>
                    <a:pt x="1520" y="161"/>
                  </a:cubicBezTo>
                  <a:cubicBezTo>
                    <a:pt x="1527" y="158"/>
                    <a:pt x="1536" y="156"/>
                    <a:pt x="1545" y="156"/>
                  </a:cubicBezTo>
                  <a:cubicBezTo>
                    <a:pt x="1556" y="156"/>
                    <a:pt x="1565" y="158"/>
                    <a:pt x="1572" y="162"/>
                  </a:cubicBezTo>
                  <a:cubicBezTo>
                    <a:pt x="1579" y="166"/>
                    <a:pt x="1584" y="171"/>
                    <a:pt x="1588" y="178"/>
                  </a:cubicBezTo>
                  <a:cubicBezTo>
                    <a:pt x="1593" y="185"/>
                    <a:pt x="1596" y="193"/>
                    <a:pt x="1597" y="202"/>
                  </a:cubicBezTo>
                  <a:cubicBezTo>
                    <a:pt x="1599" y="212"/>
                    <a:pt x="1600" y="222"/>
                    <a:pt x="1600" y="233"/>
                  </a:cubicBezTo>
                  <a:cubicBezTo>
                    <a:pt x="1600" y="245"/>
                    <a:pt x="1599" y="256"/>
                    <a:pt x="1597" y="265"/>
                  </a:cubicBezTo>
                  <a:close/>
                  <a:moveTo>
                    <a:pt x="1420" y="22"/>
                  </a:moveTo>
                  <a:cubicBezTo>
                    <a:pt x="1420" y="25"/>
                    <a:pt x="1420" y="29"/>
                    <a:pt x="1420" y="34"/>
                  </a:cubicBezTo>
                  <a:cubicBezTo>
                    <a:pt x="1420" y="39"/>
                    <a:pt x="1420" y="43"/>
                    <a:pt x="1420" y="46"/>
                  </a:cubicBezTo>
                  <a:cubicBezTo>
                    <a:pt x="1418" y="52"/>
                    <a:pt x="1418" y="52"/>
                    <a:pt x="1418" y="52"/>
                  </a:cubicBezTo>
                  <a:cubicBezTo>
                    <a:pt x="1416" y="56"/>
                    <a:pt x="1416" y="56"/>
                    <a:pt x="1416" y="56"/>
                  </a:cubicBezTo>
                  <a:cubicBezTo>
                    <a:pt x="1413" y="57"/>
                    <a:pt x="1413" y="57"/>
                    <a:pt x="1413" y="57"/>
                  </a:cubicBezTo>
                  <a:cubicBezTo>
                    <a:pt x="1409" y="56"/>
                    <a:pt x="1409" y="56"/>
                    <a:pt x="1409" y="56"/>
                  </a:cubicBezTo>
                  <a:cubicBezTo>
                    <a:pt x="1404" y="54"/>
                    <a:pt x="1404" y="54"/>
                    <a:pt x="1404" y="54"/>
                  </a:cubicBezTo>
                  <a:cubicBezTo>
                    <a:pt x="1396" y="52"/>
                    <a:pt x="1396" y="52"/>
                    <a:pt x="1396" y="52"/>
                  </a:cubicBezTo>
                  <a:cubicBezTo>
                    <a:pt x="1393" y="51"/>
                    <a:pt x="1390" y="51"/>
                    <a:pt x="1386" y="51"/>
                  </a:cubicBezTo>
                  <a:cubicBezTo>
                    <a:pt x="1382" y="51"/>
                    <a:pt x="1378" y="52"/>
                    <a:pt x="1374" y="53"/>
                  </a:cubicBezTo>
                  <a:cubicBezTo>
                    <a:pt x="1366" y="60"/>
                    <a:pt x="1366" y="60"/>
                    <a:pt x="1366" y="60"/>
                  </a:cubicBezTo>
                  <a:cubicBezTo>
                    <a:pt x="1364" y="63"/>
                    <a:pt x="1362" y="67"/>
                    <a:pt x="1361" y="72"/>
                  </a:cubicBezTo>
                  <a:cubicBezTo>
                    <a:pt x="1360" y="77"/>
                    <a:pt x="1360" y="83"/>
                    <a:pt x="1360" y="91"/>
                  </a:cubicBezTo>
                  <a:cubicBezTo>
                    <a:pt x="1360" y="111"/>
                    <a:pt x="1360" y="111"/>
                    <a:pt x="1360" y="111"/>
                  </a:cubicBezTo>
                  <a:cubicBezTo>
                    <a:pt x="1401" y="111"/>
                    <a:pt x="1401" y="111"/>
                    <a:pt x="1401" y="111"/>
                  </a:cubicBezTo>
                  <a:cubicBezTo>
                    <a:pt x="1405" y="113"/>
                    <a:pt x="1405" y="113"/>
                    <a:pt x="1405" y="113"/>
                  </a:cubicBezTo>
                  <a:cubicBezTo>
                    <a:pt x="1408" y="117"/>
                    <a:pt x="1408" y="117"/>
                    <a:pt x="1408" y="117"/>
                  </a:cubicBezTo>
                  <a:cubicBezTo>
                    <a:pt x="1410" y="125"/>
                    <a:pt x="1410" y="125"/>
                    <a:pt x="1410" y="125"/>
                  </a:cubicBezTo>
                  <a:cubicBezTo>
                    <a:pt x="1411" y="128"/>
                    <a:pt x="1411" y="132"/>
                    <a:pt x="1411" y="137"/>
                  </a:cubicBezTo>
                  <a:cubicBezTo>
                    <a:pt x="1411" y="146"/>
                    <a:pt x="1410" y="153"/>
                    <a:pt x="1408" y="157"/>
                  </a:cubicBezTo>
                  <a:cubicBezTo>
                    <a:pt x="1407" y="161"/>
                    <a:pt x="1404" y="163"/>
                    <a:pt x="1401" y="163"/>
                  </a:cubicBezTo>
                  <a:cubicBezTo>
                    <a:pt x="1360" y="163"/>
                    <a:pt x="1360" y="163"/>
                    <a:pt x="1360" y="163"/>
                  </a:cubicBezTo>
                  <a:cubicBezTo>
                    <a:pt x="1360" y="346"/>
                    <a:pt x="1360" y="346"/>
                    <a:pt x="1360" y="346"/>
                  </a:cubicBezTo>
                  <a:cubicBezTo>
                    <a:pt x="1358" y="350"/>
                    <a:pt x="1358" y="350"/>
                    <a:pt x="1358" y="350"/>
                  </a:cubicBezTo>
                  <a:cubicBezTo>
                    <a:pt x="1353" y="353"/>
                    <a:pt x="1353" y="353"/>
                    <a:pt x="1353" y="353"/>
                  </a:cubicBezTo>
                  <a:cubicBezTo>
                    <a:pt x="1351" y="354"/>
                    <a:pt x="1348" y="355"/>
                    <a:pt x="1343" y="355"/>
                  </a:cubicBezTo>
                  <a:cubicBezTo>
                    <a:pt x="1339" y="356"/>
                    <a:pt x="1334" y="356"/>
                    <a:pt x="1328" y="356"/>
                  </a:cubicBezTo>
                  <a:cubicBezTo>
                    <a:pt x="1322" y="356"/>
                    <a:pt x="1317" y="356"/>
                    <a:pt x="1313" y="355"/>
                  </a:cubicBezTo>
                  <a:cubicBezTo>
                    <a:pt x="1308" y="355"/>
                    <a:pt x="1305" y="354"/>
                    <a:pt x="1303" y="353"/>
                  </a:cubicBezTo>
                  <a:cubicBezTo>
                    <a:pt x="1298" y="350"/>
                    <a:pt x="1298" y="350"/>
                    <a:pt x="1298" y="350"/>
                  </a:cubicBezTo>
                  <a:cubicBezTo>
                    <a:pt x="1296" y="346"/>
                    <a:pt x="1296" y="346"/>
                    <a:pt x="1296" y="346"/>
                  </a:cubicBezTo>
                  <a:cubicBezTo>
                    <a:pt x="1296" y="163"/>
                    <a:pt x="1296" y="163"/>
                    <a:pt x="1296" y="163"/>
                  </a:cubicBezTo>
                  <a:cubicBezTo>
                    <a:pt x="1268" y="163"/>
                    <a:pt x="1268" y="163"/>
                    <a:pt x="1268" y="163"/>
                  </a:cubicBezTo>
                  <a:cubicBezTo>
                    <a:pt x="1265" y="163"/>
                    <a:pt x="1262" y="161"/>
                    <a:pt x="1261" y="157"/>
                  </a:cubicBezTo>
                  <a:cubicBezTo>
                    <a:pt x="1259" y="153"/>
                    <a:pt x="1258" y="146"/>
                    <a:pt x="1258" y="137"/>
                  </a:cubicBezTo>
                  <a:cubicBezTo>
                    <a:pt x="1258" y="132"/>
                    <a:pt x="1259" y="128"/>
                    <a:pt x="1259" y="125"/>
                  </a:cubicBezTo>
                  <a:cubicBezTo>
                    <a:pt x="1261" y="117"/>
                    <a:pt x="1261" y="117"/>
                    <a:pt x="1261" y="117"/>
                  </a:cubicBezTo>
                  <a:cubicBezTo>
                    <a:pt x="1264" y="113"/>
                    <a:pt x="1264" y="113"/>
                    <a:pt x="1264" y="113"/>
                  </a:cubicBezTo>
                  <a:cubicBezTo>
                    <a:pt x="1268" y="111"/>
                    <a:pt x="1268" y="111"/>
                    <a:pt x="1268" y="111"/>
                  </a:cubicBezTo>
                  <a:cubicBezTo>
                    <a:pt x="1296" y="111"/>
                    <a:pt x="1296" y="111"/>
                    <a:pt x="1296" y="111"/>
                  </a:cubicBezTo>
                  <a:cubicBezTo>
                    <a:pt x="1296" y="92"/>
                    <a:pt x="1296" y="92"/>
                    <a:pt x="1296" y="92"/>
                  </a:cubicBezTo>
                  <a:cubicBezTo>
                    <a:pt x="1296" y="77"/>
                    <a:pt x="1298" y="63"/>
                    <a:pt x="1301" y="52"/>
                  </a:cubicBezTo>
                  <a:cubicBezTo>
                    <a:pt x="1304" y="40"/>
                    <a:pt x="1309" y="31"/>
                    <a:pt x="1315" y="23"/>
                  </a:cubicBezTo>
                  <a:cubicBezTo>
                    <a:pt x="1322" y="15"/>
                    <a:pt x="1330" y="10"/>
                    <a:pt x="1340" y="6"/>
                  </a:cubicBezTo>
                  <a:cubicBezTo>
                    <a:pt x="1350" y="2"/>
                    <a:pt x="1362" y="0"/>
                    <a:pt x="1376" y="0"/>
                  </a:cubicBezTo>
                  <a:cubicBezTo>
                    <a:pt x="1382" y="0"/>
                    <a:pt x="1388" y="0"/>
                    <a:pt x="1394" y="2"/>
                  </a:cubicBezTo>
                  <a:cubicBezTo>
                    <a:pt x="1400" y="3"/>
                    <a:pt x="1405" y="4"/>
                    <a:pt x="1408" y="5"/>
                  </a:cubicBezTo>
                  <a:cubicBezTo>
                    <a:pt x="1415" y="9"/>
                    <a:pt x="1415" y="9"/>
                    <a:pt x="1415" y="9"/>
                  </a:cubicBezTo>
                  <a:cubicBezTo>
                    <a:pt x="1418" y="13"/>
                    <a:pt x="1418" y="13"/>
                    <a:pt x="1418" y="13"/>
                  </a:cubicBezTo>
                  <a:lnTo>
                    <a:pt x="1420" y="22"/>
                  </a:lnTo>
                  <a:close/>
                  <a:moveTo>
                    <a:pt x="1143" y="115"/>
                  </a:moveTo>
                  <a:cubicBezTo>
                    <a:pt x="1145" y="119"/>
                    <a:pt x="1145" y="119"/>
                    <a:pt x="1145" y="119"/>
                  </a:cubicBezTo>
                  <a:cubicBezTo>
                    <a:pt x="1144" y="126"/>
                    <a:pt x="1144" y="126"/>
                    <a:pt x="1144" y="126"/>
                  </a:cubicBezTo>
                  <a:cubicBezTo>
                    <a:pt x="1143" y="129"/>
                    <a:pt x="1143" y="133"/>
                    <a:pt x="1141" y="138"/>
                  </a:cubicBezTo>
                  <a:cubicBezTo>
                    <a:pt x="1081" y="342"/>
                    <a:pt x="1081" y="342"/>
                    <a:pt x="1081" y="342"/>
                  </a:cubicBezTo>
                  <a:cubicBezTo>
                    <a:pt x="1078" y="349"/>
                    <a:pt x="1078" y="349"/>
                    <a:pt x="1078" y="349"/>
                  </a:cubicBezTo>
                  <a:cubicBezTo>
                    <a:pt x="1071" y="353"/>
                    <a:pt x="1071" y="353"/>
                    <a:pt x="1071" y="353"/>
                  </a:cubicBezTo>
                  <a:cubicBezTo>
                    <a:pt x="1069" y="354"/>
                    <a:pt x="1065" y="355"/>
                    <a:pt x="1060" y="355"/>
                  </a:cubicBezTo>
                  <a:cubicBezTo>
                    <a:pt x="1054" y="356"/>
                    <a:pt x="1048" y="356"/>
                    <a:pt x="1039" y="356"/>
                  </a:cubicBezTo>
                  <a:cubicBezTo>
                    <a:pt x="1031" y="356"/>
                    <a:pt x="1024" y="356"/>
                    <a:pt x="1019" y="355"/>
                  </a:cubicBezTo>
                  <a:cubicBezTo>
                    <a:pt x="1014" y="355"/>
                    <a:pt x="1010" y="354"/>
                    <a:pt x="1007" y="353"/>
                  </a:cubicBezTo>
                  <a:cubicBezTo>
                    <a:pt x="1000" y="349"/>
                    <a:pt x="1000" y="349"/>
                    <a:pt x="1000" y="349"/>
                  </a:cubicBezTo>
                  <a:cubicBezTo>
                    <a:pt x="997" y="342"/>
                    <a:pt x="997" y="342"/>
                    <a:pt x="997" y="342"/>
                  </a:cubicBezTo>
                  <a:cubicBezTo>
                    <a:pt x="959" y="205"/>
                    <a:pt x="959" y="205"/>
                    <a:pt x="959" y="205"/>
                  </a:cubicBezTo>
                  <a:cubicBezTo>
                    <a:pt x="959" y="203"/>
                    <a:pt x="959" y="203"/>
                    <a:pt x="959" y="203"/>
                  </a:cubicBezTo>
                  <a:cubicBezTo>
                    <a:pt x="958" y="205"/>
                    <a:pt x="958" y="205"/>
                    <a:pt x="958" y="205"/>
                  </a:cubicBezTo>
                  <a:cubicBezTo>
                    <a:pt x="923" y="342"/>
                    <a:pt x="923" y="342"/>
                    <a:pt x="923" y="342"/>
                  </a:cubicBezTo>
                  <a:cubicBezTo>
                    <a:pt x="921" y="349"/>
                    <a:pt x="921" y="349"/>
                    <a:pt x="921" y="349"/>
                  </a:cubicBezTo>
                  <a:cubicBezTo>
                    <a:pt x="914" y="353"/>
                    <a:pt x="914" y="353"/>
                    <a:pt x="914" y="353"/>
                  </a:cubicBezTo>
                  <a:cubicBezTo>
                    <a:pt x="911" y="354"/>
                    <a:pt x="907" y="355"/>
                    <a:pt x="902" y="355"/>
                  </a:cubicBezTo>
                  <a:cubicBezTo>
                    <a:pt x="896" y="356"/>
                    <a:pt x="890" y="356"/>
                    <a:pt x="881" y="356"/>
                  </a:cubicBezTo>
                  <a:cubicBezTo>
                    <a:pt x="873" y="356"/>
                    <a:pt x="866" y="356"/>
                    <a:pt x="861" y="355"/>
                  </a:cubicBezTo>
                  <a:cubicBezTo>
                    <a:pt x="856" y="355"/>
                    <a:pt x="852" y="354"/>
                    <a:pt x="849" y="353"/>
                  </a:cubicBezTo>
                  <a:cubicBezTo>
                    <a:pt x="842" y="349"/>
                    <a:pt x="842" y="349"/>
                    <a:pt x="842" y="349"/>
                  </a:cubicBezTo>
                  <a:cubicBezTo>
                    <a:pt x="839" y="342"/>
                    <a:pt x="839" y="342"/>
                    <a:pt x="839" y="342"/>
                  </a:cubicBezTo>
                  <a:cubicBezTo>
                    <a:pt x="780" y="138"/>
                    <a:pt x="780" y="138"/>
                    <a:pt x="780" y="138"/>
                  </a:cubicBezTo>
                  <a:cubicBezTo>
                    <a:pt x="778" y="133"/>
                    <a:pt x="777" y="129"/>
                    <a:pt x="777" y="126"/>
                  </a:cubicBezTo>
                  <a:cubicBezTo>
                    <a:pt x="776" y="119"/>
                    <a:pt x="776" y="119"/>
                    <a:pt x="776" y="119"/>
                  </a:cubicBezTo>
                  <a:cubicBezTo>
                    <a:pt x="778" y="115"/>
                    <a:pt x="778" y="115"/>
                    <a:pt x="778" y="115"/>
                  </a:cubicBezTo>
                  <a:cubicBezTo>
                    <a:pt x="783" y="112"/>
                    <a:pt x="783" y="112"/>
                    <a:pt x="783" y="112"/>
                  </a:cubicBezTo>
                  <a:cubicBezTo>
                    <a:pt x="785" y="111"/>
                    <a:pt x="788" y="111"/>
                    <a:pt x="792" y="110"/>
                  </a:cubicBezTo>
                  <a:cubicBezTo>
                    <a:pt x="797" y="110"/>
                    <a:pt x="802" y="110"/>
                    <a:pt x="808" y="110"/>
                  </a:cubicBezTo>
                  <a:cubicBezTo>
                    <a:pt x="815" y="110"/>
                    <a:pt x="820" y="110"/>
                    <a:pt x="825" y="110"/>
                  </a:cubicBezTo>
                  <a:cubicBezTo>
                    <a:pt x="829" y="111"/>
                    <a:pt x="832" y="111"/>
                    <a:pt x="834" y="112"/>
                  </a:cubicBezTo>
                  <a:cubicBezTo>
                    <a:pt x="839" y="115"/>
                    <a:pt x="839" y="115"/>
                    <a:pt x="839" y="115"/>
                  </a:cubicBezTo>
                  <a:cubicBezTo>
                    <a:pt x="841" y="121"/>
                    <a:pt x="841" y="121"/>
                    <a:pt x="841" y="121"/>
                  </a:cubicBezTo>
                  <a:cubicBezTo>
                    <a:pt x="886" y="286"/>
                    <a:pt x="886" y="286"/>
                    <a:pt x="886" y="286"/>
                  </a:cubicBezTo>
                  <a:cubicBezTo>
                    <a:pt x="887" y="289"/>
                    <a:pt x="887" y="289"/>
                    <a:pt x="887" y="289"/>
                  </a:cubicBezTo>
                  <a:cubicBezTo>
                    <a:pt x="887" y="286"/>
                    <a:pt x="887" y="286"/>
                    <a:pt x="887" y="286"/>
                  </a:cubicBezTo>
                  <a:cubicBezTo>
                    <a:pt x="929" y="121"/>
                    <a:pt x="929" y="121"/>
                    <a:pt x="929" y="121"/>
                  </a:cubicBezTo>
                  <a:cubicBezTo>
                    <a:pt x="932" y="115"/>
                    <a:pt x="932" y="115"/>
                    <a:pt x="932" y="115"/>
                  </a:cubicBezTo>
                  <a:cubicBezTo>
                    <a:pt x="937" y="112"/>
                    <a:pt x="937" y="112"/>
                    <a:pt x="937" y="112"/>
                  </a:cubicBezTo>
                  <a:cubicBezTo>
                    <a:pt x="939" y="111"/>
                    <a:pt x="942" y="111"/>
                    <a:pt x="946" y="110"/>
                  </a:cubicBezTo>
                  <a:cubicBezTo>
                    <a:pt x="950" y="110"/>
                    <a:pt x="955" y="110"/>
                    <a:pt x="961" y="110"/>
                  </a:cubicBezTo>
                  <a:cubicBezTo>
                    <a:pt x="967" y="110"/>
                    <a:pt x="972" y="110"/>
                    <a:pt x="976" y="110"/>
                  </a:cubicBezTo>
                  <a:cubicBezTo>
                    <a:pt x="980" y="111"/>
                    <a:pt x="983" y="111"/>
                    <a:pt x="986" y="112"/>
                  </a:cubicBezTo>
                  <a:cubicBezTo>
                    <a:pt x="990" y="115"/>
                    <a:pt x="990" y="115"/>
                    <a:pt x="990" y="115"/>
                  </a:cubicBezTo>
                  <a:cubicBezTo>
                    <a:pt x="993" y="120"/>
                    <a:pt x="993" y="120"/>
                    <a:pt x="993" y="120"/>
                  </a:cubicBezTo>
                  <a:cubicBezTo>
                    <a:pt x="1038" y="287"/>
                    <a:pt x="1038" y="287"/>
                    <a:pt x="1038" y="287"/>
                  </a:cubicBezTo>
                  <a:cubicBezTo>
                    <a:pt x="1038" y="289"/>
                    <a:pt x="1038" y="289"/>
                    <a:pt x="1038" y="289"/>
                  </a:cubicBezTo>
                  <a:cubicBezTo>
                    <a:pt x="1039" y="286"/>
                    <a:pt x="1039" y="286"/>
                    <a:pt x="1039" y="286"/>
                  </a:cubicBezTo>
                  <a:cubicBezTo>
                    <a:pt x="1082" y="121"/>
                    <a:pt x="1082" y="121"/>
                    <a:pt x="1082" y="121"/>
                  </a:cubicBezTo>
                  <a:cubicBezTo>
                    <a:pt x="1084" y="115"/>
                    <a:pt x="1084" y="115"/>
                    <a:pt x="1084" y="115"/>
                  </a:cubicBezTo>
                  <a:cubicBezTo>
                    <a:pt x="1089" y="112"/>
                    <a:pt x="1089" y="112"/>
                    <a:pt x="1089" y="112"/>
                  </a:cubicBezTo>
                  <a:cubicBezTo>
                    <a:pt x="1091" y="111"/>
                    <a:pt x="1095" y="111"/>
                    <a:pt x="1099" y="110"/>
                  </a:cubicBezTo>
                  <a:cubicBezTo>
                    <a:pt x="1103" y="110"/>
                    <a:pt x="1108" y="110"/>
                    <a:pt x="1114" y="110"/>
                  </a:cubicBezTo>
                  <a:cubicBezTo>
                    <a:pt x="1120" y="110"/>
                    <a:pt x="1125" y="110"/>
                    <a:pt x="1129" y="110"/>
                  </a:cubicBezTo>
                  <a:cubicBezTo>
                    <a:pt x="1133" y="111"/>
                    <a:pt x="1136" y="111"/>
                    <a:pt x="1139" y="112"/>
                  </a:cubicBezTo>
                  <a:lnTo>
                    <a:pt x="1143" y="115"/>
                  </a:lnTo>
                  <a:close/>
                  <a:moveTo>
                    <a:pt x="1221" y="287"/>
                  </a:moveTo>
                  <a:cubicBezTo>
                    <a:pt x="1227" y="293"/>
                    <a:pt x="1229" y="303"/>
                    <a:pt x="1229" y="318"/>
                  </a:cubicBezTo>
                  <a:cubicBezTo>
                    <a:pt x="1229" y="334"/>
                    <a:pt x="1226" y="344"/>
                    <a:pt x="1221" y="349"/>
                  </a:cubicBezTo>
                  <a:cubicBezTo>
                    <a:pt x="1216" y="355"/>
                    <a:pt x="1206" y="358"/>
                    <a:pt x="1192" y="358"/>
                  </a:cubicBezTo>
                  <a:cubicBezTo>
                    <a:pt x="1177" y="358"/>
                    <a:pt x="1168" y="355"/>
                    <a:pt x="1162" y="350"/>
                  </a:cubicBezTo>
                  <a:cubicBezTo>
                    <a:pt x="1157" y="344"/>
                    <a:pt x="1154" y="334"/>
                    <a:pt x="1154" y="319"/>
                  </a:cubicBezTo>
                  <a:cubicBezTo>
                    <a:pt x="1154" y="303"/>
                    <a:pt x="1157" y="293"/>
                    <a:pt x="1162" y="287"/>
                  </a:cubicBezTo>
                  <a:cubicBezTo>
                    <a:pt x="1168" y="282"/>
                    <a:pt x="1178" y="279"/>
                    <a:pt x="1192" y="279"/>
                  </a:cubicBezTo>
                  <a:cubicBezTo>
                    <a:pt x="1206" y="279"/>
                    <a:pt x="1216" y="282"/>
                    <a:pt x="1221" y="287"/>
                  </a:cubicBezTo>
                  <a:close/>
                  <a:moveTo>
                    <a:pt x="755" y="115"/>
                  </a:moveTo>
                  <a:cubicBezTo>
                    <a:pt x="756" y="119"/>
                    <a:pt x="756" y="119"/>
                    <a:pt x="756" y="119"/>
                  </a:cubicBezTo>
                  <a:cubicBezTo>
                    <a:pt x="756" y="126"/>
                    <a:pt x="756" y="126"/>
                    <a:pt x="756" y="126"/>
                  </a:cubicBezTo>
                  <a:cubicBezTo>
                    <a:pt x="755" y="129"/>
                    <a:pt x="754" y="133"/>
                    <a:pt x="753" y="138"/>
                  </a:cubicBezTo>
                  <a:cubicBezTo>
                    <a:pt x="693" y="342"/>
                    <a:pt x="693" y="342"/>
                    <a:pt x="693" y="342"/>
                  </a:cubicBezTo>
                  <a:cubicBezTo>
                    <a:pt x="689" y="349"/>
                    <a:pt x="689" y="349"/>
                    <a:pt x="689" y="349"/>
                  </a:cubicBezTo>
                  <a:cubicBezTo>
                    <a:pt x="683" y="353"/>
                    <a:pt x="683" y="353"/>
                    <a:pt x="683" y="353"/>
                  </a:cubicBezTo>
                  <a:cubicBezTo>
                    <a:pt x="680" y="354"/>
                    <a:pt x="676" y="355"/>
                    <a:pt x="671" y="355"/>
                  </a:cubicBezTo>
                  <a:cubicBezTo>
                    <a:pt x="666" y="356"/>
                    <a:pt x="659" y="356"/>
                    <a:pt x="651" y="356"/>
                  </a:cubicBezTo>
                  <a:cubicBezTo>
                    <a:pt x="643" y="356"/>
                    <a:pt x="636" y="356"/>
                    <a:pt x="631" y="355"/>
                  </a:cubicBezTo>
                  <a:cubicBezTo>
                    <a:pt x="626" y="355"/>
                    <a:pt x="622" y="354"/>
                    <a:pt x="619" y="353"/>
                  </a:cubicBezTo>
                  <a:cubicBezTo>
                    <a:pt x="612" y="349"/>
                    <a:pt x="612" y="349"/>
                    <a:pt x="612" y="349"/>
                  </a:cubicBezTo>
                  <a:cubicBezTo>
                    <a:pt x="609" y="342"/>
                    <a:pt x="609" y="342"/>
                    <a:pt x="609" y="342"/>
                  </a:cubicBezTo>
                  <a:cubicBezTo>
                    <a:pt x="571" y="205"/>
                    <a:pt x="571" y="205"/>
                    <a:pt x="571" y="205"/>
                  </a:cubicBezTo>
                  <a:cubicBezTo>
                    <a:pt x="571" y="203"/>
                    <a:pt x="571" y="203"/>
                    <a:pt x="571" y="203"/>
                  </a:cubicBezTo>
                  <a:cubicBezTo>
                    <a:pt x="570" y="205"/>
                    <a:pt x="570" y="205"/>
                    <a:pt x="570" y="205"/>
                  </a:cubicBezTo>
                  <a:cubicBezTo>
                    <a:pt x="535" y="342"/>
                    <a:pt x="535" y="342"/>
                    <a:pt x="535" y="342"/>
                  </a:cubicBezTo>
                  <a:cubicBezTo>
                    <a:pt x="532" y="349"/>
                    <a:pt x="532" y="349"/>
                    <a:pt x="532" y="349"/>
                  </a:cubicBezTo>
                  <a:cubicBezTo>
                    <a:pt x="526" y="353"/>
                    <a:pt x="526" y="353"/>
                    <a:pt x="526" y="353"/>
                  </a:cubicBezTo>
                  <a:cubicBezTo>
                    <a:pt x="523" y="354"/>
                    <a:pt x="519" y="355"/>
                    <a:pt x="513" y="355"/>
                  </a:cubicBezTo>
                  <a:cubicBezTo>
                    <a:pt x="508" y="356"/>
                    <a:pt x="501" y="356"/>
                    <a:pt x="493" y="356"/>
                  </a:cubicBezTo>
                  <a:cubicBezTo>
                    <a:pt x="485" y="356"/>
                    <a:pt x="478" y="356"/>
                    <a:pt x="473" y="355"/>
                  </a:cubicBezTo>
                  <a:cubicBezTo>
                    <a:pt x="468" y="355"/>
                    <a:pt x="464" y="354"/>
                    <a:pt x="461" y="353"/>
                  </a:cubicBezTo>
                  <a:cubicBezTo>
                    <a:pt x="454" y="349"/>
                    <a:pt x="454" y="349"/>
                    <a:pt x="454" y="349"/>
                  </a:cubicBezTo>
                  <a:cubicBezTo>
                    <a:pt x="451" y="342"/>
                    <a:pt x="451" y="342"/>
                    <a:pt x="451" y="342"/>
                  </a:cubicBezTo>
                  <a:cubicBezTo>
                    <a:pt x="391" y="138"/>
                    <a:pt x="391" y="138"/>
                    <a:pt x="391" y="138"/>
                  </a:cubicBezTo>
                  <a:cubicBezTo>
                    <a:pt x="390" y="133"/>
                    <a:pt x="389" y="129"/>
                    <a:pt x="389" y="126"/>
                  </a:cubicBezTo>
                  <a:cubicBezTo>
                    <a:pt x="388" y="119"/>
                    <a:pt x="388" y="119"/>
                    <a:pt x="388" y="119"/>
                  </a:cubicBezTo>
                  <a:cubicBezTo>
                    <a:pt x="389" y="115"/>
                    <a:pt x="389" y="115"/>
                    <a:pt x="389" y="115"/>
                  </a:cubicBezTo>
                  <a:cubicBezTo>
                    <a:pt x="394" y="112"/>
                    <a:pt x="394" y="112"/>
                    <a:pt x="394" y="112"/>
                  </a:cubicBezTo>
                  <a:cubicBezTo>
                    <a:pt x="397" y="111"/>
                    <a:pt x="400" y="111"/>
                    <a:pt x="404" y="110"/>
                  </a:cubicBezTo>
                  <a:cubicBezTo>
                    <a:pt x="408" y="110"/>
                    <a:pt x="414" y="110"/>
                    <a:pt x="420" y="110"/>
                  </a:cubicBezTo>
                  <a:cubicBezTo>
                    <a:pt x="427" y="110"/>
                    <a:pt x="432" y="110"/>
                    <a:pt x="436" y="110"/>
                  </a:cubicBezTo>
                  <a:cubicBezTo>
                    <a:pt x="440" y="111"/>
                    <a:pt x="444" y="111"/>
                    <a:pt x="446" y="112"/>
                  </a:cubicBezTo>
                  <a:cubicBezTo>
                    <a:pt x="451" y="115"/>
                    <a:pt x="451" y="115"/>
                    <a:pt x="451" y="115"/>
                  </a:cubicBezTo>
                  <a:cubicBezTo>
                    <a:pt x="453" y="121"/>
                    <a:pt x="453" y="121"/>
                    <a:pt x="453" y="121"/>
                  </a:cubicBezTo>
                  <a:cubicBezTo>
                    <a:pt x="498" y="286"/>
                    <a:pt x="498" y="286"/>
                    <a:pt x="498" y="286"/>
                  </a:cubicBezTo>
                  <a:cubicBezTo>
                    <a:pt x="498" y="289"/>
                    <a:pt x="498" y="289"/>
                    <a:pt x="498" y="289"/>
                  </a:cubicBezTo>
                  <a:cubicBezTo>
                    <a:pt x="499" y="286"/>
                    <a:pt x="499" y="286"/>
                    <a:pt x="499" y="286"/>
                  </a:cubicBezTo>
                  <a:cubicBezTo>
                    <a:pt x="541" y="121"/>
                    <a:pt x="541" y="121"/>
                    <a:pt x="541" y="121"/>
                  </a:cubicBezTo>
                  <a:cubicBezTo>
                    <a:pt x="543" y="115"/>
                    <a:pt x="543" y="115"/>
                    <a:pt x="543" y="115"/>
                  </a:cubicBezTo>
                  <a:cubicBezTo>
                    <a:pt x="548" y="112"/>
                    <a:pt x="548" y="112"/>
                    <a:pt x="548" y="112"/>
                  </a:cubicBezTo>
                  <a:cubicBezTo>
                    <a:pt x="551" y="111"/>
                    <a:pt x="554" y="111"/>
                    <a:pt x="558" y="110"/>
                  </a:cubicBezTo>
                  <a:cubicBezTo>
                    <a:pt x="562" y="110"/>
                    <a:pt x="567" y="110"/>
                    <a:pt x="573" y="110"/>
                  </a:cubicBezTo>
                  <a:cubicBezTo>
                    <a:pt x="579" y="110"/>
                    <a:pt x="584" y="110"/>
                    <a:pt x="588" y="110"/>
                  </a:cubicBezTo>
                  <a:cubicBezTo>
                    <a:pt x="592" y="111"/>
                    <a:pt x="595" y="111"/>
                    <a:pt x="597" y="112"/>
                  </a:cubicBezTo>
                  <a:cubicBezTo>
                    <a:pt x="602" y="115"/>
                    <a:pt x="602" y="115"/>
                    <a:pt x="602" y="115"/>
                  </a:cubicBezTo>
                  <a:cubicBezTo>
                    <a:pt x="604" y="120"/>
                    <a:pt x="604" y="120"/>
                    <a:pt x="604" y="120"/>
                  </a:cubicBezTo>
                  <a:cubicBezTo>
                    <a:pt x="649" y="287"/>
                    <a:pt x="649" y="287"/>
                    <a:pt x="649" y="287"/>
                  </a:cubicBezTo>
                  <a:cubicBezTo>
                    <a:pt x="650" y="289"/>
                    <a:pt x="650" y="289"/>
                    <a:pt x="650" y="289"/>
                  </a:cubicBezTo>
                  <a:cubicBezTo>
                    <a:pt x="651" y="286"/>
                    <a:pt x="651" y="286"/>
                    <a:pt x="651" y="286"/>
                  </a:cubicBezTo>
                  <a:cubicBezTo>
                    <a:pt x="694" y="121"/>
                    <a:pt x="694" y="121"/>
                    <a:pt x="694" y="121"/>
                  </a:cubicBezTo>
                  <a:cubicBezTo>
                    <a:pt x="696" y="115"/>
                    <a:pt x="696" y="115"/>
                    <a:pt x="696" y="115"/>
                  </a:cubicBezTo>
                  <a:cubicBezTo>
                    <a:pt x="701" y="112"/>
                    <a:pt x="701" y="112"/>
                    <a:pt x="701" y="112"/>
                  </a:cubicBezTo>
                  <a:cubicBezTo>
                    <a:pt x="703" y="111"/>
                    <a:pt x="706" y="111"/>
                    <a:pt x="710" y="110"/>
                  </a:cubicBezTo>
                  <a:cubicBezTo>
                    <a:pt x="714" y="110"/>
                    <a:pt x="720" y="110"/>
                    <a:pt x="726" y="110"/>
                  </a:cubicBezTo>
                  <a:cubicBezTo>
                    <a:pt x="732" y="110"/>
                    <a:pt x="737" y="110"/>
                    <a:pt x="741" y="110"/>
                  </a:cubicBezTo>
                  <a:cubicBezTo>
                    <a:pt x="745" y="111"/>
                    <a:pt x="748" y="111"/>
                    <a:pt x="750" y="112"/>
                  </a:cubicBezTo>
                  <a:lnTo>
                    <a:pt x="755" y="115"/>
                  </a:lnTo>
                  <a:close/>
                  <a:moveTo>
                    <a:pt x="367" y="115"/>
                  </a:moveTo>
                  <a:cubicBezTo>
                    <a:pt x="368" y="119"/>
                    <a:pt x="368" y="119"/>
                    <a:pt x="368" y="119"/>
                  </a:cubicBezTo>
                  <a:cubicBezTo>
                    <a:pt x="367" y="126"/>
                    <a:pt x="367" y="126"/>
                    <a:pt x="367" y="126"/>
                  </a:cubicBezTo>
                  <a:cubicBezTo>
                    <a:pt x="367" y="129"/>
                    <a:pt x="366" y="133"/>
                    <a:pt x="365" y="138"/>
                  </a:cubicBezTo>
                  <a:cubicBezTo>
                    <a:pt x="304" y="342"/>
                    <a:pt x="304" y="342"/>
                    <a:pt x="304" y="342"/>
                  </a:cubicBezTo>
                  <a:cubicBezTo>
                    <a:pt x="301" y="349"/>
                    <a:pt x="301" y="349"/>
                    <a:pt x="301" y="349"/>
                  </a:cubicBezTo>
                  <a:cubicBezTo>
                    <a:pt x="295" y="353"/>
                    <a:pt x="295" y="353"/>
                    <a:pt x="295" y="353"/>
                  </a:cubicBezTo>
                  <a:cubicBezTo>
                    <a:pt x="292" y="354"/>
                    <a:pt x="288" y="355"/>
                    <a:pt x="283" y="355"/>
                  </a:cubicBezTo>
                  <a:cubicBezTo>
                    <a:pt x="278" y="356"/>
                    <a:pt x="271" y="356"/>
                    <a:pt x="263" y="356"/>
                  </a:cubicBezTo>
                  <a:cubicBezTo>
                    <a:pt x="255" y="356"/>
                    <a:pt x="248" y="356"/>
                    <a:pt x="243" y="355"/>
                  </a:cubicBezTo>
                  <a:cubicBezTo>
                    <a:pt x="237" y="355"/>
                    <a:pt x="233" y="354"/>
                    <a:pt x="230" y="353"/>
                  </a:cubicBezTo>
                  <a:cubicBezTo>
                    <a:pt x="224" y="349"/>
                    <a:pt x="224" y="349"/>
                    <a:pt x="224" y="349"/>
                  </a:cubicBezTo>
                  <a:cubicBezTo>
                    <a:pt x="221" y="342"/>
                    <a:pt x="221" y="342"/>
                    <a:pt x="221" y="342"/>
                  </a:cubicBezTo>
                  <a:cubicBezTo>
                    <a:pt x="183" y="205"/>
                    <a:pt x="183" y="205"/>
                    <a:pt x="183" y="205"/>
                  </a:cubicBezTo>
                  <a:cubicBezTo>
                    <a:pt x="182" y="203"/>
                    <a:pt x="182" y="203"/>
                    <a:pt x="182" y="203"/>
                  </a:cubicBezTo>
                  <a:cubicBezTo>
                    <a:pt x="182" y="205"/>
                    <a:pt x="182" y="205"/>
                    <a:pt x="182" y="205"/>
                  </a:cubicBezTo>
                  <a:cubicBezTo>
                    <a:pt x="147" y="342"/>
                    <a:pt x="147" y="342"/>
                    <a:pt x="147" y="342"/>
                  </a:cubicBezTo>
                  <a:cubicBezTo>
                    <a:pt x="144" y="349"/>
                    <a:pt x="144" y="349"/>
                    <a:pt x="144" y="349"/>
                  </a:cubicBezTo>
                  <a:cubicBezTo>
                    <a:pt x="138" y="353"/>
                    <a:pt x="138" y="353"/>
                    <a:pt x="138" y="353"/>
                  </a:cubicBezTo>
                  <a:cubicBezTo>
                    <a:pt x="135" y="354"/>
                    <a:pt x="130" y="355"/>
                    <a:pt x="125" y="355"/>
                  </a:cubicBezTo>
                  <a:cubicBezTo>
                    <a:pt x="120" y="356"/>
                    <a:pt x="113" y="356"/>
                    <a:pt x="105" y="356"/>
                  </a:cubicBezTo>
                  <a:cubicBezTo>
                    <a:pt x="96" y="356"/>
                    <a:pt x="90" y="356"/>
                    <a:pt x="85" y="355"/>
                  </a:cubicBezTo>
                  <a:cubicBezTo>
                    <a:pt x="79" y="355"/>
                    <a:pt x="75" y="354"/>
                    <a:pt x="72" y="353"/>
                  </a:cubicBezTo>
                  <a:cubicBezTo>
                    <a:pt x="66" y="349"/>
                    <a:pt x="66" y="349"/>
                    <a:pt x="66" y="349"/>
                  </a:cubicBezTo>
                  <a:cubicBezTo>
                    <a:pt x="63" y="342"/>
                    <a:pt x="63" y="342"/>
                    <a:pt x="63" y="342"/>
                  </a:cubicBezTo>
                  <a:cubicBezTo>
                    <a:pt x="3" y="138"/>
                    <a:pt x="3" y="138"/>
                    <a:pt x="3" y="138"/>
                  </a:cubicBezTo>
                  <a:cubicBezTo>
                    <a:pt x="2" y="133"/>
                    <a:pt x="1" y="129"/>
                    <a:pt x="0" y="126"/>
                  </a:cubicBezTo>
                  <a:cubicBezTo>
                    <a:pt x="0" y="119"/>
                    <a:pt x="0" y="119"/>
                    <a:pt x="0" y="119"/>
                  </a:cubicBezTo>
                  <a:cubicBezTo>
                    <a:pt x="1" y="115"/>
                    <a:pt x="1" y="115"/>
                    <a:pt x="1" y="115"/>
                  </a:cubicBezTo>
                  <a:cubicBezTo>
                    <a:pt x="6" y="112"/>
                    <a:pt x="6" y="112"/>
                    <a:pt x="6" y="112"/>
                  </a:cubicBezTo>
                  <a:cubicBezTo>
                    <a:pt x="8" y="111"/>
                    <a:pt x="12" y="111"/>
                    <a:pt x="16" y="110"/>
                  </a:cubicBezTo>
                  <a:cubicBezTo>
                    <a:pt x="20" y="110"/>
                    <a:pt x="25" y="110"/>
                    <a:pt x="31" y="110"/>
                  </a:cubicBezTo>
                  <a:cubicBezTo>
                    <a:pt x="38" y="110"/>
                    <a:pt x="44" y="110"/>
                    <a:pt x="48" y="110"/>
                  </a:cubicBezTo>
                  <a:cubicBezTo>
                    <a:pt x="52" y="111"/>
                    <a:pt x="55" y="111"/>
                    <a:pt x="58" y="112"/>
                  </a:cubicBezTo>
                  <a:cubicBezTo>
                    <a:pt x="63" y="115"/>
                    <a:pt x="63" y="115"/>
                    <a:pt x="63" y="115"/>
                  </a:cubicBezTo>
                  <a:cubicBezTo>
                    <a:pt x="65" y="121"/>
                    <a:pt x="65" y="121"/>
                    <a:pt x="65" y="121"/>
                  </a:cubicBezTo>
                  <a:cubicBezTo>
                    <a:pt x="110" y="286"/>
                    <a:pt x="110" y="286"/>
                    <a:pt x="110" y="286"/>
                  </a:cubicBezTo>
                  <a:cubicBezTo>
                    <a:pt x="110" y="289"/>
                    <a:pt x="110" y="289"/>
                    <a:pt x="110" y="289"/>
                  </a:cubicBezTo>
                  <a:cubicBezTo>
                    <a:pt x="111" y="286"/>
                    <a:pt x="111" y="286"/>
                    <a:pt x="111" y="286"/>
                  </a:cubicBezTo>
                  <a:cubicBezTo>
                    <a:pt x="153" y="121"/>
                    <a:pt x="153" y="121"/>
                    <a:pt x="153" y="121"/>
                  </a:cubicBezTo>
                  <a:cubicBezTo>
                    <a:pt x="155" y="115"/>
                    <a:pt x="155" y="115"/>
                    <a:pt x="155" y="115"/>
                  </a:cubicBezTo>
                  <a:cubicBezTo>
                    <a:pt x="160" y="112"/>
                    <a:pt x="160" y="112"/>
                    <a:pt x="160" y="112"/>
                  </a:cubicBezTo>
                  <a:cubicBezTo>
                    <a:pt x="162" y="111"/>
                    <a:pt x="165" y="111"/>
                    <a:pt x="169" y="110"/>
                  </a:cubicBezTo>
                  <a:cubicBezTo>
                    <a:pt x="173" y="110"/>
                    <a:pt x="178" y="110"/>
                    <a:pt x="185" y="110"/>
                  </a:cubicBezTo>
                  <a:cubicBezTo>
                    <a:pt x="191" y="110"/>
                    <a:pt x="196" y="110"/>
                    <a:pt x="200" y="110"/>
                  </a:cubicBezTo>
                  <a:cubicBezTo>
                    <a:pt x="204" y="111"/>
                    <a:pt x="207" y="111"/>
                    <a:pt x="209" y="112"/>
                  </a:cubicBezTo>
                  <a:cubicBezTo>
                    <a:pt x="214" y="115"/>
                    <a:pt x="214" y="115"/>
                    <a:pt x="214" y="115"/>
                  </a:cubicBezTo>
                  <a:cubicBezTo>
                    <a:pt x="216" y="120"/>
                    <a:pt x="216" y="120"/>
                    <a:pt x="216" y="120"/>
                  </a:cubicBezTo>
                  <a:cubicBezTo>
                    <a:pt x="261" y="287"/>
                    <a:pt x="261" y="287"/>
                    <a:pt x="261" y="287"/>
                  </a:cubicBezTo>
                  <a:cubicBezTo>
                    <a:pt x="262" y="289"/>
                    <a:pt x="262" y="289"/>
                    <a:pt x="262" y="289"/>
                  </a:cubicBezTo>
                  <a:cubicBezTo>
                    <a:pt x="262" y="286"/>
                    <a:pt x="262" y="286"/>
                    <a:pt x="262" y="286"/>
                  </a:cubicBezTo>
                  <a:cubicBezTo>
                    <a:pt x="305" y="121"/>
                    <a:pt x="305" y="121"/>
                    <a:pt x="305" y="121"/>
                  </a:cubicBezTo>
                  <a:cubicBezTo>
                    <a:pt x="307" y="115"/>
                    <a:pt x="307" y="115"/>
                    <a:pt x="307" y="115"/>
                  </a:cubicBezTo>
                  <a:cubicBezTo>
                    <a:pt x="312" y="112"/>
                    <a:pt x="312" y="112"/>
                    <a:pt x="312" y="112"/>
                  </a:cubicBezTo>
                  <a:cubicBezTo>
                    <a:pt x="315" y="111"/>
                    <a:pt x="318" y="111"/>
                    <a:pt x="322" y="110"/>
                  </a:cubicBezTo>
                  <a:cubicBezTo>
                    <a:pt x="326" y="110"/>
                    <a:pt x="331" y="110"/>
                    <a:pt x="338" y="110"/>
                  </a:cubicBezTo>
                  <a:cubicBezTo>
                    <a:pt x="344" y="110"/>
                    <a:pt x="349" y="110"/>
                    <a:pt x="353" y="110"/>
                  </a:cubicBezTo>
                  <a:cubicBezTo>
                    <a:pt x="357" y="111"/>
                    <a:pt x="360" y="111"/>
                    <a:pt x="362" y="112"/>
                  </a:cubicBezTo>
                  <a:lnTo>
                    <a:pt x="367" y="115"/>
                  </a:lnTo>
                  <a:close/>
                  <a:moveTo>
                    <a:pt x="1870" y="255"/>
                  </a:moveTo>
                  <a:cubicBezTo>
                    <a:pt x="1874" y="263"/>
                    <a:pt x="1875" y="272"/>
                    <a:pt x="1875" y="282"/>
                  </a:cubicBezTo>
                  <a:cubicBezTo>
                    <a:pt x="1875" y="295"/>
                    <a:pt x="1873" y="306"/>
                    <a:pt x="1868" y="316"/>
                  </a:cubicBezTo>
                  <a:cubicBezTo>
                    <a:pt x="1863" y="326"/>
                    <a:pt x="1856" y="334"/>
                    <a:pt x="1848" y="340"/>
                  </a:cubicBezTo>
                  <a:cubicBezTo>
                    <a:pt x="1839" y="347"/>
                    <a:pt x="1828" y="352"/>
                    <a:pt x="1816" y="355"/>
                  </a:cubicBezTo>
                  <a:cubicBezTo>
                    <a:pt x="1804" y="358"/>
                    <a:pt x="1791" y="360"/>
                    <a:pt x="1777" y="360"/>
                  </a:cubicBezTo>
                  <a:cubicBezTo>
                    <a:pt x="1769" y="360"/>
                    <a:pt x="1761" y="359"/>
                    <a:pt x="1753" y="358"/>
                  </a:cubicBezTo>
                  <a:cubicBezTo>
                    <a:pt x="1746" y="357"/>
                    <a:pt x="1739" y="355"/>
                    <a:pt x="1733" y="353"/>
                  </a:cubicBezTo>
                  <a:cubicBezTo>
                    <a:pt x="1727" y="351"/>
                    <a:pt x="1722" y="349"/>
                    <a:pt x="1717" y="347"/>
                  </a:cubicBezTo>
                  <a:cubicBezTo>
                    <a:pt x="1713" y="345"/>
                    <a:pt x="1710" y="344"/>
                    <a:pt x="1709" y="342"/>
                  </a:cubicBezTo>
                  <a:cubicBezTo>
                    <a:pt x="1707" y="340"/>
                    <a:pt x="1705" y="337"/>
                    <a:pt x="1704" y="333"/>
                  </a:cubicBezTo>
                  <a:cubicBezTo>
                    <a:pt x="1703" y="330"/>
                    <a:pt x="1703" y="324"/>
                    <a:pt x="1703" y="317"/>
                  </a:cubicBezTo>
                  <a:cubicBezTo>
                    <a:pt x="1703" y="312"/>
                    <a:pt x="1703" y="308"/>
                    <a:pt x="1703" y="305"/>
                  </a:cubicBezTo>
                  <a:cubicBezTo>
                    <a:pt x="1705" y="298"/>
                    <a:pt x="1705" y="298"/>
                    <a:pt x="1705" y="298"/>
                  </a:cubicBezTo>
                  <a:cubicBezTo>
                    <a:pt x="1707" y="294"/>
                    <a:pt x="1707" y="294"/>
                    <a:pt x="1707" y="294"/>
                  </a:cubicBezTo>
                  <a:cubicBezTo>
                    <a:pt x="1711" y="293"/>
                    <a:pt x="1711" y="293"/>
                    <a:pt x="1711" y="293"/>
                  </a:cubicBezTo>
                  <a:cubicBezTo>
                    <a:pt x="1713" y="293"/>
                    <a:pt x="1716" y="294"/>
                    <a:pt x="1719" y="296"/>
                  </a:cubicBezTo>
                  <a:cubicBezTo>
                    <a:pt x="1723" y="299"/>
                    <a:pt x="1728" y="301"/>
                    <a:pt x="1733" y="303"/>
                  </a:cubicBezTo>
                  <a:cubicBezTo>
                    <a:pt x="1738" y="306"/>
                    <a:pt x="1745" y="308"/>
                    <a:pt x="1752" y="310"/>
                  </a:cubicBezTo>
                  <a:cubicBezTo>
                    <a:pt x="1759" y="313"/>
                    <a:pt x="1767" y="314"/>
                    <a:pt x="1776" y="314"/>
                  </a:cubicBezTo>
                  <a:cubicBezTo>
                    <a:pt x="1782" y="314"/>
                    <a:pt x="1787" y="313"/>
                    <a:pt x="1792" y="312"/>
                  </a:cubicBezTo>
                  <a:cubicBezTo>
                    <a:pt x="1796" y="311"/>
                    <a:pt x="1800" y="309"/>
                    <a:pt x="1803" y="307"/>
                  </a:cubicBezTo>
                  <a:cubicBezTo>
                    <a:pt x="1811" y="299"/>
                    <a:pt x="1811" y="299"/>
                    <a:pt x="1811" y="299"/>
                  </a:cubicBezTo>
                  <a:cubicBezTo>
                    <a:pt x="1812" y="295"/>
                    <a:pt x="1813" y="291"/>
                    <a:pt x="1813" y="287"/>
                  </a:cubicBezTo>
                  <a:cubicBezTo>
                    <a:pt x="1813" y="282"/>
                    <a:pt x="1812" y="278"/>
                    <a:pt x="1808" y="274"/>
                  </a:cubicBezTo>
                  <a:cubicBezTo>
                    <a:pt x="1805" y="270"/>
                    <a:pt x="1801" y="267"/>
                    <a:pt x="1796" y="264"/>
                  </a:cubicBezTo>
                  <a:cubicBezTo>
                    <a:pt x="1791" y="262"/>
                    <a:pt x="1785" y="259"/>
                    <a:pt x="1779" y="257"/>
                  </a:cubicBezTo>
                  <a:cubicBezTo>
                    <a:pt x="1772" y="254"/>
                    <a:pt x="1765" y="252"/>
                    <a:pt x="1759" y="249"/>
                  </a:cubicBezTo>
                  <a:cubicBezTo>
                    <a:pt x="1752" y="246"/>
                    <a:pt x="1745" y="243"/>
                    <a:pt x="1739" y="239"/>
                  </a:cubicBezTo>
                  <a:cubicBezTo>
                    <a:pt x="1732" y="235"/>
                    <a:pt x="1726" y="231"/>
                    <a:pt x="1721" y="225"/>
                  </a:cubicBezTo>
                  <a:cubicBezTo>
                    <a:pt x="1716" y="220"/>
                    <a:pt x="1712" y="214"/>
                    <a:pt x="1709" y="206"/>
                  </a:cubicBezTo>
                  <a:cubicBezTo>
                    <a:pt x="1706" y="198"/>
                    <a:pt x="1704" y="189"/>
                    <a:pt x="1704" y="179"/>
                  </a:cubicBezTo>
                  <a:cubicBezTo>
                    <a:pt x="1704" y="168"/>
                    <a:pt x="1706" y="158"/>
                    <a:pt x="1710" y="149"/>
                  </a:cubicBezTo>
                  <a:cubicBezTo>
                    <a:pt x="1715" y="140"/>
                    <a:pt x="1721" y="132"/>
                    <a:pt x="1729" y="126"/>
                  </a:cubicBezTo>
                  <a:cubicBezTo>
                    <a:pt x="1737" y="119"/>
                    <a:pt x="1746" y="114"/>
                    <a:pt x="1758" y="111"/>
                  </a:cubicBezTo>
                  <a:cubicBezTo>
                    <a:pt x="1769" y="107"/>
                    <a:pt x="1782" y="105"/>
                    <a:pt x="1796" y="105"/>
                  </a:cubicBezTo>
                  <a:cubicBezTo>
                    <a:pt x="1803" y="105"/>
                    <a:pt x="1810" y="106"/>
                    <a:pt x="1817" y="107"/>
                  </a:cubicBezTo>
                  <a:cubicBezTo>
                    <a:pt x="1823" y="108"/>
                    <a:pt x="1829" y="109"/>
                    <a:pt x="1835" y="111"/>
                  </a:cubicBezTo>
                  <a:cubicBezTo>
                    <a:pt x="1840" y="112"/>
                    <a:pt x="1845" y="114"/>
                    <a:pt x="1848" y="116"/>
                  </a:cubicBezTo>
                  <a:cubicBezTo>
                    <a:pt x="1852" y="117"/>
                    <a:pt x="1855" y="119"/>
                    <a:pt x="1856" y="120"/>
                  </a:cubicBezTo>
                  <a:cubicBezTo>
                    <a:pt x="1860" y="124"/>
                    <a:pt x="1860" y="124"/>
                    <a:pt x="1860" y="124"/>
                  </a:cubicBezTo>
                  <a:cubicBezTo>
                    <a:pt x="1861" y="129"/>
                    <a:pt x="1861" y="129"/>
                    <a:pt x="1861" y="129"/>
                  </a:cubicBezTo>
                  <a:cubicBezTo>
                    <a:pt x="1862" y="135"/>
                    <a:pt x="1862" y="135"/>
                    <a:pt x="1862" y="135"/>
                  </a:cubicBezTo>
                  <a:cubicBezTo>
                    <a:pt x="1862" y="138"/>
                    <a:pt x="1863" y="141"/>
                    <a:pt x="1863" y="145"/>
                  </a:cubicBezTo>
                  <a:cubicBezTo>
                    <a:pt x="1863" y="150"/>
                    <a:pt x="1862" y="153"/>
                    <a:pt x="1862" y="156"/>
                  </a:cubicBezTo>
                  <a:cubicBezTo>
                    <a:pt x="1861" y="163"/>
                    <a:pt x="1861" y="163"/>
                    <a:pt x="1861" y="163"/>
                  </a:cubicBezTo>
                  <a:cubicBezTo>
                    <a:pt x="1858" y="166"/>
                    <a:pt x="1858" y="166"/>
                    <a:pt x="1858" y="166"/>
                  </a:cubicBezTo>
                  <a:cubicBezTo>
                    <a:pt x="1855" y="167"/>
                    <a:pt x="1855" y="167"/>
                    <a:pt x="1855" y="167"/>
                  </a:cubicBezTo>
                  <a:cubicBezTo>
                    <a:pt x="1848" y="165"/>
                    <a:pt x="1848" y="165"/>
                    <a:pt x="1848" y="165"/>
                  </a:cubicBezTo>
                  <a:cubicBezTo>
                    <a:pt x="1845" y="163"/>
                    <a:pt x="1841" y="161"/>
                    <a:pt x="1836" y="159"/>
                  </a:cubicBezTo>
                  <a:cubicBezTo>
                    <a:pt x="1831" y="157"/>
                    <a:pt x="1825" y="155"/>
                    <a:pt x="1819" y="153"/>
                  </a:cubicBezTo>
                  <a:cubicBezTo>
                    <a:pt x="1813" y="151"/>
                    <a:pt x="1806" y="151"/>
                    <a:pt x="1797" y="151"/>
                  </a:cubicBezTo>
                  <a:cubicBezTo>
                    <a:pt x="1792" y="151"/>
                    <a:pt x="1787" y="151"/>
                    <a:pt x="1783" y="152"/>
                  </a:cubicBezTo>
                  <a:cubicBezTo>
                    <a:pt x="1778" y="153"/>
                    <a:pt x="1775" y="155"/>
                    <a:pt x="1772" y="157"/>
                  </a:cubicBezTo>
                  <a:cubicBezTo>
                    <a:pt x="1766" y="165"/>
                    <a:pt x="1766" y="165"/>
                    <a:pt x="1766" y="165"/>
                  </a:cubicBezTo>
                  <a:cubicBezTo>
                    <a:pt x="1764" y="175"/>
                    <a:pt x="1764" y="175"/>
                    <a:pt x="1764" y="175"/>
                  </a:cubicBezTo>
                  <a:cubicBezTo>
                    <a:pt x="1764" y="180"/>
                    <a:pt x="1766" y="184"/>
                    <a:pt x="1769" y="188"/>
                  </a:cubicBezTo>
                  <a:cubicBezTo>
                    <a:pt x="1772" y="191"/>
                    <a:pt x="1776" y="194"/>
                    <a:pt x="1782" y="197"/>
                  </a:cubicBezTo>
                  <a:cubicBezTo>
                    <a:pt x="1787" y="200"/>
                    <a:pt x="1793" y="202"/>
                    <a:pt x="1799" y="205"/>
                  </a:cubicBezTo>
                  <a:cubicBezTo>
                    <a:pt x="1806" y="207"/>
                    <a:pt x="1813" y="210"/>
                    <a:pt x="1820" y="212"/>
                  </a:cubicBezTo>
                  <a:cubicBezTo>
                    <a:pt x="1826" y="215"/>
                    <a:pt x="1833" y="218"/>
                    <a:pt x="1840" y="222"/>
                  </a:cubicBezTo>
                  <a:cubicBezTo>
                    <a:pt x="1847" y="226"/>
                    <a:pt x="1852" y="230"/>
                    <a:pt x="1858" y="236"/>
                  </a:cubicBezTo>
                  <a:cubicBezTo>
                    <a:pt x="1863" y="241"/>
                    <a:pt x="1867" y="248"/>
                    <a:pt x="1870" y="255"/>
                  </a:cubicBezTo>
                  <a:close/>
                  <a:moveTo>
                    <a:pt x="2301" y="142"/>
                  </a:moveTo>
                  <a:cubicBezTo>
                    <a:pt x="2294" y="131"/>
                    <a:pt x="2285" y="122"/>
                    <a:pt x="2273" y="115"/>
                  </a:cubicBezTo>
                  <a:cubicBezTo>
                    <a:pt x="2261" y="109"/>
                    <a:pt x="2247" y="105"/>
                    <a:pt x="2231" y="105"/>
                  </a:cubicBezTo>
                  <a:cubicBezTo>
                    <a:pt x="2223" y="105"/>
                    <a:pt x="2215" y="106"/>
                    <a:pt x="2208" y="108"/>
                  </a:cubicBezTo>
                  <a:cubicBezTo>
                    <a:pt x="2201" y="110"/>
                    <a:pt x="2194" y="112"/>
                    <a:pt x="2188" y="116"/>
                  </a:cubicBezTo>
                  <a:cubicBezTo>
                    <a:pt x="2181" y="119"/>
                    <a:pt x="2175" y="123"/>
                    <a:pt x="2168" y="129"/>
                  </a:cubicBezTo>
                  <a:cubicBezTo>
                    <a:pt x="2162" y="134"/>
                    <a:pt x="2156" y="140"/>
                    <a:pt x="2149" y="146"/>
                  </a:cubicBezTo>
                  <a:cubicBezTo>
                    <a:pt x="2149" y="120"/>
                    <a:pt x="2149" y="120"/>
                    <a:pt x="2149" y="120"/>
                  </a:cubicBezTo>
                  <a:cubicBezTo>
                    <a:pt x="2148" y="115"/>
                    <a:pt x="2148" y="115"/>
                    <a:pt x="2148" y="115"/>
                  </a:cubicBezTo>
                  <a:cubicBezTo>
                    <a:pt x="2143" y="112"/>
                    <a:pt x="2143" y="112"/>
                    <a:pt x="2143" y="112"/>
                  </a:cubicBezTo>
                  <a:cubicBezTo>
                    <a:pt x="2135" y="110"/>
                    <a:pt x="2135" y="110"/>
                    <a:pt x="2135" y="110"/>
                  </a:cubicBezTo>
                  <a:cubicBezTo>
                    <a:pt x="2132" y="110"/>
                    <a:pt x="2127" y="110"/>
                    <a:pt x="2122" y="110"/>
                  </a:cubicBezTo>
                  <a:cubicBezTo>
                    <a:pt x="2117" y="110"/>
                    <a:pt x="2113" y="110"/>
                    <a:pt x="2109" y="110"/>
                  </a:cubicBezTo>
                  <a:cubicBezTo>
                    <a:pt x="2101" y="112"/>
                    <a:pt x="2101" y="112"/>
                    <a:pt x="2101" y="112"/>
                  </a:cubicBezTo>
                  <a:cubicBezTo>
                    <a:pt x="2096" y="115"/>
                    <a:pt x="2096" y="115"/>
                    <a:pt x="2096" y="115"/>
                  </a:cubicBezTo>
                  <a:cubicBezTo>
                    <a:pt x="2095" y="120"/>
                    <a:pt x="2095" y="120"/>
                    <a:pt x="2095" y="120"/>
                  </a:cubicBezTo>
                  <a:cubicBezTo>
                    <a:pt x="2095" y="435"/>
                    <a:pt x="2095" y="435"/>
                    <a:pt x="2095" y="435"/>
                  </a:cubicBezTo>
                  <a:cubicBezTo>
                    <a:pt x="2097" y="440"/>
                    <a:pt x="2097" y="440"/>
                    <a:pt x="2097" y="440"/>
                  </a:cubicBezTo>
                  <a:cubicBezTo>
                    <a:pt x="2102" y="443"/>
                    <a:pt x="2102" y="443"/>
                    <a:pt x="2102" y="443"/>
                  </a:cubicBezTo>
                  <a:cubicBezTo>
                    <a:pt x="2104" y="444"/>
                    <a:pt x="2108" y="445"/>
                    <a:pt x="2112" y="445"/>
                  </a:cubicBezTo>
                  <a:cubicBezTo>
                    <a:pt x="2116" y="446"/>
                    <a:pt x="2121" y="446"/>
                    <a:pt x="2127" y="446"/>
                  </a:cubicBezTo>
                  <a:cubicBezTo>
                    <a:pt x="2133" y="446"/>
                    <a:pt x="2138" y="446"/>
                    <a:pt x="2143" y="445"/>
                  </a:cubicBezTo>
                  <a:cubicBezTo>
                    <a:pt x="2147" y="445"/>
                    <a:pt x="2150" y="444"/>
                    <a:pt x="2152" y="443"/>
                  </a:cubicBezTo>
                  <a:cubicBezTo>
                    <a:pt x="2157" y="440"/>
                    <a:pt x="2157" y="440"/>
                    <a:pt x="2157" y="440"/>
                  </a:cubicBezTo>
                  <a:cubicBezTo>
                    <a:pt x="2159" y="435"/>
                    <a:pt x="2159" y="435"/>
                    <a:pt x="2159" y="435"/>
                  </a:cubicBezTo>
                  <a:cubicBezTo>
                    <a:pt x="2159" y="329"/>
                    <a:pt x="2159" y="329"/>
                    <a:pt x="2159" y="329"/>
                  </a:cubicBezTo>
                  <a:cubicBezTo>
                    <a:pt x="2164" y="334"/>
                    <a:pt x="2170" y="339"/>
                    <a:pt x="2175" y="343"/>
                  </a:cubicBezTo>
                  <a:cubicBezTo>
                    <a:pt x="2180" y="347"/>
                    <a:pt x="2185" y="350"/>
                    <a:pt x="2190" y="352"/>
                  </a:cubicBezTo>
                  <a:cubicBezTo>
                    <a:pt x="2195" y="355"/>
                    <a:pt x="2200" y="357"/>
                    <a:pt x="2206" y="358"/>
                  </a:cubicBezTo>
                  <a:cubicBezTo>
                    <a:pt x="2211" y="359"/>
                    <a:pt x="2217" y="360"/>
                    <a:pt x="2224" y="360"/>
                  </a:cubicBezTo>
                  <a:cubicBezTo>
                    <a:pt x="2240" y="360"/>
                    <a:pt x="2254" y="357"/>
                    <a:pt x="2266" y="351"/>
                  </a:cubicBezTo>
                  <a:cubicBezTo>
                    <a:pt x="2279" y="345"/>
                    <a:pt x="2289" y="336"/>
                    <a:pt x="2297" y="325"/>
                  </a:cubicBezTo>
                  <a:cubicBezTo>
                    <a:pt x="2305" y="314"/>
                    <a:pt x="2312" y="300"/>
                    <a:pt x="2316" y="284"/>
                  </a:cubicBezTo>
                  <a:cubicBezTo>
                    <a:pt x="2320" y="268"/>
                    <a:pt x="2322" y="250"/>
                    <a:pt x="2322" y="229"/>
                  </a:cubicBezTo>
                  <a:cubicBezTo>
                    <a:pt x="2322" y="212"/>
                    <a:pt x="2321" y="196"/>
                    <a:pt x="2317" y="181"/>
                  </a:cubicBezTo>
                  <a:cubicBezTo>
                    <a:pt x="2314" y="166"/>
                    <a:pt x="2309" y="153"/>
                    <a:pt x="2301" y="142"/>
                  </a:cubicBezTo>
                  <a:close/>
                  <a:moveTo>
                    <a:pt x="2254" y="260"/>
                  </a:moveTo>
                  <a:cubicBezTo>
                    <a:pt x="2252" y="268"/>
                    <a:pt x="2249" y="276"/>
                    <a:pt x="2245" y="283"/>
                  </a:cubicBezTo>
                  <a:cubicBezTo>
                    <a:pt x="2242" y="290"/>
                    <a:pt x="2237" y="295"/>
                    <a:pt x="2231" y="300"/>
                  </a:cubicBezTo>
                  <a:cubicBezTo>
                    <a:pt x="2225" y="304"/>
                    <a:pt x="2218" y="306"/>
                    <a:pt x="2210" y="306"/>
                  </a:cubicBezTo>
                  <a:cubicBezTo>
                    <a:pt x="2201" y="306"/>
                    <a:pt x="2193" y="303"/>
                    <a:pt x="2185" y="297"/>
                  </a:cubicBezTo>
                  <a:cubicBezTo>
                    <a:pt x="2176" y="291"/>
                    <a:pt x="2168" y="282"/>
                    <a:pt x="2159" y="270"/>
                  </a:cubicBezTo>
                  <a:cubicBezTo>
                    <a:pt x="2159" y="196"/>
                    <a:pt x="2159" y="196"/>
                    <a:pt x="2159" y="196"/>
                  </a:cubicBezTo>
                  <a:cubicBezTo>
                    <a:pt x="2164" y="189"/>
                    <a:pt x="2169" y="184"/>
                    <a:pt x="2173" y="179"/>
                  </a:cubicBezTo>
                  <a:cubicBezTo>
                    <a:pt x="2178" y="175"/>
                    <a:pt x="2182" y="171"/>
                    <a:pt x="2187" y="168"/>
                  </a:cubicBezTo>
                  <a:cubicBezTo>
                    <a:pt x="2191" y="165"/>
                    <a:pt x="2195" y="163"/>
                    <a:pt x="2199" y="162"/>
                  </a:cubicBezTo>
                  <a:cubicBezTo>
                    <a:pt x="2203" y="161"/>
                    <a:pt x="2208" y="160"/>
                    <a:pt x="2212" y="160"/>
                  </a:cubicBezTo>
                  <a:cubicBezTo>
                    <a:pt x="2220" y="160"/>
                    <a:pt x="2227" y="162"/>
                    <a:pt x="2233" y="166"/>
                  </a:cubicBezTo>
                  <a:cubicBezTo>
                    <a:pt x="2239" y="170"/>
                    <a:pt x="2243" y="176"/>
                    <a:pt x="2247" y="183"/>
                  </a:cubicBezTo>
                  <a:cubicBezTo>
                    <a:pt x="2250" y="190"/>
                    <a:pt x="2253" y="197"/>
                    <a:pt x="2254" y="206"/>
                  </a:cubicBezTo>
                  <a:cubicBezTo>
                    <a:pt x="2255" y="215"/>
                    <a:pt x="2256" y="224"/>
                    <a:pt x="2256" y="234"/>
                  </a:cubicBezTo>
                  <a:cubicBezTo>
                    <a:pt x="2256" y="243"/>
                    <a:pt x="2255" y="251"/>
                    <a:pt x="2254" y="260"/>
                  </a:cubicBezTo>
                  <a:close/>
                  <a:moveTo>
                    <a:pt x="3332" y="142"/>
                  </a:moveTo>
                  <a:cubicBezTo>
                    <a:pt x="3325" y="131"/>
                    <a:pt x="3316" y="122"/>
                    <a:pt x="3304" y="115"/>
                  </a:cubicBezTo>
                  <a:cubicBezTo>
                    <a:pt x="3292" y="109"/>
                    <a:pt x="3278" y="105"/>
                    <a:pt x="3261" y="105"/>
                  </a:cubicBezTo>
                  <a:cubicBezTo>
                    <a:pt x="3255" y="105"/>
                    <a:pt x="3248" y="106"/>
                    <a:pt x="3242" y="107"/>
                  </a:cubicBezTo>
                  <a:cubicBezTo>
                    <a:pt x="3236" y="108"/>
                    <a:pt x="3230" y="110"/>
                    <a:pt x="3224" y="113"/>
                  </a:cubicBezTo>
                  <a:cubicBezTo>
                    <a:pt x="3219" y="116"/>
                    <a:pt x="3213" y="119"/>
                    <a:pt x="3207" y="123"/>
                  </a:cubicBezTo>
                  <a:cubicBezTo>
                    <a:pt x="3202" y="127"/>
                    <a:pt x="3196" y="132"/>
                    <a:pt x="3190" y="138"/>
                  </a:cubicBezTo>
                  <a:cubicBezTo>
                    <a:pt x="3190" y="13"/>
                    <a:pt x="3190" y="13"/>
                    <a:pt x="3190" y="13"/>
                  </a:cubicBezTo>
                  <a:cubicBezTo>
                    <a:pt x="3189" y="8"/>
                    <a:pt x="3189" y="8"/>
                    <a:pt x="3189" y="8"/>
                  </a:cubicBezTo>
                  <a:cubicBezTo>
                    <a:pt x="3183" y="5"/>
                    <a:pt x="3183" y="5"/>
                    <a:pt x="3183" y="5"/>
                  </a:cubicBezTo>
                  <a:cubicBezTo>
                    <a:pt x="3181" y="4"/>
                    <a:pt x="3178" y="3"/>
                    <a:pt x="3174" y="3"/>
                  </a:cubicBezTo>
                  <a:cubicBezTo>
                    <a:pt x="3170" y="2"/>
                    <a:pt x="3164" y="2"/>
                    <a:pt x="3158" y="2"/>
                  </a:cubicBezTo>
                  <a:cubicBezTo>
                    <a:pt x="3152" y="2"/>
                    <a:pt x="3147" y="2"/>
                    <a:pt x="3143" y="3"/>
                  </a:cubicBezTo>
                  <a:cubicBezTo>
                    <a:pt x="3139" y="3"/>
                    <a:pt x="3135" y="4"/>
                    <a:pt x="3133" y="5"/>
                  </a:cubicBezTo>
                  <a:cubicBezTo>
                    <a:pt x="3128" y="8"/>
                    <a:pt x="3128" y="8"/>
                    <a:pt x="3128" y="8"/>
                  </a:cubicBezTo>
                  <a:cubicBezTo>
                    <a:pt x="3126" y="13"/>
                    <a:pt x="3126" y="13"/>
                    <a:pt x="3126" y="13"/>
                  </a:cubicBezTo>
                  <a:cubicBezTo>
                    <a:pt x="3126" y="346"/>
                    <a:pt x="3126" y="346"/>
                    <a:pt x="3126" y="346"/>
                  </a:cubicBezTo>
                  <a:cubicBezTo>
                    <a:pt x="3128" y="350"/>
                    <a:pt x="3128" y="350"/>
                    <a:pt x="3128" y="350"/>
                  </a:cubicBezTo>
                  <a:cubicBezTo>
                    <a:pt x="3132" y="354"/>
                    <a:pt x="3132" y="354"/>
                    <a:pt x="3132" y="354"/>
                  </a:cubicBezTo>
                  <a:cubicBezTo>
                    <a:pt x="3140" y="355"/>
                    <a:pt x="3140" y="355"/>
                    <a:pt x="3140" y="355"/>
                  </a:cubicBezTo>
                  <a:cubicBezTo>
                    <a:pt x="3144" y="356"/>
                    <a:pt x="3148" y="356"/>
                    <a:pt x="3153" y="356"/>
                  </a:cubicBezTo>
                  <a:cubicBezTo>
                    <a:pt x="3158" y="356"/>
                    <a:pt x="3163" y="356"/>
                    <a:pt x="3166" y="355"/>
                  </a:cubicBezTo>
                  <a:cubicBezTo>
                    <a:pt x="3175" y="354"/>
                    <a:pt x="3175" y="354"/>
                    <a:pt x="3175" y="354"/>
                  </a:cubicBezTo>
                  <a:cubicBezTo>
                    <a:pt x="3179" y="350"/>
                    <a:pt x="3179" y="350"/>
                    <a:pt x="3179" y="350"/>
                  </a:cubicBezTo>
                  <a:cubicBezTo>
                    <a:pt x="3181" y="346"/>
                    <a:pt x="3181" y="346"/>
                    <a:pt x="3181" y="346"/>
                  </a:cubicBezTo>
                  <a:cubicBezTo>
                    <a:pt x="3181" y="321"/>
                    <a:pt x="3181" y="321"/>
                    <a:pt x="3181" y="321"/>
                  </a:cubicBezTo>
                  <a:cubicBezTo>
                    <a:pt x="3187" y="328"/>
                    <a:pt x="3193" y="334"/>
                    <a:pt x="3199" y="339"/>
                  </a:cubicBezTo>
                  <a:cubicBezTo>
                    <a:pt x="3204" y="344"/>
                    <a:pt x="3210" y="348"/>
                    <a:pt x="3216" y="351"/>
                  </a:cubicBezTo>
                  <a:cubicBezTo>
                    <a:pt x="3222" y="354"/>
                    <a:pt x="3229" y="357"/>
                    <a:pt x="3235" y="358"/>
                  </a:cubicBezTo>
                  <a:cubicBezTo>
                    <a:pt x="3242" y="359"/>
                    <a:pt x="3249" y="360"/>
                    <a:pt x="3256" y="360"/>
                  </a:cubicBezTo>
                  <a:cubicBezTo>
                    <a:pt x="3272" y="360"/>
                    <a:pt x="3285" y="357"/>
                    <a:pt x="3298" y="351"/>
                  </a:cubicBezTo>
                  <a:cubicBezTo>
                    <a:pt x="3310" y="345"/>
                    <a:pt x="3320" y="336"/>
                    <a:pt x="3328" y="325"/>
                  </a:cubicBezTo>
                  <a:cubicBezTo>
                    <a:pt x="3336" y="314"/>
                    <a:pt x="3343" y="300"/>
                    <a:pt x="3347" y="284"/>
                  </a:cubicBezTo>
                  <a:cubicBezTo>
                    <a:pt x="3351" y="268"/>
                    <a:pt x="3354" y="250"/>
                    <a:pt x="3354" y="230"/>
                  </a:cubicBezTo>
                  <a:cubicBezTo>
                    <a:pt x="3354" y="213"/>
                    <a:pt x="3352" y="197"/>
                    <a:pt x="3349" y="182"/>
                  </a:cubicBezTo>
                  <a:cubicBezTo>
                    <a:pt x="3345" y="167"/>
                    <a:pt x="3340" y="154"/>
                    <a:pt x="3332" y="142"/>
                  </a:cubicBezTo>
                  <a:close/>
                  <a:moveTo>
                    <a:pt x="3285" y="260"/>
                  </a:moveTo>
                  <a:cubicBezTo>
                    <a:pt x="3283" y="269"/>
                    <a:pt x="3281" y="276"/>
                    <a:pt x="3277" y="283"/>
                  </a:cubicBezTo>
                  <a:cubicBezTo>
                    <a:pt x="3273" y="290"/>
                    <a:pt x="3268" y="295"/>
                    <a:pt x="3262" y="300"/>
                  </a:cubicBezTo>
                  <a:cubicBezTo>
                    <a:pt x="3257" y="304"/>
                    <a:pt x="3250" y="306"/>
                    <a:pt x="3241" y="306"/>
                  </a:cubicBezTo>
                  <a:cubicBezTo>
                    <a:pt x="3233" y="306"/>
                    <a:pt x="3224" y="303"/>
                    <a:pt x="3216" y="297"/>
                  </a:cubicBezTo>
                  <a:cubicBezTo>
                    <a:pt x="3208" y="291"/>
                    <a:pt x="3199" y="282"/>
                    <a:pt x="3190" y="271"/>
                  </a:cubicBezTo>
                  <a:cubicBezTo>
                    <a:pt x="3190" y="196"/>
                    <a:pt x="3190" y="196"/>
                    <a:pt x="3190" y="196"/>
                  </a:cubicBezTo>
                  <a:cubicBezTo>
                    <a:pt x="3195" y="189"/>
                    <a:pt x="3200" y="183"/>
                    <a:pt x="3204" y="179"/>
                  </a:cubicBezTo>
                  <a:cubicBezTo>
                    <a:pt x="3209" y="174"/>
                    <a:pt x="3213" y="171"/>
                    <a:pt x="3218" y="168"/>
                  </a:cubicBezTo>
                  <a:cubicBezTo>
                    <a:pt x="3222" y="165"/>
                    <a:pt x="3226" y="163"/>
                    <a:pt x="3230" y="162"/>
                  </a:cubicBezTo>
                  <a:cubicBezTo>
                    <a:pt x="3234" y="160"/>
                    <a:pt x="3239" y="160"/>
                    <a:pt x="3243" y="160"/>
                  </a:cubicBezTo>
                  <a:cubicBezTo>
                    <a:pt x="3251" y="160"/>
                    <a:pt x="3258" y="162"/>
                    <a:pt x="3264" y="166"/>
                  </a:cubicBezTo>
                  <a:cubicBezTo>
                    <a:pt x="3270" y="170"/>
                    <a:pt x="3274" y="176"/>
                    <a:pt x="3278" y="183"/>
                  </a:cubicBezTo>
                  <a:cubicBezTo>
                    <a:pt x="3281" y="190"/>
                    <a:pt x="3284" y="198"/>
                    <a:pt x="3285" y="206"/>
                  </a:cubicBezTo>
                  <a:cubicBezTo>
                    <a:pt x="3287" y="215"/>
                    <a:pt x="3288" y="225"/>
                    <a:pt x="3288" y="234"/>
                  </a:cubicBezTo>
                  <a:cubicBezTo>
                    <a:pt x="3288" y="243"/>
                    <a:pt x="3287" y="252"/>
                    <a:pt x="3285" y="260"/>
                  </a:cubicBezTo>
                  <a:close/>
                  <a:moveTo>
                    <a:pt x="1992" y="163"/>
                  </a:moveTo>
                  <a:cubicBezTo>
                    <a:pt x="1992" y="269"/>
                    <a:pt x="1992" y="269"/>
                    <a:pt x="1992" y="269"/>
                  </a:cubicBezTo>
                  <a:cubicBezTo>
                    <a:pt x="1992" y="281"/>
                    <a:pt x="1994" y="291"/>
                    <a:pt x="1998" y="297"/>
                  </a:cubicBezTo>
                  <a:cubicBezTo>
                    <a:pt x="2001" y="303"/>
                    <a:pt x="2008" y="306"/>
                    <a:pt x="2018" y="306"/>
                  </a:cubicBezTo>
                  <a:cubicBezTo>
                    <a:pt x="2027" y="305"/>
                    <a:pt x="2027" y="305"/>
                    <a:pt x="2027" y="305"/>
                  </a:cubicBezTo>
                  <a:cubicBezTo>
                    <a:pt x="2035" y="303"/>
                    <a:pt x="2035" y="303"/>
                    <a:pt x="2035" y="303"/>
                  </a:cubicBezTo>
                  <a:cubicBezTo>
                    <a:pt x="2040" y="301"/>
                    <a:pt x="2040" y="301"/>
                    <a:pt x="2040" y="301"/>
                  </a:cubicBezTo>
                  <a:cubicBezTo>
                    <a:pt x="2044" y="300"/>
                    <a:pt x="2044" y="300"/>
                    <a:pt x="2044" y="300"/>
                  </a:cubicBezTo>
                  <a:cubicBezTo>
                    <a:pt x="2047" y="301"/>
                    <a:pt x="2047" y="301"/>
                    <a:pt x="2047" y="301"/>
                  </a:cubicBezTo>
                  <a:cubicBezTo>
                    <a:pt x="2049" y="305"/>
                    <a:pt x="2049" y="305"/>
                    <a:pt x="2049" y="305"/>
                  </a:cubicBezTo>
                  <a:cubicBezTo>
                    <a:pt x="2050" y="312"/>
                    <a:pt x="2050" y="312"/>
                    <a:pt x="2050" y="312"/>
                  </a:cubicBezTo>
                  <a:cubicBezTo>
                    <a:pt x="2051" y="315"/>
                    <a:pt x="2051" y="319"/>
                    <a:pt x="2051" y="323"/>
                  </a:cubicBezTo>
                  <a:cubicBezTo>
                    <a:pt x="2051" y="331"/>
                    <a:pt x="2051" y="337"/>
                    <a:pt x="2050" y="340"/>
                  </a:cubicBezTo>
                  <a:cubicBezTo>
                    <a:pt x="2049" y="344"/>
                    <a:pt x="2047" y="347"/>
                    <a:pt x="2046" y="349"/>
                  </a:cubicBezTo>
                  <a:cubicBezTo>
                    <a:pt x="2039" y="353"/>
                    <a:pt x="2039" y="353"/>
                    <a:pt x="2039" y="353"/>
                  </a:cubicBezTo>
                  <a:cubicBezTo>
                    <a:pt x="2036" y="354"/>
                    <a:pt x="2033" y="356"/>
                    <a:pt x="2029" y="356"/>
                  </a:cubicBezTo>
                  <a:cubicBezTo>
                    <a:pt x="2025" y="357"/>
                    <a:pt x="2021" y="358"/>
                    <a:pt x="2016" y="359"/>
                  </a:cubicBezTo>
                  <a:cubicBezTo>
                    <a:pt x="2011" y="359"/>
                    <a:pt x="2007" y="359"/>
                    <a:pt x="2002" y="359"/>
                  </a:cubicBezTo>
                  <a:cubicBezTo>
                    <a:pt x="1989" y="359"/>
                    <a:pt x="1978" y="358"/>
                    <a:pt x="1969" y="355"/>
                  </a:cubicBezTo>
                  <a:cubicBezTo>
                    <a:pt x="1960" y="351"/>
                    <a:pt x="1952" y="346"/>
                    <a:pt x="1946" y="340"/>
                  </a:cubicBezTo>
                  <a:cubicBezTo>
                    <a:pt x="1940" y="333"/>
                    <a:pt x="1935" y="325"/>
                    <a:pt x="1933" y="315"/>
                  </a:cubicBezTo>
                  <a:cubicBezTo>
                    <a:pt x="1930" y="304"/>
                    <a:pt x="1928" y="292"/>
                    <a:pt x="1928" y="279"/>
                  </a:cubicBezTo>
                  <a:cubicBezTo>
                    <a:pt x="1928" y="163"/>
                    <a:pt x="1928" y="163"/>
                    <a:pt x="1928" y="163"/>
                  </a:cubicBezTo>
                  <a:cubicBezTo>
                    <a:pt x="1901" y="163"/>
                    <a:pt x="1901" y="163"/>
                    <a:pt x="1901" y="163"/>
                  </a:cubicBezTo>
                  <a:cubicBezTo>
                    <a:pt x="1898" y="163"/>
                    <a:pt x="1896" y="161"/>
                    <a:pt x="1894" y="157"/>
                  </a:cubicBezTo>
                  <a:cubicBezTo>
                    <a:pt x="1892" y="153"/>
                    <a:pt x="1891" y="146"/>
                    <a:pt x="1891" y="137"/>
                  </a:cubicBezTo>
                  <a:cubicBezTo>
                    <a:pt x="1891" y="132"/>
                    <a:pt x="1892" y="128"/>
                    <a:pt x="1892" y="125"/>
                  </a:cubicBezTo>
                  <a:cubicBezTo>
                    <a:pt x="1894" y="117"/>
                    <a:pt x="1894" y="117"/>
                    <a:pt x="1894" y="117"/>
                  </a:cubicBezTo>
                  <a:cubicBezTo>
                    <a:pt x="1897" y="113"/>
                    <a:pt x="1897" y="113"/>
                    <a:pt x="1897" y="113"/>
                  </a:cubicBezTo>
                  <a:cubicBezTo>
                    <a:pt x="1901" y="111"/>
                    <a:pt x="1901" y="111"/>
                    <a:pt x="1901" y="111"/>
                  </a:cubicBezTo>
                  <a:cubicBezTo>
                    <a:pt x="1928" y="111"/>
                    <a:pt x="1928" y="111"/>
                    <a:pt x="1928" y="111"/>
                  </a:cubicBezTo>
                  <a:cubicBezTo>
                    <a:pt x="1928" y="61"/>
                    <a:pt x="1928" y="61"/>
                    <a:pt x="1928" y="61"/>
                  </a:cubicBezTo>
                  <a:cubicBezTo>
                    <a:pt x="1930" y="56"/>
                    <a:pt x="1930" y="56"/>
                    <a:pt x="1930" y="56"/>
                  </a:cubicBezTo>
                  <a:cubicBezTo>
                    <a:pt x="1935" y="53"/>
                    <a:pt x="1935" y="53"/>
                    <a:pt x="1935" y="53"/>
                  </a:cubicBezTo>
                  <a:cubicBezTo>
                    <a:pt x="1937" y="52"/>
                    <a:pt x="1940" y="51"/>
                    <a:pt x="1945" y="51"/>
                  </a:cubicBezTo>
                  <a:cubicBezTo>
                    <a:pt x="1949" y="50"/>
                    <a:pt x="1954" y="50"/>
                    <a:pt x="1960" y="50"/>
                  </a:cubicBezTo>
                  <a:cubicBezTo>
                    <a:pt x="1966" y="50"/>
                    <a:pt x="1971" y="50"/>
                    <a:pt x="1975" y="51"/>
                  </a:cubicBezTo>
                  <a:cubicBezTo>
                    <a:pt x="1980" y="51"/>
                    <a:pt x="1983" y="52"/>
                    <a:pt x="1985" y="53"/>
                  </a:cubicBezTo>
                  <a:cubicBezTo>
                    <a:pt x="1990" y="56"/>
                    <a:pt x="1990" y="56"/>
                    <a:pt x="1990" y="56"/>
                  </a:cubicBezTo>
                  <a:cubicBezTo>
                    <a:pt x="1992" y="61"/>
                    <a:pt x="1992" y="61"/>
                    <a:pt x="1992" y="61"/>
                  </a:cubicBezTo>
                  <a:cubicBezTo>
                    <a:pt x="1992" y="111"/>
                    <a:pt x="1992" y="111"/>
                    <a:pt x="1992" y="111"/>
                  </a:cubicBezTo>
                  <a:cubicBezTo>
                    <a:pt x="2041" y="111"/>
                    <a:pt x="2041" y="111"/>
                    <a:pt x="2041" y="111"/>
                  </a:cubicBezTo>
                  <a:cubicBezTo>
                    <a:pt x="2045" y="113"/>
                    <a:pt x="2045" y="113"/>
                    <a:pt x="2045" y="113"/>
                  </a:cubicBezTo>
                  <a:cubicBezTo>
                    <a:pt x="2048" y="117"/>
                    <a:pt x="2048" y="117"/>
                    <a:pt x="2048" y="117"/>
                  </a:cubicBezTo>
                  <a:cubicBezTo>
                    <a:pt x="2050" y="125"/>
                    <a:pt x="2050" y="125"/>
                    <a:pt x="2050" y="125"/>
                  </a:cubicBezTo>
                  <a:cubicBezTo>
                    <a:pt x="2051" y="128"/>
                    <a:pt x="2051" y="132"/>
                    <a:pt x="2051" y="137"/>
                  </a:cubicBezTo>
                  <a:cubicBezTo>
                    <a:pt x="2051" y="146"/>
                    <a:pt x="2050" y="153"/>
                    <a:pt x="2048" y="157"/>
                  </a:cubicBezTo>
                  <a:cubicBezTo>
                    <a:pt x="2047" y="161"/>
                    <a:pt x="2044" y="163"/>
                    <a:pt x="2041" y="163"/>
                  </a:cubicBezTo>
                  <a:lnTo>
                    <a:pt x="1992" y="163"/>
                  </a:lnTo>
                  <a:close/>
                  <a:moveTo>
                    <a:pt x="3055" y="287"/>
                  </a:moveTo>
                  <a:cubicBezTo>
                    <a:pt x="3060" y="293"/>
                    <a:pt x="3063" y="303"/>
                    <a:pt x="3063" y="318"/>
                  </a:cubicBezTo>
                  <a:cubicBezTo>
                    <a:pt x="3063" y="334"/>
                    <a:pt x="3060" y="344"/>
                    <a:pt x="3055" y="349"/>
                  </a:cubicBezTo>
                  <a:cubicBezTo>
                    <a:pt x="3049" y="355"/>
                    <a:pt x="3039" y="358"/>
                    <a:pt x="3025" y="358"/>
                  </a:cubicBezTo>
                  <a:cubicBezTo>
                    <a:pt x="3011" y="358"/>
                    <a:pt x="3001" y="355"/>
                    <a:pt x="2996" y="350"/>
                  </a:cubicBezTo>
                  <a:cubicBezTo>
                    <a:pt x="2990" y="344"/>
                    <a:pt x="2988" y="334"/>
                    <a:pt x="2988" y="319"/>
                  </a:cubicBezTo>
                  <a:cubicBezTo>
                    <a:pt x="2988" y="303"/>
                    <a:pt x="2990" y="293"/>
                    <a:pt x="2996" y="287"/>
                  </a:cubicBezTo>
                  <a:cubicBezTo>
                    <a:pt x="3001" y="282"/>
                    <a:pt x="3011" y="279"/>
                    <a:pt x="3026" y="279"/>
                  </a:cubicBezTo>
                  <a:cubicBezTo>
                    <a:pt x="3040" y="279"/>
                    <a:pt x="3049" y="282"/>
                    <a:pt x="3055" y="287"/>
                  </a:cubicBezTo>
                  <a:close/>
                  <a:moveTo>
                    <a:pt x="3607" y="172"/>
                  </a:moveTo>
                  <a:cubicBezTo>
                    <a:pt x="3603" y="159"/>
                    <a:pt x="3597" y="147"/>
                    <a:pt x="3588" y="137"/>
                  </a:cubicBezTo>
                  <a:cubicBezTo>
                    <a:pt x="3580" y="127"/>
                    <a:pt x="3569" y="119"/>
                    <a:pt x="3555" y="114"/>
                  </a:cubicBezTo>
                  <a:cubicBezTo>
                    <a:pt x="3542" y="108"/>
                    <a:pt x="3526" y="105"/>
                    <a:pt x="3507" y="105"/>
                  </a:cubicBezTo>
                  <a:cubicBezTo>
                    <a:pt x="3489" y="105"/>
                    <a:pt x="3473" y="108"/>
                    <a:pt x="3458" y="114"/>
                  </a:cubicBezTo>
                  <a:cubicBezTo>
                    <a:pt x="3444" y="120"/>
                    <a:pt x="3432" y="129"/>
                    <a:pt x="3422" y="140"/>
                  </a:cubicBezTo>
                  <a:cubicBezTo>
                    <a:pt x="3412" y="151"/>
                    <a:pt x="3405" y="165"/>
                    <a:pt x="3399" y="181"/>
                  </a:cubicBezTo>
                  <a:cubicBezTo>
                    <a:pt x="3394" y="197"/>
                    <a:pt x="3392" y="215"/>
                    <a:pt x="3392" y="235"/>
                  </a:cubicBezTo>
                  <a:cubicBezTo>
                    <a:pt x="3392" y="256"/>
                    <a:pt x="3394" y="275"/>
                    <a:pt x="3399" y="290"/>
                  </a:cubicBezTo>
                  <a:cubicBezTo>
                    <a:pt x="3404" y="306"/>
                    <a:pt x="3412" y="319"/>
                    <a:pt x="3422" y="329"/>
                  </a:cubicBezTo>
                  <a:cubicBezTo>
                    <a:pt x="3432" y="340"/>
                    <a:pt x="3444" y="347"/>
                    <a:pt x="3459" y="353"/>
                  </a:cubicBezTo>
                  <a:cubicBezTo>
                    <a:pt x="3475" y="358"/>
                    <a:pt x="3492" y="360"/>
                    <a:pt x="3512" y="360"/>
                  </a:cubicBezTo>
                  <a:cubicBezTo>
                    <a:pt x="3523" y="360"/>
                    <a:pt x="3534" y="359"/>
                    <a:pt x="3544" y="358"/>
                  </a:cubicBezTo>
                  <a:cubicBezTo>
                    <a:pt x="3553" y="357"/>
                    <a:pt x="3562" y="355"/>
                    <a:pt x="3570" y="353"/>
                  </a:cubicBezTo>
                  <a:cubicBezTo>
                    <a:pt x="3577" y="351"/>
                    <a:pt x="3584" y="349"/>
                    <a:pt x="3588" y="347"/>
                  </a:cubicBezTo>
                  <a:cubicBezTo>
                    <a:pt x="3593" y="345"/>
                    <a:pt x="3596" y="343"/>
                    <a:pt x="3597" y="342"/>
                  </a:cubicBezTo>
                  <a:cubicBezTo>
                    <a:pt x="3600" y="338"/>
                    <a:pt x="3600" y="338"/>
                    <a:pt x="3600" y="338"/>
                  </a:cubicBezTo>
                  <a:cubicBezTo>
                    <a:pt x="3602" y="334"/>
                    <a:pt x="3602" y="334"/>
                    <a:pt x="3602" y="334"/>
                  </a:cubicBezTo>
                  <a:cubicBezTo>
                    <a:pt x="3602" y="327"/>
                    <a:pt x="3602" y="327"/>
                    <a:pt x="3602" y="327"/>
                  </a:cubicBezTo>
                  <a:cubicBezTo>
                    <a:pt x="3603" y="324"/>
                    <a:pt x="3603" y="321"/>
                    <a:pt x="3603" y="318"/>
                  </a:cubicBezTo>
                  <a:cubicBezTo>
                    <a:pt x="3603" y="313"/>
                    <a:pt x="3602" y="310"/>
                    <a:pt x="3602" y="307"/>
                  </a:cubicBezTo>
                  <a:cubicBezTo>
                    <a:pt x="3601" y="301"/>
                    <a:pt x="3601" y="301"/>
                    <a:pt x="3601" y="301"/>
                  </a:cubicBezTo>
                  <a:cubicBezTo>
                    <a:pt x="3598" y="297"/>
                    <a:pt x="3598" y="297"/>
                    <a:pt x="3598" y="297"/>
                  </a:cubicBezTo>
                  <a:cubicBezTo>
                    <a:pt x="3595" y="297"/>
                    <a:pt x="3595" y="297"/>
                    <a:pt x="3595" y="297"/>
                  </a:cubicBezTo>
                  <a:cubicBezTo>
                    <a:pt x="3592" y="297"/>
                    <a:pt x="3589" y="297"/>
                    <a:pt x="3585" y="299"/>
                  </a:cubicBezTo>
                  <a:cubicBezTo>
                    <a:pt x="3581" y="301"/>
                    <a:pt x="3575" y="302"/>
                    <a:pt x="3569" y="304"/>
                  </a:cubicBezTo>
                  <a:cubicBezTo>
                    <a:pt x="3563" y="306"/>
                    <a:pt x="3556" y="308"/>
                    <a:pt x="3547" y="310"/>
                  </a:cubicBezTo>
                  <a:cubicBezTo>
                    <a:pt x="3539" y="311"/>
                    <a:pt x="3529" y="312"/>
                    <a:pt x="3518" y="312"/>
                  </a:cubicBezTo>
                  <a:cubicBezTo>
                    <a:pt x="3507" y="312"/>
                    <a:pt x="3498" y="311"/>
                    <a:pt x="3490" y="308"/>
                  </a:cubicBezTo>
                  <a:cubicBezTo>
                    <a:pt x="3482" y="305"/>
                    <a:pt x="3476" y="301"/>
                    <a:pt x="3471" y="295"/>
                  </a:cubicBezTo>
                  <a:cubicBezTo>
                    <a:pt x="3466" y="290"/>
                    <a:pt x="3462" y="283"/>
                    <a:pt x="3460" y="275"/>
                  </a:cubicBezTo>
                  <a:cubicBezTo>
                    <a:pt x="3457" y="267"/>
                    <a:pt x="3456" y="259"/>
                    <a:pt x="3456" y="249"/>
                  </a:cubicBezTo>
                  <a:cubicBezTo>
                    <a:pt x="3594" y="249"/>
                    <a:pt x="3594" y="249"/>
                    <a:pt x="3594" y="249"/>
                  </a:cubicBezTo>
                  <a:cubicBezTo>
                    <a:pt x="3600" y="249"/>
                    <a:pt x="3605" y="247"/>
                    <a:pt x="3608" y="243"/>
                  </a:cubicBezTo>
                  <a:cubicBezTo>
                    <a:pt x="3612" y="240"/>
                    <a:pt x="3613" y="234"/>
                    <a:pt x="3613" y="226"/>
                  </a:cubicBezTo>
                  <a:cubicBezTo>
                    <a:pt x="3613" y="216"/>
                    <a:pt x="3613" y="216"/>
                    <a:pt x="3613" y="216"/>
                  </a:cubicBezTo>
                  <a:cubicBezTo>
                    <a:pt x="3613" y="200"/>
                    <a:pt x="3611" y="186"/>
                    <a:pt x="3607" y="172"/>
                  </a:cubicBezTo>
                  <a:close/>
                  <a:moveTo>
                    <a:pt x="3456" y="208"/>
                  </a:moveTo>
                  <a:cubicBezTo>
                    <a:pt x="3457" y="200"/>
                    <a:pt x="3458" y="193"/>
                    <a:pt x="3460" y="186"/>
                  </a:cubicBezTo>
                  <a:cubicBezTo>
                    <a:pt x="3462" y="179"/>
                    <a:pt x="3465" y="172"/>
                    <a:pt x="3469" y="167"/>
                  </a:cubicBezTo>
                  <a:cubicBezTo>
                    <a:pt x="3473" y="162"/>
                    <a:pt x="3478" y="158"/>
                    <a:pt x="3484" y="155"/>
                  </a:cubicBezTo>
                  <a:cubicBezTo>
                    <a:pt x="3490" y="152"/>
                    <a:pt x="3497" y="151"/>
                    <a:pt x="3505" y="151"/>
                  </a:cubicBezTo>
                  <a:cubicBezTo>
                    <a:pt x="3521" y="151"/>
                    <a:pt x="3533" y="156"/>
                    <a:pt x="3541" y="166"/>
                  </a:cubicBezTo>
                  <a:cubicBezTo>
                    <a:pt x="3548" y="176"/>
                    <a:pt x="3552" y="190"/>
                    <a:pt x="3551" y="208"/>
                  </a:cubicBezTo>
                  <a:lnTo>
                    <a:pt x="3456" y="208"/>
                  </a:lnTo>
                  <a:close/>
                  <a:moveTo>
                    <a:pt x="2436" y="8"/>
                  </a:moveTo>
                  <a:cubicBezTo>
                    <a:pt x="2437" y="13"/>
                    <a:pt x="2437" y="13"/>
                    <a:pt x="2437" y="13"/>
                  </a:cubicBezTo>
                  <a:cubicBezTo>
                    <a:pt x="2437" y="346"/>
                    <a:pt x="2437" y="346"/>
                    <a:pt x="2437" y="346"/>
                  </a:cubicBezTo>
                  <a:cubicBezTo>
                    <a:pt x="2436" y="350"/>
                    <a:pt x="2436" y="350"/>
                    <a:pt x="2436" y="350"/>
                  </a:cubicBezTo>
                  <a:cubicBezTo>
                    <a:pt x="2431" y="353"/>
                    <a:pt x="2431" y="353"/>
                    <a:pt x="2431" y="353"/>
                  </a:cubicBezTo>
                  <a:cubicBezTo>
                    <a:pt x="2428" y="354"/>
                    <a:pt x="2425" y="355"/>
                    <a:pt x="2421" y="355"/>
                  </a:cubicBezTo>
                  <a:cubicBezTo>
                    <a:pt x="2417" y="356"/>
                    <a:pt x="2412" y="356"/>
                    <a:pt x="2405" y="356"/>
                  </a:cubicBezTo>
                  <a:cubicBezTo>
                    <a:pt x="2399" y="356"/>
                    <a:pt x="2394" y="356"/>
                    <a:pt x="2390" y="355"/>
                  </a:cubicBezTo>
                  <a:cubicBezTo>
                    <a:pt x="2386" y="355"/>
                    <a:pt x="2383" y="354"/>
                    <a:pt x="2380" y="353"/>
                  </a:cubicBezTo>
                  <a:cubicBezTo>
                    <a:pt x="2375" y="350"/>
                    <a:pt x="2375" y="350"/>
                    <a:pt x="2375" y="350"/>
                  </a:cubicBezTo>
                  <a:cubicBezTo>
                    <a:pt x="2374" y="346"/>
                    <a:pt x="2374" y="346"/>
                    <a:pt x="2374" y="346"/>
                  </a:cubicBezTo>
                  <a:cubicBezTo>
                    <a:pt x="2374" y="13"/>
                    <a:pt x="2374" y="13"/>
                    <a:pt x="2374" y="13"/>
                  </a:cubicBezTo>
                  <a:cubicBezTo>
                    <a:pt x="2375" y="8"/>
                    <a:pt x="2375" y="8"/>
                    <a:pt x="2375" y="8"/>
                  </a:cubicBezTo>
                  <a:cubicBezTo>
                    <a:pt x="2380" y="5"/>
                    <a:pt x="2380" y="5"/>
                    <a:pt x="2380" y="5"/>
                  </a:cubicBezTo>
                  <a:cubicBezTo>
                    <a:pt x="2383" y="4"/>
                    <a:pt x="2386" y="3"/>
                    <a:pt x="2390" y="3"/>
                  </a:cubicBezTo>
                  <a:cubicBezTo>
                    <a:pt x="2394" y="2"/>
                    <a:pt x="2399" y="2"/>
                    <a:pt x="2405" y="2"/>
                  </a:cubicBezTo>
                  <a:cubicBezTo>
                    <a:pt x="2412" y="2"/>
                    <a:pt x="2417" y="2"/>
                    <a:pt x="2421" y="3"/>
                  </a:cubicBezTo>
                  <a:cubicBezTo>
                    <a:pt x="2425" y="3"/>
                    <a:pt x="2428" y="4"/>
                    <a:pt x="2431" y="5"/>
                  </a:cubicBezTo>
                  <a:lnTo>
                    <a:pt x="2436" y="8"/>
                  </a:lnTo>
                  <a:close/>
                  <a:moveTo>
                    <a:pt x="2715" y="115"/>
                  </a:moveTo>
                  <a:cubicBezTo>
                    <a:pt x="2717" y="120"/>
                    <a:pt x="2717" y="120"/>
                    <a:pt x="2717" y="120"/>
                  </a:cubicBezTo>
                  <a:cubicBezTo>
                    <a:pt x="2717" y="346"/>
                    <a:pt x="2717" y="346"/>
                    <a:pt x="2717" y="346"/>
                  </a:cubicBezTo>
                  <a:cubicBezTo>
                    <a:pt x="2716" y="350"/>
                    <a:pt x="2716" y="350"/>
                    <a:pt x="2716" y="350"/>
                  </a:cubicBezTo>
                  <a:cubicBezTo>
                    <a:pt x="2711" y="353"/>
                    <a:pt x="2711" y="353"/>
                    <a:pt x="2711" y="353"/>
                  </a:cubicBezTo>
                  <a:cubicBezTo>
                    <a:pt x="2703" y="355"/>
                    <a:pt x="2703" y="355"/>
                    <a:pt x="2703" y="355"/>
                  </a:cubicBezTo>
                  <a:cubicBezTo>
                    <a:pt x="2699" y="356"/>
                    <a:pt x="2695" y="356"/>
                    <a:pt x="2690" y="356"/>
                  </a:cubicBezTo>
                  <a:cubicBezTo>
                    <a:pt x="2684" y="356"/>
                    <a:pt x="2680" y="356"/>
                    <a:pt x="2676" y="355"/>
                  </a:cubicBezTo>
                  <a:cubicBezTo>
                    <a:pt x="2668" y="353"/>
                    <a:pt x="2668" y="353"/>
                    <a:pt x="2668" y="353"/>
                  </a:cubicBezTo>
                  <a:cubicBezTo>
                    <a:pt x="2664" y="350"/>
                    <a:pt x="2664" y="350"/>
                    <a:pt x="2664" y="350"/>
                  </a:cubicBezTo>
                  <a:cubicBezTo>
                    <a:pt x="2662" y="346"/>
                    <a:pt x="2662" y="346"/>
                    <a:pt x="2662" y="346"/>
                  </a:cubicBezTo>
                  <a:cubicBezTo>
                    <a:pt x="2662" y="320"/>
                    <a:pt x="2662" y="320"/>
                    <a:pt x="2662" y="320"/>
                  </a:cubicBezTo>
                  <a:cubicBezTo>
                    <a:pt x="2650" y="333"/>
                    <a:pt x="2637" y="343"/>
                    <a:pt x="2624" y="350"/>
                  </a:cubicBezTo>
                  <a:cubicBezTo>
                    <a:pt x="2611" y="357"/>
                    <a:pt x="2598" y="360"/>
                    <a:pt x="2584" y="360"/>
                  </a:cubicBezTo>
                  <a:cubicBezTo>
                    <a:pt x="2569" y="360"/>
                    <a:pt x="2556" y="358"/>
                    <a:pt x="2545" y="353"/>
                  </a:cubicBezTo>
                  <a:cubicBezTo>
                    <a:pt x="2534" y="347"/>
                    <a:pt x="2526" y="341"/>
                    <a:pt x="2519" y="332"/>
                  </a:cubicBezTo>
                  <a:cubicBezTo>
                    <a:pt x="2513" y="323"/>
                    <a:pt x="2508" y="313"/>
                    <a:pt x="2506" y="301"/>
                  </a:cubicBezTo>
                  <a:cubicBezTo>
                    <a:pt x="2503" y="290"/>
                    <a:pt x="2501" y="275"/>
                    <a:pt x="2501" y="258"/>
                  </a:cubicBezTo>
                  <a:cubicBezTo>
                    <a:pt x="2501" y="120"/>
                    <a:pt x="2501" y="120"/>
                    <a:pt x="2501" y="120"/>
                  </a:cubicBezTo>
                  <a:cubicBezTo>
                    <a:pt x="2503" y="115"/>
                    <a:pt x="2503" y="115"/>
                    <a:pt x="2503" y="115"/>
                  </a:cubicBezTo>
                  <a:cubicBezTo>
                    <a:pt x="2508" y="112"/>
                    <a:pt x="2508" y="112"/>
                    <a:pt x="2508" y="112"/>
                  </a:cubicBezTo>
                  <a:cubicBezTo>
                    <a:pt x="2510" y="111"/>
                    <a:pt x="2514" y="111"/>
                    <a:pt x="2518" y="110"/>
                  </a:cubicBezTo>
                  <a:cubicBezTo>
                    <a:pt x="2522" y="110"/>
                    <a:pt x="2527" y="110"/>
                    <a:pt x="2533" y="110"/>
                  </a:cubicBezTo>
                  <a:cubicBezTo>
                    <a:pt x="2539" y="110"/>
                    <a:pt x="2544" y="110"/>
                    <a:pt x="2548" y="110"/>
                  </a:cubicBezTo>
                  <a:cubicBezTo>
                    <a:pt x="2553" y="111"/>
                    <a:pt x="2556" y="111"/>
                    <a:pt x="2558" y="112"/>
                  </a:cubicBezTo>
                  <a:cubicBezTo>
                    <a:pt x="2563" y="115"/>
                    <a:pt x="2563" y="115"/>
                    <a:pt x="2563" y="115"/>
                  </a:cubicBezTo>
                  <a:cubicBezTo>
                    <a:pt x="2565" y="120"/>
                    <a:pt x="2565" y="120"/>
                    <a:pt x="2565" y="120"/>
                  </a:cubicBezTo>
                  <a:cubicBezTo>
                    <a:pt x="2565" y="247"/>
                    <a:pt x="2565" y="247"/>
                    <a:pt x="2565" y="247"/>
                  </a:cubicBezTo>
                  <a:cubicBezTo>
                    <a:pt x="2565" y="259"/>
                    <a:pt x="2566" y="268"/>
                    <a:pt x="2567" y="275"/>
                  </a:cubicBezTo>
                  <a:cubicBezTo>
                    <a:pt x="2569" y="281"/>
                    <a:pt x="2571" y="286"/>
                    <a:pt x="2574" y="291"/>
                  </a:cubicBezTo>
                  <a:cubicBezTo>
                    <a:pt x="2577" y="295"/>
                    <a:pt x="2581" y="299"/>
                    <a:pt x="2586" y="301"/>
                  </a:cubicBezTo>
                  <a:cubicBezTo>
                    <a:pt x="2591" y="303"/>
                    <a:pt x="2596" y="305"/>
                    <a:pt x="2603" y="305"/>
                  </a:cubicBezTo>
                  <a:cubicBezTo>
                    <a:pt x="2611" y="305"/>
                    <a:pt x="2619" y="302"/>
                    <a:pt x="2627" y="296"/>
                  </a:cubicBezTo>
                  <a:cubicBezTo>
                    <a:pt x="2635" y="290"/>
                    <a:pt x="2644" y="281"/>
                    <a:pt x="2654" y="270"/>
                  </a:cubicBezTo>
                  <a:cubicBezTo>
                    <a:pt x="2654" y="120"/>
                    <a:pt x="2654" y="120"/>
                    <a:pt x="2654" y="120"/>
                  </a:cubicBezTo>
                  <a:cubicBezTo>
                    <a:pt x="2655" y="115"/>
                    <a:pt x="2655" y="115"/>
                    <a:pt x="2655" y="115"/>
                  </a:cubicBezTo>
                  <a:cubicBezTo>
                    <a:pt x="2660" y="112"/>
                    <a:pt x="2660" y="112"/>
                    <a:pt x="2660" y="112"/>
                  </a:cubicBezTo>
                  <a:cubicBezTo>
                    <a:pt x="2662" y="111"/>
                    <a:pt x="2666" y="111"/>
                    <a:pt x="2670" y="110"/>
                  </a:cubicBezTo>
                  <a:cubicBezTo>
                    <a:pt x="2674" y="110"/>
                    <a:pt x="2679" y="110"/>
                    <a:pt x="2685" y="110"/>
                  </a:cubicBezTo>
                  <a:cubicBezTo>
                    <a:pt x="2691" y="110"/>
                    <a:pt x="2697" y="110"/>
                    <a:pt x="2701" y="110"/>
                  </a:cubicBezTo>
                  <a:cubicBezTo>
                    <a:pt x="2705" y="111"/>
                    <a:pt x="2708" y="111"/>
                    <a:pt x="2710" y="112"/>
                  </a:cubicBezTo>
                  <a:lnTo>
                    <a:pt x="2715" y="115"/>
                  </a:lnTo>
                  <a:close/>
                  <a:moveTo>
                    <a:pt x="2935" y="255"/>
                  </a:moveTo>
                  <a:cubicBezTo>
                    <a:pt x="2938" y="263"/>
                    <a:pt x="2940" y="272"/>
                    <a:pt x="2940" y="282"/>
                  </a:cubicBezTo>
                  <a:cubicBezTo>
                    <a:pt x="2940" y="295"/>
                    <a:pt x="2938" y="306"/>
                    <a:pt x="2933" y="316"/>
                  </a:cubicBezTo>
                  <a:cubicBezTo>
                    <a:pt x="2928" y="326"/>
                    <a:pt x="2921" y="334"/>
                    <a:pt x="2912" y="340"/>
                  </a:cubicBezTo>
                  <a:cubicBezTo>
                    <a:pt x="2904" y="347"/>
                    <a:pt x="2893" y="352"/>
                    <a:pt x="2881" y="355"/>
                  </a:cubicBezTo>
                  <a:cubicBezTo>
                    <a:pt x="2869" y="358"/>
                    <a:pt x="2856" y="360"/>
                    <a:pt x="2842" y="360"/>
                  </a:cubicBezTo>
                  <a:cubicBezTo>
                    <a:pt x="2834" y="360"/>
                    <a:pt x="2826" y="359"/>
                    <a:pt x="2818" y="358"/>
                  </a:cubicBezTo>
                  <a:cubicBezTo>
                    <a:pt x="2810" y="357"/>
                    <a:pt x="2804" y="355"/>
                    <a:pt x="2797" y="353"/>
                  </a:cubicBezTo>
                  <a:cubicBezTo>
                    <a:pt x="2791" y="351"/>
                    <a:pt x="2786" y="349"/>
                    <a:pt x="2782" y="347"/>
                  </a:cubicBezTo>
                  <a:cubicBezTo>
                    <a:pt x="2778" y="345"/>
                    <a:pt x="2775" y="344"/>
                    <a:pt x="2773" y="342"/>
                  </a:cubicBezTo>
                  <a:cubicBezTo>
                    <a:pt x="2772" y="340"/>
                    <a:pt x="2770" y="337"/>
                    <a:pt x="2769" y="333"/>
                  </a:cubicBezTo>
                  <a:cubicBezTo>
                    <a:pt x="2768" y="330"/>
                    <a:pt x="2768" y="324"/>
                    <a:pt x="2768" y="317"/>
                  </a:cubicBezTo>
                  <a:cubicBezTo>
                    <a:pt x="2768" y="312"/>
                    <a:pt x="2768" y="308"/>
                    <a:pt x="2768" y="305"/>
                  </a:cubicBezTo>
                  <a:cubicBezTo>
                    <a:pt x="2770" y="298"/>
                    <a:pt x="2770" y="298"/>
                    <a:pt x="2770" y="298"/>
                  </a:cubicBezTo>
                  <a:cubicBezTo>
                    <a:pt x="2772" y="294"/>
                    <a:pt x="2772" y="294"/>
                    <a:pt x="2772" y="294"/>
                  </a:cubicBezTo>
                  <a:cubicBezTo>
                    <a:pt x="2776" y="293"/>
                    <a:pt x="2776" y="293"/>
                    <a:pt x="2776" y="293"/>
                  </a:cubicBezTo>
                  <a:cubicBezTo>
                    <a:pt x="2778" y="293"/>
                    <a:pt x="2781" y="294"/>
                    <a:pt x="2784" y="296"/>
                  </a:cubicBezTo>
                  <a:cubicBezTo>
                    <a:pt x="2788" y="299"/>
                    <a:pt x="2792" y="301"/>
                    <a:pt x="2798" y="303"/>
                  </a:cubicBezTo>
                  <a:cubicBezTo>
                    <a:pt x="2803" y="306"/>
                    <a:pt x="2809" y="308"/>
                    <a:pt x="2817" y="310"/>
                  </a:cubicBezTo>
                  <a:cubicBezTo>
                    <a:pt x="2824" y="313"/>
                    <a:pt x="2832" y="314"/>
                    <a:pt x="2841" y="314"/>
                  </a:cubicBezTo>
                  <a:cubicBezTo>
                    <a:pt x="2847" y="314"/>
                    <a:pt x="2852" y="313"/>
                    <a:pt x="2856" y="312"/>
                  </a:cubicBezTo>
                  <a:cubicBezTo>
                    <a:pt x="2861" y="311"/>
                    <a:pt x="2865" y="309"/>
                    <a:pt x="2868" y="307"/>
                  </a:cubicBezTo>
                  <a:cubicBezTo>
                    <a:pt x="2875" y="299"/>
                    <a:pt x="2875" y="299"/>
                    <a:pt x="2875" y="299"/>
                  </a:cubicBezTo>
                  <a:cubicBezTo>
                    <a:pt x="2877" y="295"/>
                    <a:pt x="2878" y="291"/>
                    <a:pt x="2878" y="287"/>
                  </a:cubicBezTo>
                  <a:cubicBezTo>
                    <a:pt x="2878" y="282"/>
                    <a:pt x="2876" y="278"/>
                    <a:pt x="2873" y="274"/>
                  </a:cubicBezTo>
                  <a:cubicBezTo>
                    <a:pt x="2870" y="270"/>
                    <a:pt x="2866" y="267"/>
                    <a:pt x="2861" y="264"/>
                  </a:cubicBezTo>
                  <a:cubicBezTo>
                    <a:pt x="2856" y="262"/>
                    <a:pt x="2850" y="259"/>
                    <a:pt x="2843" y="257"/>
                  </a:cubicBezTo>
                  <a:cubicBezTo>
                    <a:pt x="2837" y="254"/>
                    <a:pt x="2830" y="252"/>
                    <a:pt x="2823" y="249"/>
                  </a:cubicBezTo>
                  <a:cubicBezTo>
                    <a:pt x="2817" y="246"/>
                    <a:pt x="2810" y="243"/>
                    <a:pt x="2803" y="239"/>
                  </a:cubicBezTo>
                  <a:cubicBezTo>
                    <a:pt x="2797" y="235"/>
                    <a:pt x="2791" y="231"/>
                    <a:pt x="2786" y="225"/>
                  </a:cubicBezTo>
                  <a:cubicBezTo>
                    <a:pt x="2781" y="220"/>
                    <a:pt x="2777" y="214"/>
                    <a:pt x="2774" y="206"/>
                  </a:cubicBezTo>
                  <a:cubicBezTo>
                    <a:pt x="2770" y="198"/>
                    <a:pt x="2769" y="189"/>
                    <a:pt x="2769" y="179"/>
                  </a:cubicBezTo>
                  <a:cubicBezTo>
                    <a:pt x="2769" y="168"/>
                    <a:pt x="2771" y="158"/>
                    <a:pt x="2775" y="149"/>
                  </a:cubicBezTo>
                  <a:cubicBezTo>
                    <a:pt x="2779" y="140"/>
                    <a:pt x="2785" y="132"/>
                    <a:pt x="2793" y="126"/>
                  </a:cubicBezTo>
                  <a:cubicBezTo>
                    <a:pt x="2801" y="119"/>
                    <a:pt x="2811" y="114"/>
                    <a:pt x="2822" y="111"/>
                  </a:cubicBezTo>
                  <a:cubicBezTo>
                    <a:pt x="2834" y="107"/>
                    <a:pt x="2847" y="105"/>
                    <a:pt x="2861" y="105"/>
                  </a:cubicBezTo>
                  <a:cubicBezTo>
                    <a:pt x="2868" y="105"/>
                    <a:pt x="2875" y="106"/>
                    <a:pt x="2881" y="107"/>
                  </a:cubicBezTo>
                  <a:cubicBezTo>
                    <a:pt x="2888" y="108"/>
                    <a:pt x="2894" y="109"/>
                    <a:pt x="2899" y="111"/>
                  </a:cubicBezTo>
                  <a:cubicBezTo>
                    <a:pt x="2905" y="112"/>
                    <a:pt x="2909" y="114"/>
                    <a:pt x="2913" y="116"/>
                  </a:cubicBezTo>
                  <a:cubicBezTo>
                    <a:pt x="2917" y="117"/>
                    <a:pt x="2920" y="119"/>
                    <a:pt x="2921" y="120"/>
                  </a:cubicBezTo>
                  <a:cubicBezTo>
                    <a:pt x="2925" y="124"/>
                    <a:pt x="2925" y="124"/>
                    <a:pt x="2925" y="124"/>
                  </a:cubicBezTo>
                  <a:cubicBezTo>
                    <a:pt x="2926" y="129"/>
                    <a:pt x="2926" y="129"/>
                    <a:pt x="2926" y="129"/>
                  </a:cubicBezTo>
                  <a:cubicBezTo>
                    <a:pt x="2927" y="135"/>
                    <a:pt x="2927" y="135"/>
                    <a:pt x="2927" y="135"/>
                  </a:cubicBezTo>
                  <a:cubicBezTo>
                    <a:pt x="2927" y="138"/>
                    <a:pt x="2927" y="141"/>
                    <a:pt x="2927" y="145"/>
                  </a:cubicBezTo>
                  <a:cubicBezTo>
                    <a:pt x="2927" y="150"/>
                    <a:pt x="2927" y="153"/>
                    <a:pt x="2927" y="156"/>
                  </a:cubicBezTo>
                  <a:cubicBezTo>
                    <a:pt x="2926" y="163"/>
                    <a:pt x="2926" y="163"/>
                    <a:pt x="2926" y="163"/>
                  </a:cubicBezTo>
                  <a:cubicBezTo>
                    <a:pt x="2923" y="166"/>
                    <a:pt x="2923" y="166"/>
                    <a:pt x="2923" y="166"/>
                  </a:cubicBezTo>
                  <a:cubicBezTo>
                    <a:pt x="2920" y="167"/>
                    <a:pt x="2920" y="167"/>
                    <a:pt x="2920" y="167"/>
                  </a:cubicBezTo>
                  <a:cubicBezTo>
                    <a:pt x="2913" y="165"/>
                    <a:pt x="2913" y="165"/>
                    <a:pt x="2913" y="165"/>
                  </a:cubicBezTo>
                  <a:cubicBezTo>
                    <a:pt x="2909" y="163"/>
                    <a:pt x="2905" y="161"/>
                    <a:pt x="2901" y="159"/>
                  </a:cubicBezTo>
                  <a:cubicBezTo>
                    <a:pt x="2896" y="157"/>
                    <a:pt x="2890" y="155"/>
                    <a:pt x="2884" y="153"/>
                  </a:cubicBezTo>
                  <a:cubicBezTo>
                    <a:pt x="2878" y="151"/>
                    <a:pt x="2870" y="151"/>
                    <a:pt x="2862" y="151"/>
                  </a:cubicBezTo>
                  <a:cubicBezTo>
                    <a:pt x="2857" y="151"/>
                    <a:pt x="2852" y="151"/>
                    <a:pt x="2847" y="152"/>
                  </a:cubicBezTo>
                  <a:cubicBezTo>
                    <a:pt x="2843" y="153"/>
                    <a:pt x="2840" y="155"/>
                    <a:pt x="2837" y="157"/>
                  </a:cubicBezTo>
                  <a:cubicBezTo>
                    <a:pt x="2831" y="165"/>
                    <a:pt x="2831" y="165"/>
                    <a:pt x="2831" y="165"/>
                  </a:cubicBezTo>
                  <a:cubicBezTo>
                    <a:pt x="2829" y="175"/>
                    <a:pt x="2829" y="175"/>
                    <a:pt x="2829" y="175"/>
                  </a:cubicBezTo>
                  <a:cubicBezTo>
                    <a:pt x="2829" y="180"/>
                    <a:pt x="2830" y="184"/>
                    <a:pt x="2834" y="188"/>
                  </a:cubicBezTo>
                  <a:cubicBezTo>
                    <a:pt x="2837" y="191"/>
                    <a:pt x="2841" y="194"/>
                    <a:pt x="2846" y="197"/>
                  </a:cubicBezTo>
                  <a:cubicBezTo>
                    <a:pt x="2852" y="200"/>
                    <a:pt x="2858" y="202"/>
                    <a:pt x="2864" y="205"/>
                  </a:cubicBezTo>
                  <a:cubicBezTo>
                    <a:pt x="2871" y="207"/>
                    <a:pt x="2878" y="210"/>
                    <a:pt x="2884" y="212"/>
                  </a:cubicBezTo>
                  <a:cubicBezTo>
                    <a:pt x="2891" y="215"/>
                    <a:pt x="2898" y="218"/>
                    <a:pt x="2905" y="222"/>
                  </a:cubicBezTo>
                  <a:cubicBezTo>
                    <a:pt x="2911" y="226"/>
                    <a:pt x="2917" y="230"/>
                    <a:pt x="2923" y="236"/>
                  </a:cubicBezTo>
                  <a:cubicBezTo>
                    <a:pt x="2928" y="241"/>
                    <a:pt x="2932" y="248"/>
                    <a:pt x="2935" y="255"/>
                  </a:cubicBezTo>
                  <a:close/>
                </a:path>
              </a:pathLst>
            </a:custGeom>
            <a:solidFill>
              <a:srgbClr val="8AB8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 name="Rechthoek 9">
            <a:extLst>
              <a:ext uri="{FF2B5EF4-FFF2-40B4-BE49-F238E27FC236}">
                <a16:creationId xmlns:a16="http://schemas.microsoft.com/office/drawing/2014/main" id="{45E85996-9266-47A4-AD88-2E871EE80BE2}"/>
              </a:ext>
            </a:extLst>
          </p:cNvPr>
          <p:cNvSpPr>
            <a:spLocks noSelect="1"/>
          </p:cNvSpPr>
          <p:nvPr userDrawn="1"/>
        </p:nvSpPr>
        <p:spPr>
          <a:xfrm>
            <a:off x="695325" y="3434114"/>
            <a:ext cx="6096000" cy="1661993"/>
          </a:xfrm>
          <a:prstGeom prst="rect">
            <a:avLst/>
          </a:prstGeom>
        </p:spPr>
        <p:txBody>
          <a:bodyPr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Fost Plus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Olympiadenlaan 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1140 Brussel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T +32 2 775 03 50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fostplus@fostplus.be</a:t>
            </a:r>
          </a:p>
        </p:txBody>
      </p:sp>
    </p:spTree>
    <p:extLst>
      <p:ext uri="{BB962C8B-B14F-4D97-AF65-F5344CB8AC3E}">
        <p14:creationId xmlns:p14="http://schemas.microsoft.com/office/powerpoint/2010/main" val="1785203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noSelect="1"/>
          </p:cNvSpPr>
          <p:nvPr>
            <p:ph type="title" hasCustomPrompt="1"/>
          </p:nvPr>
        </p:nvSpPr>
        <p:spPr/>
        <p:txBody>
          <a:bodyPr/>
          <a:lstStyle>
            <a:lvl1pPr>
              <a:defRPr/>
            </a:lvl1pPr>
          </a:lstStyle>
          <a:p>
            <a:r>
              <a:rPr lang="en-GB"/>
              <a:t>[Title]</a:t>
            </a:r>
          </a:p>
        </p:txBody>
      </p:sp>
      <p:sp>
        <p:nvSpPr>
          <p:cNvPr id="15" name="Frame footer 2">
            <a:extLst>
              <a:ext uri="{FF2B5EF4-FFF2-40B4-BE49-F238E27FC236}">
                <a16:creationId xmlns:a16="http://schemas.microsoft.com/office/drawing/2014/main" id="{97B643C8-2DC0-4F86-A2D2-F48FCE658AA3}"/>
              </a:ext>
              <a:ext uri="{C183D7F6-B498-43B3-948B-1728B52AA6E4}">
                <adec:decorative xmlns:adec="http://schemas.microsoft.com/office/drawing/2017/decorative" val="1"/>
              </a:ext>
            </a:extLst>
          </p:cNvPr>
          <p:cNvSpPr>
            <a:spLocks noGrp="1" noSelect="1"/>
          </p:cNvSpPr>
          <p:nvPr>
            <p:ph type="ftr" sz="quarter" idx="11"/>
          </p:nvPr>
        </p:nvSpPr>
        <p:spPr/>
        <p:txBody>
          <a:bodyPr/>
          <a:lstStyle/>
          <a:p>
            <a:endParaRPr lang="en-GB"/>
          </a:p>
        </p:txBody>
      </p:sp>
      <p:sp>
        <p:nvSpPr>
          <p:cNvPr id="16" name="Frame slide number 3">
            <a:extLst>
              <a:ext uri="{FF2B5EF4-FFF2-40B4-BE49-F238E27FC236}">
                <a16:creationId xmlns:a16="http://schemas.microsoft.com/office/drawing/2014/main" id="{DB2E9349-A36B-4E61-B7AA-67A1051DBB88}"/>
              </a:ext>
            </a:extLst>
          </p:cNvPr>
          <p:cNvSpPr>
            <a:spLocks noGrp="1" noSelect="1"/>
          </p:cNvSpPr>
          <p:nvPr>
            <p:ph type="sldNum" sz="quarter" idx="12"/>
          </p:nvPr>
        </p:nvSpPr>
        <p:spPr/>
        <p:txBody>
          <a:bodyPr/>
          <a:lstStyle/>
          <a:p>
            <a:fld id="{9EFF45C9-7FA9-9743-AEA9-BA85E185A597}" type="slidenum">
              <a:rPr lang="en-GB" smtClean="0"/>
              <a:pPr/>
              <a:t>‹N°›</a:t>
            </a:fld>
            <a:endParaRPr lang="en-GB"/>
          </a:p>
        </p:txBody>
      </p:sp>
    </p:spTree>
    <p:extLst>
      <p:ext uri="{BB962C8B-B14F-4D97-AF65-F5344CB8AC3E}">
        <p14:creationId xmlns:p14="http://schemas.microsoft.com/office/powerpoint/2010/main" val="1522421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14" name="Frame footer 1">
            <a:extLst>
              <a:ext uri="{FF2B5EF4-FFF2-40B4-BE49-F238E27FC236}">
                <a16:creationId xmlns:a16="http://schemas.microsoft.com/office/drawing/2014/main" id="{08E717A3-5FA0-42B4-8B6A-AC28B1E6005A}"/>
              </a:ext>
              <a:ext uri="{C183D7F6-B498-43B3-948B-1728B52AA6E4}">
                <adec:decorative xmlns:adec="http://schemas.microsoft.com/office/drawing/2017/decorative" val="1"/>
              </a:ext>
            </a:extLst>
          </p:cNvPr>
          <p:cNvSpPr>
            <a:spLocks noGrp="1" noSelect="1"/>
          </p:cNvSpPr>
          <p:nvPr>
            <p:ph type="ftr" sz="quarter" idx="11"/>
          </p:nvPr>
        </p:nvSpPr>
        <p:spPr/>
        <p:txBody>
          <a:bodyPr/>
          <a:lstStyle/>
          <a:p>
            <a:endParaRPr lang="en-GB"/>
          </a:p>
        </p:txBody>
      </p:sp>
      <p:sp>
        <p:nvSpPr>
          <p:cNvPr id="15" name="Frame slide number 2">
            <a:extLst>
              <a:ext uri="{FF2B5EF4-FFF2-40B4-BE49-F238E27FC236}">
                <a16:creationId xmlns:a16="http://schemas.microsoft.com/office/drawing/2014/main" id="{32890FC6-98B2-4A9F-95D9-AD0EC0908863}"/>
              </a:ext>
            </a:extLst>
          </p:cNvPr>
          <p:cNvSpPr>
            <a:spLocks noGrp="1" noSelect="1"/>
          </p:cNvSpPr>
          <p:nvPr>
            <p:ph type="sldNum" sz="quarter" idx="12"/>
          </p:nvPr>
        </p:nvSpPr>
        <p:spPr/>
        <p:txBody>
          <a:bodyPr/>
          <a:lstStyle/>
          <a:p>
            <a:fld id="{9EFF45C9-7FA9-9743-AEA9-BA85E185A597}" type="slidenum">
              <a:rPr lang="en-GB" smtClean="0"/>
              <a:pPr/>
              <a:t>‹N°›</a:t>
            </a:fld>
            <a:endParaRPr lang="en-GB"/>
          </a:p>
        </p:txBody>
      </p:sp>
    </p:spTree>
    <p:extLst>
      <p:ext uri="{BB962C8B-B14F-4D97-AF65-F5344CB8AC3E}">
        <p14:creationId xmlns:p14="http://schemas.microsoft.com/office/powerpoint/2010/main" val="2247714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C53CBE-49FB-4947-8E8B-6D5821A8285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AFC2A979-A970-3645-9E8E-E595013C54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F14BD00F-7BA0-A045-89AA-C25DA2B18FC7}"/>
              </a:ext>
            </a:extLst>
          </p:cNvPr>
          <p:cNvSpPr>
            <a:spLocks noGrp="1"/>
          </p:cNvSpPr>
          <p:nvPr>
            <p:ph type="dt" sz="half" idx="10"/>
          </p:nvPr>
        </p:nvSpPr>
        <p:spPr/>
        <p:txBody>
          <a:bodyPr/>
          <a:lstStyle/>
          <a:p>
            <a:fld id="{5A74E118-0F9F-4F46-BB2A-94AB697BCFFC}" type="datetimeFigureOut">
              <a:rPr lang="nl-BE" smtClean="0"/>
              <a:t>10/01/2023</a:t>
            </a:fld>
            <a:endParaRPr lang="nl-BE"/>
          </a:p>
        </p:txBody>
      </p:sp>
      <p:sp>
        <p:nvSpPr>
          <p:cNvPr id="5" name="Tijdelijke aanduiding voor voettekst 4">
            <a:extLst>
              <a:ext uri="{FF2B5EF4-FFF2-40B4-BE49-F238E27FC236}">
                <a16:creationId xmlns:a16="http://schemas.microsoft.com/office/drawing/2014/main" id="{7B91FE48-49AE-A541-81BB-9831B2B70B6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FB58618-EBBE-8949-8021-E925B62BA55D}"/>
              </a:ext>
            </a:extLst>
          </p:cNvPr>
          <p:cNvSpPr>
            <a:spLocks noGrp="1"/>
          </p:cNvSpPr>
          <p:nvPr>
            <p:ph type="sldNum" sz="quarter" idx="12"/>
          </p:nvPr>
        </p:nvSpPr>
        <p:spPr/>
        <p:txBody>
          <a:bodyPr/>
          <a:lstStyle/>
          <a:p>
            <a:fld id="{F70A5E0A-861D-504A-913C-6F77F332E08A}" type="slidenum">
              <a:rPr lang="nl-BE" smtClean="0"/>
              <a:t>‹N°›</a:t>
            </a:fld>
            <a:endParaRPr lang="nl-BE"/>
          </a:p>
        </p:txBody>
      </p:sp>
    </p:spTree>
    <p:extLst>
      <p:ext uri="{BB962C8B-B14F-4D97-AF65-F5344CB8AC3E}">
        <p14:creationId xmlns:p14="http://schemas.microsoft.com/office/powerpoint/2010/main" val="4155356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636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nl-BE"/>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Rectangle 4">
            <a:extLst>
              <a:ext uri="{FF2B5EF4-FFF2-40B4-BE49-F238E27FC236}">
                <a16:creationId xmlns:a16="http://schemas.microsoft.com/office/drawing/2014/main" id="{C66C0E3E-0AD1-4EF5-7D2C-DA755CDE5D27}"/>
              </a:ext>
            </a:extLst>
          </p:cNvPr>
          <p:cNvSpPr>
            <a:spLocks noGrp="1" noChangeArrowheads="1"/>
          </p:cNvSpPr>
          <p:nvPr>
            <p:ph type="dt" sz="half" idx="10"/>
          </p:nvPr>
        </p:nvSpPr>
        <p:spPr>
          <a:ln/>
        </p:spPr>
        <p:txBody>
          <a:bodyPr/>
          <a:lstStyle>
            <a:lvl1pPr>
              <a:defRPr/>
            </a:lvl1pPr>
          </a:lstStyle>
          <a:p>
            <a:pPr>
              <a:defRPr/>
            </a:pPr>
            <a:fld id="{60AEDEC0-D945-48A7-BED2-E4EE9B39A42A}" type="datetime1">
              <a:rPr lang="en-US"/>
              <a:pPr>
                <a:defRPr/>
              </a:pPr>
              <a:t>1/10/2023</a:t>
            </a:fld>
            <a:endParaRPr lang="en-US"/>
          </a:p>
        </p:txBody>
      </p:sp>
      <p:sp>
        <p:nvSpPr>
          <p:cNvPr id="6" name="Rectangle 5">
            <a:extLst>
              <a:ext uri="{FF2B5EF4-FFF2-40B4-BE49-F238E27FC236}">
                <a16:creationId xmlns:a16="http://schemas.microsoft.com/office/drawing/2014/main" id="{709A460F-CDAF-84C5-710E-E8D87A863C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F1A6E2-52B7-7C63-B4D0-9DAC6FB18A74}"/>
              </a:ext>
            </a:extLst>
          </p:cNvPr>
          <p:cNvSpPr>
            <a:spLocks noGrp="1" noChangeArrowheads="1"/>
          </p:cNvSpPr>
          <p:nvPr>
            <p:ph type="sldNum" sz="quarter" idx="12"/>
          </p:nvPr>
        </p:nvSpPr>
        <p:spPr>
          <a:ln/>
        </p:spPr>
        <p:txBody>
          <a:bodyPr/>
          <a:lstStyle>
            <a:lvl1pPr>
              <a:defRPr/>
            </a:lvl1pPr>
          </a:lstStyle>
          <a:p>
            <a:fld id="{AB24D9A2-5EE6-461C-996E-D0542F05BDD5}" type="slidenum">
              <a:rPr lang="en-US" altLang="fr-FR"/>
              <a:pPr/>
              <a:t>‹N°›</a:t>
            </a:fld>
            <a:endParaRPr lang="en-US" altLang="fr-FR"/>
          </a:p>
        </p:txBody>
      </p:sp>
    </p:spTree>
    <p:extLst>
      <p:ext uri="{BB962C8B-B14F-4D97-AF65-F5344CB8AC3E}">
        <p14:creationId xmlns:p14="http://schemas.microsoft.com/office/powerpoint/2010/main" val="901126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Rectangle 4">
            <a:extLst>
              <a:ext uri="{FF2B5EF4-FFF2-40B4-BE49-F238E27FC236}">
                <a16:creationId xmlns:a16="http://schemas.microsoft.com/office/drawing/2014/main" id="{716C68D6-0B10-34F3-534B-E828A0017A5C}"/>
              </a:ext>
            </a:extLst>
          </p:cNvPr>
          <p:cNvSpPr>
            <a:spLocks noGrp="1" noChangeArrowheads="1"/>
          </p:cNvSpPr>
          <p:nvPr>
            <p:ph type="dt" sz="half" idx="10"/>
          </p:nvPr>
        </p:nvSpPr>
        <p:spPr>
          <a:ln/>
        </p:spPr>
        <p:txBody>
          <a:bodyPr/>
          <a:lstStyle>
            <a:lvl1pPr>
              <a:defRPr/>
            </a:lvl1pPr>
          </a:lstStyle>
          <a:p>
            <a:pPr>
              <a:defRPr/>
            </a:pPr>
            <a:fld id="{EBA2B1AE-4780-4281-B9FC-125350020516}" type="datetime1">
              <a:rPr lang="en-US"/>
              <a:pPr>
                <a:defRPr/>
              </a:pPr>
              <a:t>1/10/2023</a:t>
            </a:fld>
            <a:endParaRPr lang="en-US"/>
          </a:p>
        </p:txBody>
      </p:sp>
      <p:sp>
        <p:nvSpPr>
          <p:cNvPr id="6" name="Rectangle 5">
            <a:extLst>
              <a:ext uri="{FF2B5EF4-FFF2-40B4-BE49-F238E27FC236}">
                <a16:creationId xmlns:a16="http://schemas.microsoft.com/office/drawing/2014/main" id="{467B1B43-A9A6-6E45-0560-E941E84CE5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1AF5DC-2AD4-EB2D-23FC-2E240D2395A1}"/>
              </a:ext>
            </a:extLst>
          </p:cNvPr>
          <p:cNvSpPr>
            <a:spLocks noGrp="1" noChangeArrowheads="1"/>
          </p:cNvSpPr>
          <p:nvPr>
            <p:ph type="sldNum" sz="quarter" idx="12"/>
          </p:nvPr>
        </p:nvSpPr>
        <p:spPr>
          <a:ln/>
        </p:spPr>
        <p:txBody>
          <a:bodyPr/>
          <a:lstStyle>
            <a:lvl1pPr>
              <a:defRPr/>
            </a:lvl1pPr>
          </a:lstStyle>
          <a:p>
            <a:fld id="{03264079-55B0-4767-852E-0C637E1DC63B}" type="slidenum">
              <a:rPr lang="en-US" altLang="fr-FR"/>
              <a:pPr/>
              <a:t>‹N°›</a:t>
            </a:fld>
            <a:endParaRPr lang="en-US" altLang="fr-FR"/>
          </a:p>
        </p:txBody>
      </p:sp>
    </p:spTree>
    <p:extLst>
      <p:ext uri="{BB962C8B-B14F-4D97-AF65-F5344CB8AC3E}">
        <p14:creationId xmlns:p14="http://schemas.microsoft.com/office/powerpoint/2010/main" val="40369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5"/>
        </a:solidFill>
        <a:effectLst/>
      </p:bgPr>
    </p:bg>
    <p:spTree>
      <p:nvGrpSpPr>
        <p:cNvPr id="1" name=""/>
        <p:cNvGrpSpPr/>
        <p:nvPr/>
      </p:nvGrpSpPr>
      <p:grpSpPr>
        <a:xfrm>
          <a:off x="0" y="0"/>
          <a:ext cx="0" cy="0"/>
          <a:chOff x="0" y="0"/>
          <a:chExt cx="0" cy="0"/>
        </a:xfrm>
      </p:grpSpPr>
      <p:sp>
        <p:nvSpPr>
          <p:cNvPr id="6" name="Beam 1">
            <a:extLst>
              <a:ext uri="{FF2B5EF4-FFF2-40B4-BE49-F238E27FC236}">
                <a16:creationId xmlns:a16="http://schemas.microsoft.com/office/drawing/2014/main" id="{952F4887-F8B5-4C34-BF90-CC05B21778AE}"/>
              </a:ext>
            </a:extLst>
          </p:cNvPr>
          <p:cNvSpPr>
            <a:spLocks noSelect="1"/>
          </p:cNvSpPr>
          <p:nvPr userDrawn="1"/>
        </p:nvSpPr>
        <p:spPr>
          <a:xfrm>
            <a:off x="0" y="5513771"/>
            <a:ext cx="12192000" cy="1371613"/>
          </a:xfrm>
          <a:custGeom>
            <a:avLst/>
            <a:gdLst>
              <a:gd name="connsiteX0" fmla="*/ 10617328 w 12153804"/>
              <a:gd name="connsiteY0" fmla="*/ 294336 h 1371613"/>
              <a:gd name="connsiteX1" fmla="*/ 10836403 w 12153804"/>
              <a:gd name="connsiteY1" fmla="*/ 200515 h 1371613"/>
              <a:gd name="connsiteX2" fmla="*/ 11820431 w 12153804"/>
              <a:gd name="connsiteY2" fmla="*/ 200515 h 1371613"/>
              <a:gd name="connsiteX3" fmla="*/ 12039505 w 12153804"/>
              <a:gd name="connsiteY3" fmla="*/ 294336 h 1371613"/>
              <a:gd name="connsiteX4" fmla="*/ 12153805 w 12153804"/>
              <a:gd name="connsiteY4" fmla="*/ 294336 h 1371613"/>
              <a:gd name="connsiteX5" fmla="*/ 12153805 w 12153804"/>
              <a:gd name="connsiteY5" fmla="*/ 1371614 h 1371613"/>
              <a:gd name="connsiteX6" fmla="*/ 0 w 12153804"/>
              <a:gd name="connsiteY6" fmla="*/ 1371614 h 1371613"/>
              <a:gd name="connsiteX7" fmla="*/ 0 w 12153804"/>
              <a:gd name="connsiteY7" fmla="*/ 294336 h 137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53804" h="1371613">
                <a:moveTo>
                  <a:pt x="10617328" y="294336"/>
                </a:moveTo>
                <a:cubicBezTo>
                  <a:pt x="10698956" y="294336"/>
                  <a:pt x="10778394" y="257474"/>
                  <a:pt x="10836403" y="200515"/>
                </a:cubicBezTo>
                <a:cubicBezTo>
                  <a:pt x="11109933" y="-66838"/>
                  <a:pt x="11546900" y="-66838"/>
                  <a:pt x="11820431" y="200515"/>
                </a:cubicBezTo>
                <a:cubicBezTo>
                  <a:pt x="11878723" y="257665"/>
                  <a:pt x="11958161" y="294336"/>
                  <a:pt x="12039505" y="294336"/>
                </a:cubicBezTo>
                <a:lnTo>
                  <a:pt x="12153805" y="294336"/>
                </a:lnTo>
                <a:lnTo>
                  <a:pt x="12153805" y="1371614"/>
                </a:lnTo>
                <a:lnTo>
                  <a:pt x="0" y="1371614"/>
                </a:lnTo>
                <a:lnTo>
                  <a:pt x="0" y="294336"/>
                </a:lnTo>
                <a:close/>
              </a:path>
            </a:pathLst>
          </a:custGeom>
          <a:solidFill>
            <a:srgbClr val="FFFFFF"/>
          </a:solidFill>
          <a:ln w="9525" cap="flat">
            <a:noFill/>
            <a:prstDash val="solid"/>
            <a:miter/>
          </a:ln>
        </p:spPr>
        <p:txBody>
          <a:bodyPr rtlCol="0" anchor="ctr"/>
          <a:lstStyle/>
          <a:p>
            <a:endParaRPr lang="en-GB"/>
          </a:p>
        </p:txBody>
      </p:sp>
      <p:grpSp>
        <p:nvGrpSpPr>
          <p:cNvPr id="7" name="Groep 2">
            <a:extLst>
              <a:ext uri="{FF2B5EF4-FFF2-40B4-BE49-F238E27FC236}">
                <a16:creationId xmlns:a16="http://schemas.microsoft.com/office/drawing/2014/main" id="{DBC4778D-85DA-4B83-958C-E0AA9E25357D}"/>
              </a:ext>
            </a:extLst>
          </p:cNvPr>
          <p:cNvGrpSpPr>
            <a:grpSpLocks noSelect="1"/>
          </p:cNvGrpSpPr>
          <p:nvPr userDrawn="1"/>
        </p:nvGrpSpPr>
        <p:grpSpPr>
          <a:xfrm>
            <a:off x="10083800" y="6013450"/>
            <a:ext cx="1420813" cy="503238"/>
            <a:chOff x="10083800" y="6013450"/>
            <a:chExt cx="1420813" cy="503238"/>
          </a:xfrm>
        </p:grpSpPr>
        <p:sp>
          <p:nvSpPr>
            <p:cNvPr id="8" name="Freeform 7">
              <a:extLst>
                <a:ext uri="{FF2B5EF4-FFF2-40B4-BE49-F238E27FC236}">
                  <a16:creationId xmlns:a16="http://schemas.microsoft.com/office/drawing/2014/main" id="{A60E46B2-0682-4139-857D-81384F1CEBBD}"/>
                </a:ext>
              </a:extLst>
            </p:cNvPr>
            <p:cNvSpPr>
              <a:spLocks noSelect="1"/>
            </p:cNvSpPr>
            <p:nvPr userDrawn="1"/>
          </p:nvSpPr>
          <p:spPr bwMode="auto">
            <a:xfrm>
              <a:off x="11223625" y="6013450"/>
              <a:ext cx="257175" cy="269875"/>
            </a:xfrm>
            <a:custGeom>
              <a:avLst/>
              <a:gdLst>
                <a:gd name="T0" fmla="*/ 0 w 811"/>
                <a:gd name="T1" fmla="*/ 442 h 849"/>
                <a:gd name="T2" fmla="*/ 20 w 811"/>
                <a:gd name="T3" fmla="*/ 572 h 849"/>
                <a:gd name="T4" fmla="*/ 38 w 811"/>
                <a:gd name="T5" fmla="*/ 516 h 849"/>
                <a:gd name="T6" fmla="*/ 421 w 811"/>
                <a:gd name="T7" fmla="*/ 156 h 849"/>
                <a:gd name="T8" fmla="*/ 414 w 811"/>
                <a:gd name="T9" fmla="*/ 88 h 849"/>
                <a:gd name="T10" fmla="*/ 622 w 811"/>
                <a:gd name="T11" fmla="*/ 275 h 849"/>
                <a:gd name="T12" fmla="*/ 432 w 811"/>
                <a:gd name="T13" fmla="*/ 455 h 849"/>
                <a:gd name="T14" fmla="*/ 404 w 811"/>
                <a:gd name="T15" fmla="*/ 364 h 849"/>
                <a:gd name="T16" fmla="*/ 101 w 811"/>
                <a:gd name="T17" fmla="*/ 605 h 849"/>
                <a:gd name="T18" fmla="*/ 400 w 811"/>
                <a:gd name="T19" fmla="*/ 849 h 849"/>
                <a:gd name="T20" fmla="*/ 429 w 811"/>
                <a:gd name="T21" fmla="*/ 758 h 849"/>
                <a:gd name="T22" fmla="*/ 811 w 811"/>
                <a:gd name="T23" fmla="*/ 347 h 849"/>
                <a:gd name="T24" fmla="*/ 419 w 811"/>
                <a:gd name="T25" fmla="*/ 0 h 849"/>
                <a:gd name="T26" fmla="*/ 0 w 811"/>
                <a:gd name="T27" fmla="*/ 442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 h="849">
                  <a:moveTo>
                    <a:pt x="0" y="442"/>
                  </a:moveTo>
                  <a:cubicBezTo>
                    <a:pt x="0" y="487"/>
                    <a:pt x="7" y="531"/>
                    <a:pt x="20" y="572"/>
                  </a:cubicBezTo>
                  <a:cubicBezTo>
                    <a:pt x="16" y="555"/>
                    <a:pt x="39" y="535"/>
                    <a:pt x="38" y="516"/>
                  </a:cubicBezTo>
                  <a:cubicBezTo>
                    <a:pt x="38" y="302"/>
                    <a:pt x="252" y="156"/>
                    <a:pt x="421" y="156"/>
                  </a:cubicBezTo>
                  <a:cubicBezTo>
                    <a:pt x="414" y="88"/>
                    <a:pt x="414" y="88"/>
                    <a:pt x="414" y="88"/>
                  </a:cubicBezTo>
                  <a:cubicBezTo>
                    <a:pt x="487" y="88"/>
                    <a:pt x="595" y="194"/>
                    <a:pt x="622" y="275"/>
                  </a:cubicBezTo>
                  <a:cubicBezTo>
                    <a:pt x="595" y="391"/>
                    <a:pt x="506" y="455"/>
                    <a:pt x="432" y="455"/>
                  </a:cubicBezTo>
                  <a:cubicBezTo>
                    <a:pt x="404" y="364"/>
                    <a:pt x="404" y="364"/>
                    <a:pt x="404" y="364"/>
                  </a:cubicBezTo>
                  <a:cubicBezTo>
                    <a:pt x="330" y="364"/>
                    <a:pt x="128" y="489"/>
                    <a:pt x="101" y="605"/>
                  </a:cubicBezTo>
                  <a:cubicBezTo>
                    <a:pt x="128" y="686"/>
                    <a:pt x="326" y="849"/>
                    <a:pt x="400" y="849"/>
                  </a:cubicBezTo>
                  <a:cubicBezTo>
                    <a:pt x="429" y="758"/>
                    <a:pt x="429" y="758"/>
                    <a:pt x="429" y="758"/>
                  </a:cubicBezTo>
                  <a:cubicBezTo>
                    <a:pt x="598" y="758"/>
                    <a:pt x="811" y="561"/>
                    <a:pt x="811" y="347"/>
                  </a:cubicBezTo>
                  <a:cubicBezTo>
                    <a:pt x="811" y="139"/>
                    <a:pt x="579" y="25"/>
                    <a:pt x="419" y="0"/>
                  </a:cubicBezTo>
                  <a:cubicBezTo>
                    <a:pt x="186" y="13"/>
                    <a:pt x="0" y="206"/>
                    <a:pt x="0" y="442"/>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8">
              <a:extLst>
                <a:ext uri="{FF2B5EF4-FFF2-40B4-BE49-F238E27FC236}">
                  <a16:creationId xmlns:a16="http://schemas.microsoft.com/office/drawing/2014/main" id="{51689ECC-D9DB-41C5-825E-69E1E265A8E7}"/>
                </a:ext>
              </a:extLst>
            </p:cNvPr>
            <p:cNvSpPr>
              <a:spLocks noSelect="1"/>
            </p:cNvSpPr>
            <p:nvPr userDrawn="1"/>
          </p:nvSpPr>
          <p:spPr bwMode="auto">
            <a:xfrm>
              <a:off x="11228388" y="6013450"/>
              <a:ext cx="276225" cy="280988"/>
            </a:xfrm>
            <a:custGeom>
              <a:avLst/>
              <a:gdLst>
                <a:gd name="T0" fmla="*/ 446 w 872"/>
                <a:gd name="T1" fmla="*/ 0 h 884"/>
                <a:gd name="T2" fmla="*/ 431 w 872"/>
                <a:gd name="T3" fmla="*/ 0 h 884"/>
                <a:gd name="T4" fmla="*/ 406 w 872"/>
                <a:gd name="T5" fmla="*/ 0 h 884"/>
                <a:gd name="T6" fmla="*/ 768 w 872"/>
                <a:gd name="T7" fmla="*/ 355 h 884"/>
                <a:gd name="T8" fmla="*/ 388 w 872"/>
                <a:gd name="T9" fmla="*/ 743 h 884"/>
                <a:gd name="T10" fmla="*/ 388 w 872"/>
                <a:gd name="T11" fmla="*/ 824 h 884"/>
                <a:gd name="T12" fmla="*/ 116 w 872"/>
                <a:gd name="T13" fmla="*/ 604 h 884"/>
                <a:gd name="T14" fmla="*/ 384 w 872"/>
                <a:gd name="T15" fmla="*/ 392 h 884"/>
                <a:gd name="T16" fmla="*/ 384 w 872"/>
                <a:gd name="T17" fmla="*/ 477 h 884"/>
                <a:gd name="T18" fmla="*/ 651 w 872"/>
                <a:gd name="T19" fmla="*/ 269 h 884"/>
                <a:gd name="T20" fmla="*/ 384 w 872"/>
                <a:gd name="T21" fmla="*/ 53 h 884"/>
                <a:gd name="T22" fmla="*/ 384 w 872"/>
                <a:gd name="T23" fmla="*/ 130 h 884"/>
                <a:gd name="T24" fmla="*/ 0 w 872"/>
                <a:gd name="T25" fmla="*/ 517 h 884"/>
                <a:gd name="T26" fmla="*/ 7 w 872"/>
                <a:gd name="T27" fmla="*/ 572 h 884"/>
                <a:gd name="T28" fmla="*/ 430 w 872"/>
                <a:gd name="T29" fmla="*/ 884 h 884"/>
                <a:gd name="T30" fmla="*/ 440 w 872"/>
                <a:gd name="T31" fmla="*/ 884 h 884"/>
                <a:gd name="T32" fmla="*/ 872 w 872"/>
                <a:gd name="T33" fmla="*/ 442 h 884"/>
                <a:gd name="T34" fmla="*/ 446 w 872"/>
                <a:gd name="T35"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2" h="884">
                  <a:moveTo>
                    <a:pt x="446" y="0"/>
                  </a:moveTo>
                  <a:cubicBezTo>
                    <a:pt x="443" y="0"/>
                    <a:pt x="438" y="0"/>
                    <a:pt x="431" y="0"/>
                  </a:cubicBezTo>
                  <a:cubicBezTo>
                    <a:pt x="423" y="0"/>
                    <a:pt x="413" y="0"/>
                    <a:pt x="406" y="0"/>
                  </a:cubicBezTo>
                  <a:cubicBezTo>
                    <a:pt x="566" y="25"/>
                    <a:pt x="768" y="147"/>
                    <a:pt x="768" y="355"/>
                  </a:cubicBezTo>
                  <a:cubicBezTo>
                    <a:pt x="768" y="570"/>
                    <a:pt x="557" y="743"/>
                    <a:pt x="388" y="743"/>
                  </a:cubicBezTo>
                  <a:cubicBezTo>
                    <a:pt x="388" y="824"/>
                    <a:pt x="388" y="824"/>
                    <a:pt x="388" y="824"/>
                  </a:cubicBezTo>
                  <a:cubicBezTo>
                    <a:pt x="314" y="824"/>
                    <a:pt x="144" y="685"/>
                    <a:pt x="116" y="604"/>
                  </a:cubicBezTo>
                  <a:cubicBezTo>
                    <a:pt x="144" y="488"/>
                    <a:pt x="310" y="392"/>
                    <a:pt x="384" y="392"/>
                  </a:cubicBezTo>
                  <a:cubicBezTo>
                    <a:pt x="384" y="477"/>
                    <a:pt x="384" y="477"/>
                    <a:pt x="384" y="477"/>
                  </a:cubicBezTo>
                  <a:cubicBezTo>
                    <a:pt x="458" y="477"/>
                    <a:pt x="624" y="384"/>
                    <a:pt x="651" y="269"/>
                  </a:cubicBezTo>
                  <a:cubicBezTo>
                    <a:pt x="624" y="188"/>
                    <a:pt x="458" y="53"/>
                    <a:pt x="384" y="53"/>
                  </a:cubicBezTo>
                  <a:cubicBezTo>
                    <a:pt x="384" y="130"/>
                    <a:pt x="384" y="130"/>
                    <a:pt x="384" y="130"/>
                  </a:cubicBezTo>
                  <a:cubicBezTo>
                    <a:pt x="215" y="130"/>
                    <a:pt x="0" y="303"/>
                    <a:pt x="0" y="517"/>
                  </a:cubicBezTo>
                  <a:cubicBezTo>
                    <a:pt x="1" y="537"/>
                    <a:pt x="3" y="555"/>
                    <a:pt x="7" y="572"/>
                  </a:cubicBezTo>
                  <a:cubicBezTo>
                    <a:pt x="62" y="753"/>
                    <a:pt x="231" y="884"/>
                    <a:pt x="430" y="884"/>
                  </a:cubicBezTo>
                  <a:cubicBezTo>
                    <a:pt x="433" y="884"/>
                    <a:pt x="436" y="884"/>
                    <a:pt x="440" y="884"/>
                  </a:cubicBezTo>
                  <a:cubicBezTo>
                    <a:pt x="679" y="879"/>
                    <a:pt x="872" y="683"/>
                    <a:pt x="872" y="442"/>
                  </a:cubicBezTo>
                  <a:cubicBezTo>
                    <a:pt x="872" y="203"/>
                    <a:pt x="683" y="8"/>
                    <a:pt x="446" y="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a:extLst>
                <a:ext uri="{FF2B5EF4-FFF2-40B4-BE49-F238E27FC236}">
                  <a16:creationId xmlns:a16="http://schemas.microsoft.com/office/drawing/2014/main" id="{D130A5AB-2A7D-4603-ADBA-5FC8CE66DA81}"/>
                </a:ext>
              </a:extLst>
            </p:cNvPr>
            <p:cNvSpPr>
              <a:spLocks noSelect="1"/>
            </p:cNvSpPr>
            <p:nvPr userDrawn="1"/>
          </p:nvSpPr>
          <p:spPr bwMode="auto">
            <a:xfrm>
              <a:off x="10083800" y="6224588"/>
              <a:ext cx="1147763" cy="292100"/>
            </a:xfrm>
            <a:custGeom>
              <a:avLst/>
              <a:gdLst>
                <a:gd name="T0" fmla="*/ 1866 w 3615"/>
                <a:gd name="T1" fmla="*/ 321 h 922"/>
                <a:gd name="T2" fmla="*/ 1884 w 3615"/>
                <a:gd name="T3" fmla="*/ 922 h 922"/>
                <a:gd name="T4" fmla="*/ 1989 w 3615"/>
                <a:gd name="T5" fmla="*/ 721 h 922"/>
                <a:gd name="T6" fmla="*/ 2108 w 3615"/>
                <a:gd name="T7" fmla="*/ 214 h 922"/>
                <a:gd name="T8" fmla="*/ 1988 w 3615"/>
                <a:gd name="T9" fmla="*/ 318 h 922"/>
                <a:gd name="T10" fmla="*/ 2074 w 3615"/>
                <a:gd name="T11" fmla="*/ 649 h 922"/>
                <a:gd name="T12" fmla="*/ 2572 w 3615"/>
                <a:gd name="T13" fmla="*/ 640 h 922"/>
                <a:gd name="T14" fmla="*/ 2522 w 3615"/>
                <a:gd name="T15" fmla="*/ 12 h 922"/>
                <a:gd name="T16" fmla="*/ 2413 w 3615"/>
                <a:gd name="T17" fmla="*/ 47 h 922"/>
                <a:gd name="T18" fmla="*/ 2619 w 3615"/>
                <a:gd name="T19" fmla="*/ 719 h 922"/>
                <a:gd name="T20" fmla="*/ 2617 w 3615"/>
                <a:gd name="T21" fmla="*/ 646 h 922"/>
                <a:gd name="T22" fmla="*/ 3115 w 3615"/>
                <a:gd name="T23" fmla="*/ 215 h 922"/>
                <a:gd name="T24" fmla="*/ 3014 w 3615"/>
                <a:gd name="T25" fmla="*/ 558 h 922"/>
                <a:gd name="T26" fmla="*/ 2832 w 3615"/>
                <a:gd name="T27" fmla="*/ 229 h 922"/>
                <a:gd name="T28" fmla="*/ 2726 w 3615"/>
                <a:gd name="T29" fmla="*/ 231 h 922"/>
                <a:gd name="T30" fmla="*/ 2924 w 3615"/>
                <a:gd name="T31" fmla="*/ 736 h 922"/>
                <a:gd name="T32" fmla="*/ 3124 w 3615"/>
                <a:gd name="T33" fmla="*/ 214 h 922"/>
                <a:gd name="T34" fmla="*/ 3458 w 3615"/>
                <a:gd name="T35" fmla="*/ 301 h 922"/>
                <a:gd name="T36" fmla="*/ 3589 w 3615"/>
                <a:gd name="T37" fmla="*/ 308 h 922"/>
                <a:gd name="T38" fmla="*/ 3588 w 3615"/>
                <a:gd name="T39" fmla="*/ 235 h 922"/>
                <a:gd name="T40" fmla="*/ 3397 w 3615"/>
                <a:gd name="T41" fmla="*/ 519 h 922"/>
                <a:gd name="T42" fmla="*/ 3406 w 3615"/>
                <a:gd name="T43" fmla="*/ 648 h 922"/>
                <a:gd name="T44" fmla="*/ 3252 w 3615"/>
                <a:gd name="T45" fmla="*/ 634 h 922"/>
                <a:gd name="T46" fmla="*/ 3251 w 3615"/>
                <a:gd name="T47" fmla="*/ 707 h 922"/>
                <a:gd name="T48" fmla="*/ 3466 w 3615"/>
                <a:gd name="T49" fmla="*/ 423 h 922"/>
                <a:gd name="T50" fmla="*/ 443 w 3615"/>
                <a:gd name="T51" fmla="*/ 89 h 922"/>
                <a:gd name="T52" fmla="*/ 219 w 3615"/>
                <a:gd name="T53" fmla="*/ 0 h 922"/>
                <a:gd name="T54" fmla="*/ 15 w 3615"/>
                <a:gd name="T55" fmla="*/ 700 h 922"/>
                <a:gd name="T56" fmla="*/ 131 w 3615"/>
                <a:gd name="T57" fmla="*/ 436 h 922"/>
                <a:gd name="T58" fmla="*/ 339 w 3615"/>
                <a:gd name="T59" fmla="*/ 345 h 922"/>
                <a:gd name="T60" fmla="*/ 131 w 3615"/>
                <a:gd name="T61" fmla="*/ 239 h 922"/>
                <a:gd name="T62" fmla="*/ 660 w 3615"/>
                <a:gd name="T63" fmla="*/ 191 h 922"/>
                <a:gd name="T64" fmla="*/ 886 w 3615"/>
                <a:gd name="T65" fmla="*/ 452 h 922"/>
                <a:gd name="T66" fmla="*/ 559 w 3615"/>
                <a:gd name="T67" fmla="*/ 452 h 922"/>
                <a:gd name="T68" fmla="*/ 660 w 3615"/>
                <a:gd name="T69" fmla="*/ 624 h 922"/>
                <a:gd name="T70" fmla="*/ 1189 w 3615"/>
                <a:gd name="T71" fmla="*/ 277 h 922"/>
                <a:gd name="T72" fmla="*/ 1321 w 3615"/>
                <a:gd name="T73" fmla="*/ 284 h 922"/>
                <a:gd name="T74" fmla="*/ 1320 w 3615"/>
                <a:gd name="T75" fmla="*/ 211 h 922"/>
                <a:gd name="T76" fmla="*/ 1128 w 3615"/>
                <a:gd name="T77" fmla="*/ 495 h 922"/>
                <a:gd name="T78" fmla="*/ 1137 w 3615"/>
                <a:gd name="T79" fmla="*/ 624 h 922"/>
                <a:gd name="T80" fmla="*/ 984 w 3615"/>
                <a:gd name="T81" fmla="*/ 611 h 922"/>
                <a:gd name="T82" fmla="*/ 983 w 3615"/>
                <a:gd name="T83" fmla="*/ 683 h 922"/>
                <a:gd name="T84" fmla="*/ 1197 w 3615"/>
                <a:gd name="T85" fmla="*/ 399 h 922"/>
                <a:gd name="T86" fmla="*/ 1720 w 3615"/>
                <a:gd name="T87" fmla="*/ 607 h 922"/>
                <a:gd name="T88" fmla="*/ 1588 w 3615"/>
                <a:gd name="T89" fmla="*/ 295 h 922"/>
                <a:gd name="T90" fmla="*/ 1731 w 3615"/>
                <a:gd name="T91" fmla="*/ 217 h 922"/>
                <a:gd name="T92" fmla="*/ 1588 w 3615"/>
                <a:gd name="T93" fmla="*/ 50 h 922"/>
                <a:gd name="T94" fmla="*/ 1482 w 3615"/>
                <a:gd name="T95" fmla="*/ 52 h 922"/>
                <a:gd name="T96" fmla="*/ 1621 w 3615"/>
                <a:gd name="T97" fmla="*/ 708 h 922"/>
                <a:gd name="T98" fmla="*/ 1745 w 3615"/>
                <a:gd name="T99" fmla="*/ 66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15" h="922">
                  <a:moveTo>
                    <a:pt x="2108" y="214"/>
                  </a:moveTo>
                  <a:cubicBezTo>
                    <a:pt x="2048" y="214"/>
                    <a:pt x="1978" y="225"/>
                    <a:pt x="1923" y="244"/>
                  </a:cubicBezTo>
                  <a:cubicBezTo>
                    <a:pt x="1882" y="258"/>
                    <a:pt x="1866" y="272"/>
                    <a:pt x="1866" y="321"/>
                  </a:cubicBezTo>
                  <a:cubicBezTo>
                    <a:pt x="1866" y="907"/>
                    <a:pt x="1866" y="907"/>
                    <a:pt x="1866" y="907"/>
                  </a:cubicBezTo>
                  <a:cubicBezTo>
                    <a:pt x="1866" y="917"/>
                    <a:pt x="1872" y="922"/>
                    <a:pt x="1881" y="922"/>
                  </a:cubicBezTo>
                  <a:cubicBezTo>
                    <a:pt x="1884" y="922"/>
                    <a:pt x="1884" y="922"/>
                    <a:pt x="1884" y="922"/>
                  </a:cubicBezTo>
                  <a:cubicBezTo>
                    <a:pt x="1973" y="905"/>
                    <a:pt x="1973" y="905"/>
                    <a:pt x="1973" y="905"/>
                  </a:cubicBezTo>
                  <a:cubicBezTo>
                    <a:pt x="1984" y="903"/>
                    <a:pt x="1989" y="898"/>
                    <a:pt x="1989" y="886"/>
                  </a:cubicBezTo>
                  <a:cubicBezTo>
                    <a:pt x="1989" y="721"/>
                    <a:pt x="1989" y="721"/>
                    <a:pt x="1989" y="721"/>
                  </a:cubicBezTo>
                  <a:cubicBezTo>
                    <a:pt x="2021" y="729"/>
                    <a:pt x="2061" y="736"/>
                    <a:pt x="2106" y="736"/>
                  </a:cubicBezTo>
                  <a:cubicBezTo>
                    <a:pt x="2275" y="736"/>
                    <a:pt x="2306" y="625"/>
                    <a:pt x="2306" y="476"/>
                  </a:cubicBezTo>
                  <a:cubicBezTo>
                    <a:pt x="2306" y="325"/>
                    <a:pt x="2284" y="214"/>
                    <a:pt x="2108" y="214"/>
                  </a:cubicBezTo>
                  <a:moveTo>
                    <a:pt x="2074" y="649"/>
                  </a:moveTo>
                  <a:cubicBezTo>
                    <a:pt x="2025" y="649"/>
                    <a:pt x="1988" y="637"/>
                    <a:pt x="1988" y="637"/>
                  </a:cubicBezTo>
                  <a:cubicBezTo>
                    <a:pt x="1988" y="318"/>
                    <a:pt x="1988" y="318"/>
                    <a:pt x="1988" y="318"/>
                  </a:cubicBezTo>
                  <a:cubicBezTo>
                    <a:pt x="1988" y="318"/>
                    <a:pt x="2041" y="303"/>
                    <a:pt x="2083" y="303"/>
                  </a:cubicBezTo>
                  <a:cubicBezTo>
                    <a:pt x="2152" y="303"/>
                    <a:pt x="2182" y="319"/>
                    <a:pt x="2182" y="473"/>
                  </a:cubicBezTo>
                  <a:cubicBezTo>
                    <a:pt x="2182" y="616"/>
                    <a:pt x="2157" y="649"/>
                    <a:pt x="2074" y="649"/>
                  </a:cubicBezTo>
                  <a:moveTo>
                    <a:pt x="2607" y="636"/>
                  </a:moveTo>
                  <a:cubicBezTo>
                    <a:pt x="2603" y="636"/>
                    <a:pt x="2603" y="636"/>
                    <a:pt x="2603" y="636"/>
                  </a:cubicBezTo>
                  <a:cubicBezTo>
                    <a:pt x="2597" y="637"/>
                    <a:pt x="2586" y="640"/>
                    <a:pt x="2572" y="640"/>
                  </a:cubicBezTo>
                  <a:cubicBezTo>
                    <a:pt x="2554" y="640"/>
                    <a:pt x="2535" y="632"/>
                    <a:pt x="2535" y="599"/>
                  </a:cubicBezTo>
                  <a:cubicBezTo>
                    <a:pt x="2535" y="27"/>
                    <a:pt x="2535" y="27"/>
                    <a:pt x="2535" y="27"/>
                  </a:cubicBezTo>
                  <a:cubicBezTo>
                    <a:pt x="2535" y="17"/>
                    <a:pt x="2530" y="12"/>
                    <a:pt x="2522" y="12"/>
                  </a:cubicBezTo>
                  <a:cubicBezTo>
                    <a:pt x="2518" y="12"/>
                    <a:pt x="2518" y="12"/>
                    <a:pt x="2518" y="12"/>
                  </a:cubicBezTo>
                  <a:cubicBezTo>
                    <a:pt x="2428" y="28"/>
                    <a:pt x="2428" y="28"/>
                    <a:pt x="2428" y="28"/>
                  </a:cubicBezTo>
                  <a:cubicBezTo>
                    <a:pt x="2417" y="30"/>
                    <a:pt x="2413" y="34"/>
                    <a:pt x="2413" y="47"/>
                  </a:cubicBezTo>
                  <a:cubicBezTo>
                    <a:pt x="2413" y="608"/>
                    <a:pt x="2413" y="608"/>
                    <a:pt x="2413" y="608"/>
                  </a:cubicBezTo>
                  <a:cubicBezTo>
                    <a:pt x="2413" y="685"/>
                    <a:pt x="2455" y="732"/>
                    <a:pt x="2537" y="732"/>
                  </a:cubicBezTo>
                  <a:cubicBezTo>
                    <a:pt x="2584" y="732"/>
                    <a:pt x="2611" y="723"/>
                    <a:pt x="2619" y="719"/>
                  </a:cubicBezTo>
                  <a:cubicBezTo>
                    <a:pt x="2622" y="717"/>
                    <a:pt x="2627" y="714"/>
                    <a:pt x="2627" y="706"/>
                  </a:cubicBezTo>
                  <a:cubicBezTo>
                    <a:pt x="2627" y="703"/>
                    <a:pt x="2627" y="703"/>
                    <a:pt x="2627" y="703"/>
                  </a:cubicBezTo>
                  <a:cubicBezTo>
                    <a:pt x="2617" y="646"/>
                    <a:pt x="2617" y="646"/>
                    <a:pt x="2617" y="646"/>
                  </a:cubicBezTo>
                  <a:cubicBezTo>
                    <a:pt x="2616" y="639"/>
                    <a:pt x="2612" y="636"/>
                    <a:pt x="2607" y="636"/>
                  </a:cubicBezTo>
                  <a:moveTo>
                    <a:pt x="3124" y="214"/>
                  </a:moveTo>
                  <a:cubicBezTo>
                    <a:pt x="3121" y="214"/>
                    <a:pt x="3115" y="215"/>
                    <a:pt x="3115" y="215"/>
                  </a:cubicBezTo>
                  <a:cubicBezTo>
                    <a:pt x="3029" y="231"/>
                    <a:pt x="3029" y="231"/>
                    <a:pt x="3029" y="231"/>
                  </a:cubicBezTo>
                  <a:cubicBezTo>
                    <a:pt x="3018" y="233"/>
                    <a:pt x="3014" y="239"/>
                    <a:pt x="3014" y="251"/>
                  </a:cubicBezTo>
                  <a:cubicBezTo>
                    <a:pt x="3014" y="558"/>
                    <a:pt x="3014" y="558"/>
                    <a:pt x="3014" y="558"/>
                  </a:cubicBezTo>
                  <a:cubicBezTo>
                    <a:pt x="3014" y="609"/>
                    <a:pt x="3004" y="650"/>
                    <a:pt x="2924" y="650"/>
                  </a:cubicBezTo>
                  <a:cubicBezTo>
                    <a:pt x="2853" y="650"/>
                    <a:pt x="2832" y="619"/>
                    <a:pt x="2832" y="559"/>
                  </a:cubicBezTo>
                  <a:cubicBezTo>
                    <a:pt x="2832" y="229"/>
                    <a:pt x="2832" y="229"/>
                    <a:pt x="2832" y="229"/>
                  </a:cubicBezTo>
                  <a:cubicBezTo>
                    <a:pt x="2832" y="220"/>
                    <a:pt x="2828" y="214"/>
                    <a:pt x="2819" y="214"/>
                  </a:cubicBezTo>
                  <a:cubicBezTo>
                    <a:pt x="2815" y="214"/>
                    <a:pt x="2815" y="214"/>
                    <a:pt x="2815" y="214"/>
                  </a:cubicBezTo>
                  <a:cubicBezTo>
                    <a:pt x="2726" y="231"/>
                    <a:pt x="2726" y="231"/>
                    <a:pt x="2726" y="231"/>
                  </a:cubicBezTo>
                  <a:cubicBezTo>
                    <a:pt x="2716" y="233"/>
                    <a:pt x="2710" y="239"/>
                    <a:pt x="2710" y="250"/>
                  </a:cubicBezTo>
                  <a:cubicBezTo>
                    <a:pt x="2710" y="552"/>
                    <a:pt x="2710" y="552"/>
                    <a:pt x="2710" y="552"/>
                  </a:cubicBezTo>
                  <a:cubicBezTo>
                    <a:pt x="2710" y="686"/>
                    <a:pt x="2777" y="736"/>
                    <a:pt x="2924" y="736"/>
                  </a:cubicBezTo>
                  <a:cubicBezTo>
                    <a:pt x="3084" y="736"/>
                    <a:pt x="3135" y="668"/>
                    <a:pt x="3135" y="551"/>
                  </a:cubicBezTo>
                  <a:cubicBezTo>
                    <a:pt x="3135" y="231"/>
                    <a:pt x="3135" y="231"/>
                    <a:pt x="3135" y="231"/>
                  </a:cubicBezTo>
                  <a:cubicBezTo>
                    <a:pt x="3135" y="220"/>
                    <a:pt x="3132" y="214"/>
                    <a:pt x="3124" y="214"/>
                  </a:cubicBezTo>
                  <a:moveTo>
                    <a:pt x="3466" y="423"/>
                  </a:moveTo>
                  <a:cubicBezTo>
                    <a:pt x="3417" y="414"/>
                    <a:pt x="3368" y="412"/>
                    <a:pt x="3368" y="359"/>
                  </a:cubicBezTo>
                  <a:cubicBezTo>
                    <a:pt x="3368" y="312"/>
                    <a:pt x="3414" y="301"/>
                    <a:pt x="3458" y="301"/>
                  </a:cubicBezTo>
                  <a:cubicBezTo>
                    <a:pt x="3507" y="301"/>
                    <a:pt x="3565" y="315"/>
                    <a:pt x="3575" y="316"/>
                  </a:cubicBezTo>
                  <a:cubicBezTo>
                    <a:pt x="3579" y="316"/>
                    <a:pt x="3579" y="316"/>
                    <a:pt x="3579" y="316"/>
                  </a:cubicBezTo>
                  <a:cubicBezTo>
                    <a:pt x="3583" y="316"/>
                    <a:pt x="3588" y="315"/>
                    <a:pt x="3589" y="308"/>
                  </a:cubicBezTo>
                  <a:cubicBezTo>
                    <a:pt x="3598" y="255"/>
                    <a:pt x="3598" y="255"/>
                    <a:pt x="3598" y="255"/>
                  </a:cubicBezTo>
                  <a:cubicBezTo>
                    <a:pt x="3598" y="255"/>
                    <a:pt x="3599" y="250"/>
                    <a:pt x="3599" y="248"/>
                  </a:cubicBezTo>
                  <a:cubicBezTo>
                    <a:pt x="3599" y="242"/>
                    <a:pt x="3596" y="238"/>
                    <a:pt x="3588" y="235"/>
                  </a:cubicBezTo>
                  <a:cubicBezTo>
                    <a:pt x="3573" y="231"/>
                    <a:pt x="3515" y="214"/>
                    <a:pt x="3441" y="214"/>
                  </a:cubicBezTo>
                  <a:cubicBezTo>
                    <a:pt x="3361" y="214"/>
                    <a:pt x="3248" y="233"/>
                    <a:pt x="3248" y="369"/>
                  </a:cubicBezTo>
                  <a:cubicBezTo>
                    <a:pt x="3248" y="493"/>
                    <a:pt x="3341" y="510"/>
                    <a:pt x="3397" y="519"/>
                  </a:cubicBezTo>
                  <a:cubicBezTo>
                    <a:pt x="3419" y="523"/>
                    <a:pt x="3419" y="523"/>
                    <a:pt x="3419" y="523"/>
                  </a:cubicBezTo>
                  <a:cubicBezTo>
                    <a:pt x="3465" y="530"/>
                    <a:pt x="3494" y="535"/>
                    <a:pt x="3494" y="586"/>
                  </a:cubicBezTo>
                  <a:cubicBezTo>
                    <a:pt x="3494" y="632"/>
                    <a:pt x="3456" y="648"/>
                    <a:pt x="3406" y="648"/>
                  </a:cubicBezTo>
                  <a:cubicBezTo>
                    <a:pt x="3344" y="648"/>
                    <a:pt x="3279" y="627"/>
                    <a:pt x="3268" y="624"/>
                  </a:cubicBezTo>
                  <a:cubicBezTo>
                    <a:pt x="3263" y="624"/>
                    <a:pt x="3263" y="624"/>
                    <a:pt x="3263" y="624"/>
                  </a:cubicBezTo>
                  <a:cubicBezTo>
                    <a:pt x="3258" y="624"/>
                    <a:pt x="3254" y="627"/>
                    <a:pt x="3252" y="634"/>
                  </a:cubicBezTo>
                  <a:cubicBezTo>
                    <a:pt x="3242" y="688"/>
                    <a:pt x="3242" y="688"/>
                    <a:pt x="3242" y="688"/>
                  </a:cubicBezTo>
                  <a:cubicBezTo>
                    <a:pt x="3242" y="693"/>
                    <a:pt x="3242" y="693"/>
                    <a:pt x="3242" y="693"/>
                  </a:cubicBezTo>
                  <a:cubicBezTo>
                    <a:pt x="3242" y="703"/>
                    <a:pt x="3247" y="705"/>
                    <a:pt x="3251" y="707"/>
                  </a:cubicBezTo>
                  <a:cubicBezTo>
                    <a:pt x="3267" y="713"/>
                    <a:pt x="3339" y="735"/>
                    <a:pt x="3418" y="735"/>
                  </a:cubicBezTo>
                  <a:cubicBezTo>
                    <a:pt x="3527" y="735"/>
                    <a:pt x="3615" y="699"/>
                    <a:pt x="3615" y="575"/>
                  </a:cubicBezTo>
                  <a:cubicBezTo>
                    <a:pt x="3615" y="452"/>
                    <a:pt x="3537" y="435"/>
                    <a:pt x="3466" y="423"/>
                  </a:cubicBezTo>
                  <a:moveTo>
                    <a:pt x="278" y="104"/>
                  </a:moveTo>
                  <a:cubicBezTo>
                    <a:pt x="429" y="104"/>
                    <a:pt x="429" y="104"/>
                    <a:pt x="429" y="104"/>
                  </a:cubicBezTo>
                  <a:cubicBezTo>
                    <a:pt x="437" y="104"/>
                    <a:pt x="443" y="98"/>
                    <a:pt x="443" y="89"/>
                  </a:cubicBezTo>
                  <a:cubicBezTo>
                    <a:pt x="443" y="15"/>
                    <a:pt x="443" y="15"/>
                    <a:pt x="443" y="15"/>
                  </a:cubicBezTo>
                  <a:cubicBezTo>
                    <a:pt x="443" y="7"/>
                    <a:pt x="437" y="0"/>
                    <a:pt x="429" y="0"/>
                  </a:cubicBezTo>
                  <a:cubicBezTo>
                    <a:pt x="219" y="0"/>
                    <a:pt x="219" y="0"/>
                    <a:pt x="219" y="0"/>
                  </a:cubicBezTo>
                  <a:cubicBezTo>
                    <a:pt x="77" y="0"/>
                    <a:pt x="0" y="81"/>
                    <a:pt x="0" y="205"/>
                  </a:cubicBezTo>
                  <a:cubicBezTo>
                    <a:pt x="0" y="685"/>
                    <a:pt x="0" y="685"/>
                    <a:pt x="0" y="685"/>
                  </a:cubicBezTo>
                  <a:cubicBezTo>
                    <a:pt x="0" y="693"/>
                    <a:pt x="7" y="700"/>
                    <a:pt x="15" y="700"/>
                  </a:cubicBezTo>
                  <a:cubicBezTo>
                    <a:pt x="115" y="700"/>
                    <a:pt x="115" y="700"/>
                    <a:pt x="115" y="700"/>
                  </a:cubicBezTo>
                  <a:cubicBezTo>
                    <a:pt x="123" y="700"/>
                    <a:pt x="131" y="693"/>
                    <a:pt x="131" y="685"/>
                  </a:cubicBezTo>
                  <a:cubicBezTo>
                    <a:pt x="131" y="436"/>
                    <a:pt x="131" y="436"/>
                    <a:pt x="131" y="436"/>
                  </a:cubicBezTo>
                  <a:cubicBezTo>
                    <a:pt x="325" y="436"/>
                    <a:pt x="325" y="436"/>
                    <a:pt x="325" y="436"/>
                  </a:cubicBezTo>
                  <a:cubicBezTo>
                    <a:pt x="333" y="436"/>
                    <a:pt x="339" y="429"/>
                    <a:pt x="339" y="421"/>
                  </a:cubicBezTo>
                  <a:cubicBezTo>
                    <a:pt x="339" y="345"/>
                    <a:pt x="339" y="345"/>
                    <a:pt x="339" y="345"/>
                  </a:cubicBezTo>
                  <a:cubicBezTo>
                    <a:pt x="339" y="336"/>
                    <a:pt x="333" y="331"/>
                    <a:pt x="325" y="331"/>
                  </a:cubicBezTo>
                  <a:cubicBezTo>
                    <a:pt x="131" y="331"/>
                    <a:pt x="131" y="331"/>
                    <a:pt x="131" y="331"/>
                  </a:cubicBezTo>
                  <a:cubicBezTo>
                    <a:pt x="131" y="239"/>
                    <a:pt x="131" y="239"/>
                    <a:pt x="131" y="239"/>
                  </a:cubicBezTo>
                  <a:cubicBezTo>
                    <a:pt x="131" y="239"/>
                    <a:pt x="127" y="162"/>
                    <a:pt x="169" y="129"/>
                  </a:cubicBezTo>
                  <a:cubicBezTo>
                    <a:pt x="208" y="98"/>
                    <a:pt x="278" y="104"/>
                    <a:pt x="278" y="104"/>
                  </a:cubicBezTo>
                  <a:moveTo>
                    <a:pt x="660" y="191"/>
                  </a:moveTo>
                  <a:cubicBezTo>
                    <a:pt x="459" y="191"/>
                    <a:pt x="434" y="306"/>
                    <a:pt x="434" y="452"/>
                  </a:cubicBezTo>
                  <a:cubicBezTo>
                    <a:pt x="434" y="597"/>
                    <a:pt x="459" y="712"/>
                    <a:pt x="660" y="712"/>
                  </a:cubicBezTo>
                  <a:cubicBezTo>
                    <a:pt x="861" y="712"/>
                    <a:pt x="886" y="597"/>
                    <a:pt x="886" y="452"/>
                  </a:cubicBezTo>
                  <a:cubicBezTo>
                    <a:pt x="886" y="306"/>
                    <a:pt x="861" y="191"/>
                    <a:pt x="660" y="191"/>
                  </a:cubicBezTo>
                  <a:moveTo>
                    <a:pt x="660" y="624"/>
                  </a:moveTo>
                  <a:cubicBezTo>
                    <a:pt x="563" y="624"/>
                    <a:pt x="559" y="565"/>
                    <a:pt x="559" y="452"/>
                  </a:cubicBezTo>
                  <a:cubicBezTo>
                    <a:pt x="559" y="338"/>
                    <a:pt x="563" y="278"/>
                    <a:pt x="660" y="278"/>
                  </a:cubicBezTo>
                  <a:cubicBezTo>
                    <a:pt x="757" y="278"/>
                    <a:pt x="761" y="338"/>
                    <a:pt x="761" y="452"/>
                  </a:cubicBezTo>
                  <a:cubicBezTo>
                    <a:pt x="761" y="565"/>
                    <a:pt x="757" y="624"/>
                    <a:pt x="660" y="624"/>
                  </a:cubicBezTo>
                  <a:moveTo>
                    <a:pt x="1197" y="399"/>
                  </a:moveTo>
                  <a:cubicBezTo>
                    <a:pt x="1148" y="390"/>
                    <a:pt x="1099" y="388"/>
                    <a:pt x="1099" y="335"/>
                  </a:cubicBezTo>
                  <a:cubicBezTo>
                    <a:pt x="1099" y="288"/>
                    <a:pt x="1146" y="277"/>
                    <a:pt x="1189" y="277"/>
                  </a:cubicBezTo>
                  <a:cubicBezTo>
                    <a:pt x="1238" y="277"/>
                    <a:pt x="1296" y="291"/>
                    <a:pt x="1306" y="293"/>
                  </a:cubicBezTo>
                  <a:cubicBezTo>
                    <a:pt x="1310" y="293"/>
                    <a:pt x="1310" y="293"/>
                    <a:pt x="1310" y="293"/>
                  </a:cubicBezTo>
                  <a:cubicBezTo>
                    <a:pt x="1314" y="293"/>
                    <a:pt x="1320" y="291"/>
                    <a:pt x="1321" y="284"/>
                  </a:cubicBezTo>
                  <a:cubicBezTo>
                    <a:pt x="1330" y="231"/>
                    <a:pt x="1330" y="231"/>
                    <a:pt x="1330" y="231"/>
                  </a:cubicBezTo>
                  <a:cubicBezTo>
                    <a:pt x="1330" y="231"/>
                    <a:pt x="1331" y="227"/>
                    <a:pt x="1331" y="224"/>
                  </a:cubicBezTo>
                  <a:cubicBezTo>
                    <a:pt x="1331" y="218"/>
                    <a:pt x="1328" y="214"/>
                    <a:pt x="1320" y="211"/>
                  </a:cubicBezTo>
                  <a:cubicBezTo>
                    <a:pt x="1305" y="207"/>
                    <a:pt x="1246" y="191"/>
                    <a:pt x="1173" y="191"/>
                  </a:cubicBezTo>
                  <a:cubicBezTo>
                    <a:pt x="1093" y="191"/>
                    <a:pt x="979" y="210"/>
                    <a:pt x="979" y="345"/>
                  </a:cubicBezTo>
                  <a:cubicBezTo>
                    <a:pt x="979" y="470"/>
                    <a:pt x="1072" y="486"/>
                    <a:pt x="1128" y="495"/>
                  </a:cubicBezTo>
                  <a:cubicBezTo>
                    <a:pt x="1150" y="499"/>
                    <a:pt x="1150" y="499"/>
                    <a:pt x="1150" y="499"/>
                  </a:cubicBezTo>
                  <a:cubicBezTo>
                    <a:pt x="1197" y="507"/>
                    <a:pt x="1225" y="511"/>
                    <a:pt x="1225" y="563"/>
                  </a:cubicBezTo>
                  <a:cubicBezTo>
                    <a:pt x="1225" y="608"/>
                    <a:pt x="1187" y="624"/>
                    <a:pt x="1137" y="624"/>
                  </a:cubicBezTo>
                  <a:cubicBezTo>
                    <a:pt x="1076" y="624"/>
                    <a:pt x="1010" y="603"/>
                    <a:pt x="999" y="600"/>
                  </a:cubicBezTo>
                  <a:cubicBezTo>
                    <a:pt x="995" y="600"/>
                    <a:pt x="995" y="600"/>
                    <a:pt x="995" y="600"/>
                  </a:cubicBezTo>
                  <a:cubicBezTo>
                    <a:pt x="989" y="600"/>
                    <a:pt x="986" y="603"/>
                    <a:pt x="984" y="611"/>
                  </a:cubicBezTo>
                  <a:cubicBezTo>
                    <a:pt x="974" y="665"/>
                    <a:pt x="974" y="665"/>
                    <a:pt x="974" y="665"/>
                  </a:cubicBezTo>
                  <a:cubicBezTo>
                    <a:pt x="974" y="669"/>
                    <a:pt x="974" y="669"/>
                    <a:pt x="974" y="669"/>
                  </a:cubicBezTo>
                  <a:cubicBezTo>
                    <a:pt x="974" y="679"/>
                    <a:pt x="978" y="681"/>
                    <a:pt x="983" y="683"/>
                  </a:cubicBezTo>
                  <a:cubicBezTo>
                    <a:pt x="999" y="689"/>
                    <a:pt x="1070" y="711"/>
                    <a:pt x="1149" y="711"/>
                  </a:cubicBezTo>
                  <a:cubicBezTo>
                    <a:pt x="1258" y="711"/>
                    <a:pt x="1346" y="675"/>
                    <a:pt x="1346" y="551"/>
                  </a:cubicBezTo>
                  <a:cubicBezTo>
                    <a:pt x="1346" y="428"/>
                    <a:pt x="1269" y="411"/>
                    <a:pt x="1197" y="399"/>
                  </a:cubicBezTo>
                  <a:moveTo>
                    <a:pt x="1734" y="617"/>
                  </a:moveTo>
                  <a:cubicBezTo>
                    <a:pt x="1732" y="610"/>
                    <a:pt x="1729" y="607"/>
                    <a:pt x="1724" y="607"/>
                  </a:cubicBezTo>
                  <a:cubicBezTo>
                    <a:pt x="1720" y="607"/>
                    <a:pt x="1720" y="607"/>
                    <a:pt x="1720" y="607"/>
                  </a:cubicBezTo>
                  <a:cubicBezTo>
                    <a:pt x="1705" y="611"/>
                    <a:pt x="1678" y="616"/>
                    <a:pt x="1651" y="616"/>
                  </a:cubicBezTo>
                  <a:cubicBezTo>
                    <a:pt x="1604" y="616"/>
                    <a:pt x="1588" y="598"/>
                    <a:pt x="1588" y="557"/>
                  </a:cubicBezTo>
                  <a:cubicBezTo>
                    <a:pt x="1588" y="295"/>
                    <a:pt x="1588" y="295"/>
                    <a:pt x="1588" y="295"/>
                  </a:cubicBezTo>
                  <a:cubicBezTo>
                    <a:pt x="1718" y="295"/>
                    <a:pt x="1718" y="295"/>
                    <a:pt x="1718" y="295"/>
                  </a:cubicBezTo>
                  <a:cubicBezTo>
                    <a:pt x="1726" y="295"/>
                    <a:pt x="1731" y="290"/>
                    <a:pt x="1731" y="281"/>
                  </a:cubicBezTo>
                  <a:cubicBezTo>
                    <a:pt x="1731" y="217"/>
                    <a:pt x="1731" y="217"/>
                    <a:pt x="1731" y="217"/>
                  </a:cubicBezTo>
                  <a:cubicBezTo>
                    <a:pt x="1731" y="209"/>
                    <a:pt x="1726" y="203"/>
                    <a:pt x="1718" y="203"/>
                  </a:cubicBezTo>
                  <a:cubicBezTo>
                    <a:pt x="1588" y="203"/>
                    <a:pt x="1588" y="203"/>
                    <a:pt x="1588" y="203"/>
                  </a:cubicBezTo>
                  <a:cubicBezTo>
                    <a:pt x="1588" y="50"/>
                    <a:pt x="1588" y="50"/>
                    <a:pt x="1588" y="50"/>
                  </a:cubicBezTo>
                  <a:cubicBezTo>
                    <a:pt x="1588" y="40"/>
                    <a:pt x="1583" y="35"/>
                    <a:pt x="1575" y="35"/>
                  </a:cubicBezTo>
                  <a:cubicBezTo>
                    <a:pt x="1571" y="35"/>
                    <a:pt x="1571" y="35"/>
                    <a:pt x="1571" y="35"/>
                  </a:cubicBezTo>
                  <a:cubicBezTo>
                    <a:pt x="1482" y="52"/>
                    <a:pt x="1482" y="52"/>
                    <a:pt x="1482" y="52"/>
                  </a:cubicBezTo>
                  <a:cubicBezTo>
                    <a:pt x="1472" y="55"/>
                    <a:pt x="1466" y="61"/>
                    <a:pt x="1466" y="72"/>
                  </a:cubicBezTo>
                  <a:cubicBezTo>
                    <a:pt x="1466" y="560"/>
                    <a:pt x="1466" y="560"/>
                    <a:pt x="1466" y="560"/>
                  </a:cubicBezTo>
                  <a:cubicBezTo>
                    <a:pt x="1466" y="667"/>
                    <a:pt x="1518" y="708"/>
                    <a:pt x="1621" y="708"/>
                  </a:cubicBezTo>
                  <a:cubicBezTo>
                    <a:pt x="1679" y="708"/>
                    <a:pt x="1720" y="696"/>
                    <a:pt x="1735" y="690"/>
                  </a:cubicBezTo>
                  <a:cubicBezTo>
                    <a:pt x="1742" y="687"/>
                    <a:pt x="1746" y="683"/>
                    <a:pt x="1746" y="676"/>
                  </a:cubicBezTo>
                  <a:cubicBezTo>
                    <a:pt x="1746" y="674"/>
                    <a:pt x="1745" y="669"/>
                    <a:pt x="1745" y="669"/>
                  </a:cubicBezTo>
                  <a:lnTo>
                    <a:pt x="1734" y="617"/>
                  </a:lnTo>
                  <a:close/>
                </a:path>
              </a:pathLst>
            </a:custGeom>
            <a:solidFill>
              <a:srgbClr val="2D8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0">
              <a:extLst>
                <a:ext uri="{FF2B5EF4-FFF2-40B4-BE49-F238E27FC236}">
                  <a16:creationId xmlns:a16="http://schemas.microsoft.com/office/drawing/2014/main" id="{9B09ACD4-3967-4E64-8FBF-D8A8C1402EB5}"/>
                </a:ext>
              </a:extLst>
            </p:cNvPr>
            <p:cNvSpPr>
              <a:spLocks noSelect="1"/>
            </p:cNvSpPr>
            <p:nvPr userDrawn="1"/>
          </p:nvSpPr>
          <p:spPr bwMode="auto">
            <a:xfrm>
              <a:off x="10666413" y="6219825"/>
              <a:ext cx="555625" cy="288925"/>
            </a:xfrm>
            <a:custGeom>
              <a:avLst/>
              <a:gdLst>
                <a:gd name="T0" fmla="*/ 738 w 1749"/>
                <a:gd name="T1" fmla="*/ 625 h 910"/>
                <a:gd name="T2" fmla="*/ 670 w 1749"/>
                <a:gd name="T3" fmla="*/ 587 h 910"/>
                <a:gd name="T4" fmla="*/ 656 w 1749"/>
                <a:gd name="T5" fmla="*/ 0 h 910"/>
                <a:gd name="T6" fmla="*/ 563 w 1749"/>
                <a:gd name="T7" fmla="*/ 16 h 910"/>
                <a:gd name="T8" fmla="*/ 548 w 1749"/>
                <a:gd name="T9" fmla="*/ 596 h 910"/>
                <a:gd name="T10" fmla="*/ 753 w 1749"/>
                <a:gd name="T11" fmla="*/ 707 h 910"/>
                <a:gd name="T12" fmla="*/ 761 w 1749"/>
                <a:gd name="T13" fmla="*/ 691 h 910"/>
                <a:gd name="T14" fmla="*/ 741 w 1749"/>
                <a:gd name="T15" fmla="*/ 625 h 910"/>
                <a:gd name="T16" fmla="*/ 1250 w 1749"/>
                <a:gd name="T17" fmla="*/ 204 h 910"/>
                <a:gd name="T18" fmla="*/ 1148 w 1749"/>
                <a:gd name="T19" fmla="*/ 239 h 910"/>
                <a:gd name="T20" fmla="*/ 1058 w 1749"/>
                <a:gd name="T21" fmla="*/ 638 h 910"/>
                <a:gd name="T22" fmla="*/ 967 w 1749"/>
                <a:gd name="T23" fmla="*/ 218 h 910"/>
                <a:gd name="T24" fmla="*/ 949 w 1749"/>
                <a:gd name="T25" fmla="*/ 203 h 910"/>
                <a:gd name="T26" fmla="*/ 845 w 1749"/>
                <a:gd name="T27" fmla="*/ 239 h 910"/>
                <a:gd name="T28" fmla="*/ 1058 w 1749"/>
                <a:gd name="T29" fmla="*/ 724 h 910"/>
                <a:gd name="T30" fmla="*/ 1270 w 1749"/>
                <a:gd name="T31" fmla="*/ 219 h 910"/>
                <a:gd name="T32" fmla="*/ 1600 w 1749"/>
                <a:gd name="T33" fmla="*/ 411 h 910"/>
                <a:gd name="T34" fmla="*/ 1592 w 1749"/>
                <a:gd name="T35" fmla="*/ 289 h 910"/>
                <a:gd name="T36" fmla="*/ 1713 w 1749"/>
                <a:gd name="T37" fmla="*/ 305 h 910"/>
                <a:gd name="T38" fmla="*/ 1733 w 1749"/>
                <a:gd name="T39" fmla="*/ 243 h 910"/>
                <a:gd name="T40" fmla="*/ 1723 w 1749"/>
                <a:gd name="T41" fmla="*/ 223 h 910"/>
                <a:gd name="T42" fmla="*/ 1382 w 1749"/>
                <a:gd name="T43" fmla="*/ 357 h 910"/>
                <a:gd name="T44" fmla="*/ 1553 w 1749"/>
                <a:gd name="T45" fmla="*/ 511 h 910"/>
                <a:gd name="T46" fmla="*/ 1540 w 1749"/>
                <a:gd name="T47" fmla="*/ 636 h 910"/>
                <a:gd name="T48" fmla="*/ 1398 w 1749"/>
                <a:gd name="T49" fmla="*/ 612 h 910"/>
                <a:gd name="T50" fmla="*/ 1377 w 1749"/>
                <a:gd name="T51" fmla="*/ 677 h 910"/>
                <a:gd name="T52" fmla="*/ 1386 w 1749"/>
                <a:gd name="T53" fmla="*/ 695 h 910"/>
                <a:gd name="T54" fmla="*/ 1749 w 1749"/>
                <a:gd name="T55" fmla="*/ 563 h 910"/>
                <a:gd name="T56" fmla="*/ 243 w 1749"/>
                <a:gd name="T57" fmla="*/ 203 h 910"/>
                <a:gd name="T58" fmla="*/ 0 w 1749"/>
                <a:gd name="T59" fmla="*/ 309 h 910"/>
                <a:gd name="T60" fmla="*/ 15 w 1749"/>
                <a:gd name="T61" fmla="*/ 910 h 910"/>
                <a:gd name="T62" fmla="*/ 108 w 1749"/>
                <a:gd name="T63" fmla="*/ 894 h 910"/>
                <a:gd name="T64" fmla="*/ 123 w 1749"/>
                <a:gd name="T65" fmla="*/ 710 h 910"/>
                <a:gd name="T66" fmla="*/ 441 w 1749"/>
                <a:gd name="T67" fmla="*/ 464 h 910"/>
                <a:gd name="T68" fmla="*/ 208 w 1749"/>
                <a:gd name="T69" fmla="*/ 637 h 910"/>
                <a:gd name="T70" fmla="*/ 122 w 1749"/>
                <a:gd name="T71" fmla="*/ 307 h 910"/>
                <a:gd name="T72" fmla="*/ 316 w 1749"/>
                <a:gd name="T73" fmla="*/ 46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9" h="910">
                  <a:moveTo>
                    <a:pt x="741" y="625"/>
                  </a:moveTo>
                  <a:cubicBezTo>
                    <a:pt x="738" y="625"/>
                    <a:pt x="738" y="625"/>
                    <a:pt x="738" y="625"/>
                  </a:cubicBezTo>
                  <a:cubicBezTo>
                    <a:pt x="731" y="626"/>
                    <a:pt x="720" y="628"/>
                    <a:pt x="707" y="628"/>
                  </a:cubicBezTo>
                  <a:cubicBezTo>
                    <a:pt x="689" y="628"/>
                    <a:pt x="670" y="620"/>
                    <a:pt x="670" y="587"/>
                  </a:cubicBezTo>
                  <a:cubicBezTo>
                    <a:pt x="670" y="15"/>
                    <a:pt x="670" y="15"/>
                    <a:pt x="670" y="15"/>
                  </a:cubicBezTo>
                  <a:cubicBezTo>
                    <a:pt x="670" y="6"/>
                    <a:pt x="664" y="0"/>
                    <a:pt x="656" y="0"/>
                  </a:cubicBezTo>
                  <a:cubicBezTo>
                    <a:pt x="652" y="0"/>
                    <a:pt x="652" y="0"/>
                    <a:pt x="652" y="0"/>
                  </a:cubicBezTo>
                  <a:cubicBezTo>
                    <a:pt x="563" y="16"/>
                    <a:pt x="563" y="16"/>
                    <a:pt x="563" y="16"/>
                  </a:cubicBezTo>
                  <a:cubicBezTo>
                    <a:pt x="552" y="18"/>
                    <a:pt x="548" y="23"/>
                    <a:pt x="548" y="35"/>
                  </a:cubicBezTo>
                  <a:cubicBezTo>
                    <a:pt x="548" y="596"/>
                    <a:pt x="548" y="596"/>
                    <a:pt x="548" y="596"/>
                  </a:cubicBezTo>
                  <a:cubicBezTo>
                    <a:pt x="548" y="673"/>
                    <a:pt x="590" y="720"/>
                    <a:pt x="671" y="720"/>
                  </a:cubicBezTo>
                  <a:cubicBezTo>
                    <a:pt x="719" y="720"/>
                    <a:pt x="745" y="711"/>
                    <a:pt x="753" y="707"/>
                  </a:cubicBezTo>
                  <a:cubicBezTo>
                    <a:pt x="757" y="705"/>
                    <a:pt x="761" y="702"/>
                    <a:pt x="761" y="694"/>
                  </a:cubicBezTo>
                  <a:cubicBezTo>
                    <a:pt x="761" y="691"/>
                    <a:pt x="761" y="691"/>
                    <a:pt x="761" y="691"/>
                  </a:cubicBezTo>
                  <a:cubicBezTo>
                    <a:pt x="751" y="634"/>
                    <a:pt x="751" y="634"/>
                    <a:pt x="751" y="634"/>
                  </a:cubicBezTo>
                  <a:cubicBezTo>
                    <a:pt x="750" y="628"/>
                    <a:pt x="747" y="625"/>
                    <a:pt x="741" y="625"/>
                  </a:cubicBezTo>
                  <a:moveTo>
                    <a:pt x="1258" y="203"/>
                  </a:moveTo>
                  <a:cubicBezTo>
                    <a:pt x="1255" y="203"/>
                    <a:pt x="1250" y="204"/>
                    <a:pt x="1250" y="204"/>
                  </a:cubicBezTo>
                  <a:cubicBezTo>
                    <a:pt x="1163" y="220"/>
                    <a:pt x="1163" y="220"/>
                    <a:pt x="1163" y="220"/>
                  </a:cubicBezTo>
                  <a:cubicBezTo>
                    <a:pt x="1153" y="222"/>
                    <a:pt x="1148" y="227"/>
                    <a:pt x="1148" y="239"/>
                  </a:cubicBezTo>
                  <a:cubicBezTo>
                    <a:pt x="1148" y="546"/>
                    <a:pt x="1148" y="546"/>
                    <a:pt x="1148" y="546"/>
                  </a:cubicBezTo>
                  <a:cubicBezTo>
                    <a:pt x="1148" y="597"/>
                    <a:pt x="1138" y="638"/>
                    <a:pt x="1058" y="638"/>
                  </a:cubicBezTo>
                  <a:cubicBezTo>
                    <a:pt x="987" y="638"/>
                    <a:pt x="967" y="608"/>
                    <a:pt x="967" y="547"/>
                  </a:cubicBezTo>
                  <a:cubicBezTo>
                    <a:pt x="967" y="218"/>
                    <a:pt x="967" y="218"/>
                    <a:pt x="967" y="218"/>
                  </a:cubicBezTo>
                  <a:cubicBezTo>
                    <a:pt x="967" y="208"/>
                    <a:pt x="962" y="203"/>
                    <a:pt x="953" y="203"/>
                  </a:cubicBezTo>
                  <a:cubicBezTo>
                    <a:pt x="949" y="203"/>
                    <a:pt x="949" y="203"/>
                    <a:pt x="949" y="203"/>
                  </a:cubicBezTo>
                  <a:cubicBezTo>
                    <a:pt x="860" y="220"/>
                    <a:pt x="860" y="220"/>
                    <a:pt x="860" y="220"/>
                  </a:cubicBezTo>
                  <a:cubicBezTo>
                    <a:pt x="850" y="222"/>
                    <a:pt x="845" y="227"/>
                    <a:pt x="845" y="239"/>
                  </a:cubicBezTo>
                  <a:cubicBezTo>
                    <a:pt x="845" y="540"/>
                    <a:pt x="845" y="540"/>
                    <a:pt x="845" y="540"/>
                  </a:cubicBezTo>
                  <a:cubicBezTo>
                    <a:pt x="845" y="674"/>
                    <a:pt x="911" y="724"/>
                    <a:pt x="1058" y="724"/>
                  </a:cubicBezTo>
                  <a:cubicBezTo>
                    <a:pt x="1218" y="724"/>
                    <a:pt x="1270" y="657"/>
                    <a:pt x="1270" y="540"/>
                  </a:cubicBezTo>
                  <a:cubicBezTo>
                    <a:pt x="1270" y="219"/>
                    <a:pt x="1270" y="219"/>
                    <a:pt x="1270" y="219"/>
                  </a:cubicBezTo>
                  <a:cubicBezTo>
                    <a:pt x="1270" y="208"/>
                    <a:pt x="1266" y="203"/>
                    <a:pt x="1258" y="203"/>
                  </a:cubicBezTo>
                  <a:moveTo>
                    <a:pt x="1600" y="411"/>
                  </a:moveTo>
                  <a:cubicBezTo>
                    <a:pt x="1551" y="402"/>
                    <a:pt x="1502" y="400"/>
                    <a:pt x="1502" y="347"/>
                  </a:cubicBezTo>
                  <a:cubicBezTo>
                    <a:pt x="1502" y="300"/>
                    <a:pt x="1549" y="289"/>
                    <a:pt x="1592" y="289"/>
                  </a:cubicBezTo>
                  <a:cubicBezTo>
                    <a:pt x="1641" y="289"/>
                    <a:pt x="1699" y="303"/>
                    <a:pt x="1709" y="305"/>
                  </a:cubicBezTo>
                  <a:cubicBezTo>
                    <a:pt x="1713" y="305"/>
                    <a:pt x="1713" y="305"/>
                    <a:pt x="1713" y="305"/>
                  </a:cubicBezTo>
                  <a:cubicBezTo>
                    <a:pt x="1717" y="305"/>
                    <a:pt x="1723" y="303"/>
                    <a:pt x="1724" y="296"/>
                  </a:cubicBezTo>
                  <a:cubicBezTo>
                    <a:pt x="1733" y="243"/>
                    <a:pt x="1733" y="243"/>
                    <a:pt x="1733" y="243"/>
                  </a:cubicBezTo>
                  <a:cubicBezTo>
                    <a:pt x="1733" y="243"/>
                    <a:pt x="1734" y="239"/>
                    <a:pt x="1734" y="236"/>
                  </a:cubicBezTo>
                  <a:cubicBezTo>
                    <a:pt x="1734" y="230"/>
                    <a:pt x="1731" y="226"/>
                    <a:pt x="1723" y="223"/>
                  </a:cubicBezTo>
                  <a:cubicBezTo>
                    <a:pt x="1707" y="219"/>
                    <a:pt x="1649" y="203"/>
                    <a:pt x="1576" y="203"/>
                  </a:cubicBezTo>
                  <a:cubicBezTo>
                    <a:pt x="1496" y="203"/>
                    <a:pt x="1382" y="222"/>
                    <a:pt x="1382" y="357"/>
                  </a:cubicBezTo>
                  <a:cubicBezTo>
                    <a:pt x="1382" y="482"/>
                    <a:pt x="1475" y="498"/>
                    <a:pt x="1531" y="507"/>
                  </a:cubicBezTo>
                  <a:cubicBezTo>
                    <a:pt x="1553" y="511"/>
                    <a:pt x="1553" y="511"/>
                    <a:pt x="1553" y="511"/>
                  </a:cubicBezTo>
                  <a:cubicBezTo>
                    <a:pt x="1599" y="519"/>
                    <a:pt x="1628" y="523"/>
                    <a:pt x="1628" y="574"/>
                  </a:cubicBezTo>
                  <a:cubicBezTo>
                    <a:pt x="1628" y="620"/>
                    <a:pt x="1590" y="636"/>
                    <a:pt x="1540" y="636"/>
                  </a:cubicBezTo>
                  <a:cubicBezTo>
                    <a:pt x="1479" y="636"/>
                    <a:pt x="1413" y="615"/>
                    <a:pt x="1402" y="612"/>
                  </a:cubicBezTo>
                  <a:cubicBezTo>
                    <a:pt x="1398" y="612"/>
                    <a:pt x="1398" y="612"/>
                    <a:pt x="1398" y="612"/>
                  </a:cubicBezTo>
                  <a:cubicBezTo>
                    <a:pt x="1392" y="612"/>
                    <a:pt x="1389" y="615"/>
                    <a:pt x="1387" y="623"/>
                  </a:cubicBezTo>
                  <a:cubicBezTo>
                    <a:pt x="1377" y="677"/>
                    <a:pt x="1377" y="677"/>
                    <a:pt x="1377" y="677"/>
                  </a:cubicBezTo>
                  <a:cubicBezTo>
                    <a:pt x="1377" y="681"/>
                    <a:pt x="1377" y="681"/>
                    <a:pt x="1377" y="681"/>
                  </a:cubicBezTo>
                  <a:cubicBezTo>
                    <a:pt x="1377" y="691"/>
                    <a:pt x="1381" y="693"/>
                    <a:pt x="1386" y="695"/>
                  </a:cubicBezTo>
                  <a:cubicBezTo>
                    <a:pt x="1401" y="701"/>
                    <a:pt x="1473" y="723"/>
                    <a:pt x="1552" y="723"/>
                  </a:cubicBezTo>
                  <a:cubicBezTo>
                    <a:pt x="1661" y="723"/>
                    <a:pt x="1749" y="687"/>
                    <a:pt x="1749" y="563"/>
                  </a:cubicBezTo>
                  <a:cubicBezTo>
                    <a:pt x="1749" y="440"/>
                    <a:pt x="1672" y="423"/>
                    <a:pt x="1600" y="411"/>
                  </a:cubicBezTo>
                  <a:moveTo>
                    <a:pt x="243" y="203"/>
                  </a:moveTo>
                  <a:cubicBezTo>
                    <a:pt x="182" y="203"/>
                    <a:pt x="112" y="213"/>
                    <a:pt x="58" y="232"/>
                  </a:cubicBezTo>
                  <a:cubicBezTo>
                    <a:pt x="17" y="246"/>
                    <a:pt x="0" y="260"/>
                    <a:pt x="0" y="309"/>
                  </a:cubicBezTo>
                  <a:cubicBezTo>
                    <a:pt x="0" y="895"/>
                    <a:pt x="0" y="895"/>
                    <a:pt x="0" y="895"/>
                  </a:cubicBezTo>
                  <a:cubicBezTo>
                    <a:pt x="0" y="905"/>
                    <a:pt x="7" y="910"/>
                    <a:pt x="15" y="910"/>
                  </a:cubicBezTo>
                  <a:cubicBezTo>
                    <a:pt x="19" y="910"/>
                    <a:pt x="19" y="910"/>
                    <a:pt x="19" y="910"/>
                  </a:cubicBezTo>
                  <a:cubicBezTo>
                    <a:pt x="108" y="894"/>
                    <a:pt x="108" y="894"/>
                    <a:pt x="108" y="894"/>
                  </a:cubicBezTo>
                  <a:cubicBezTo>
                    <a:pt x="119" y="891"/>
                    <a:pt x="123" y="886"/>
                    <a:pt x="123" y="874"/>
                  </a:cubicBezTo>
                  <a:cubicBezTo>
                    <a:pt x="123" y="710"/>
                    <a:pt x="123" y="710"/>
                    <a:pt x="123" y="710"/>
                  </a:cubicBezTo>
                  <a:cubicBezTo>
                    <a:pt x="155" y="718"/>
                    <a:pt x="195" y="724"/>
                    <a:pt x="240" y="724"/>
                  </a:cubicBezTo>
                  <a:cubicBezTo>
                    <a:pt x="409" y="724"/>
                    <a:pt x="441" y="613"/>
                    <a:pt x="441" y="464"/>
                  </a:cubicBezTo>
                  <a:cubicBezTo>
                    <a:pt x="441" y="313"/>
                    <a:pt x="418" y="203"/>
                    <a:pt x="243" y="203"/>
                  </a:cubicBezTo>
                  <a:moveTo>
                    <a:pt x="208" y="637"/>
                  </a:moveTo>
                  <a:cubicBezTo>
                    <a:pt x="159" y="637"/>
                    <a:pt x="122" y="626"/>
                    <a:pt x="122" y="626"/>
                  </a:cubicBezTo>
                  <a:cubicBezTo>
                    <a:pt x="122" y="307"/>
                    <a:pt x="122" y="307"/>
                    <a:pt x="122" y="307"/>
                  </a:cubicBezTo>
                  <a:cubicBezTo>
                    <a:pt x="122" y="307"/>
                    <a:pt x="176" y="292"/>
                    <a:pt x="217" y="292"/>
                  </a:cubicBezTo>
                  <a:cubicBezTo>
                    <a:pt x="287" y="292"/>
                    <a:pt x="316" y="308"/>
                    <a:pt x="316" y="461"/>
                  </a:cubicBezTo>
                  <a:cubicBezTo>
                    <a:pt x="316" y="605"/>
                    <a:pt x="291" y="637"/>
                    <a:pt x="208" y="637"/>
                  </a:cubicBezTo>
                </a:path>
              </a:pathLst>
            </a:custGeom>
            <a:solidFill>
              <a:srgbClr val="C5D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Frame 4">
            <a:extLst>
              <a:ext uri="{FF2B5EF4-FFF2-40B4-BE49-F238E27FC236}">
                <a16:creationId xmlns:a16="http://schemas.microsoft.com/office/drawing/2014/main" id="{54544983-190C-426F-B3C1-A12F1673BB74}"/>
              </a:ext>
            </a:extLst>
          </p:cNvPr>
          <p:cNvSpPr>
            <a:spLocks noSelect="1"/>
          </p:cNvSpPr>
          <p:nvPr userDrawn="1"/>
        </p:nvSpPr>
        <p:spPr bwMode="auto">
          <a:xfrm>
            <a:off x="0" y="0"/>
            <a:ext cx="5553075" cy="4852988"/>
          </a:xfrm>
          <a:custGeom>
            <a:avLst/>
            <a:gdLst>
              <a:gd name="T0" fmla="*/ 16979 w 17493"/>
              <a:gd name="T1" fmla="*/ 3964 h 15284"/>
              <a:gd name="T2" fmla="*/ 16978 w 17493"/>
              <a:gd name="T3" fmla="*/ 4027 h 15284"/>
              <a:gd name="T4" fmla="*/ 6190 w 17493"/>
              <a:gd name="T5" fmla="*/ 14753 h 15284"/>
              <a:gd name="T6" fmla="*/ 6190 w 17493"/>
              <a:gd name="T7" fmla="*/ 14753 h 15284"/>
              <a:gd name="T8" fmla="*/ 6189 w 17493"/>
              <a:gd name="T9" fmla="*/ 14753 h 15284"/>
              <a:gd name="T10" fmla="*/ 0 w 17493"/>
              <a:gd name="T11" fmla="*/ 12801 h 15284"/>
              <a:gd name="T12" fmla="*/ 0 w 17493"/>
              <a:gd name="T13" fmla="*/ 12753 h 15284"/>
              <a:gd name="T14" fmla="*/ 180 w 17493"/>
              <a:gd name="T15" fmla="*/ 12877 h 15284"/>
              <a:gd name="T16" fmla="*/ 10373 w 17493"/>
              <a:gd name="T17" fmla="*/ 13868 h 15284"/>
              <a:gd name="T18" fmla="*/ 15103 w 17493"/>
              <a:gd name="T19" fmla="*/ 9974 h 15284"/>
              <a:gd name="T20" fmla="*/ 16183 w 17493"/>
              <a:gd name="T21" fmla="*/ 0 h 15284"/>
              <a:gd name="T22" fmla="*/ 16227 w 17493"/>
              <a:gd name="T23" fmla="*/ 0 h 15284"/>
              <a:gd name="T24" fmla="*/ 16978 w 17493"/>
              <a:gd name="T25" fmla="*/ 3900 h 15284"/>
              <a:gd name="T26" fmla="*/ 16979 w 17493"/>
              <a:gd name="T27" fmla="*/ 3964 h 15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93" h="15284">
                <a:moveTo>
                  <a:pt x="16979" y="3964"/>
                </a:moveTo>
                <a:cubicBezTo>
                  <a:pt x="16979" y="3985"/>
                  <a:pt x="16978" y="4006"/>
                  <a:pt x="16978" y="4027"/>
                </a:cubicBezTo>
                <a:cubicBezTo>
                  <a:pt x="16944" y="9957"/>
                  <a:pt x="12126" y="14753"/>
                  <a:pt x="6190" y="14753"/>
                </a:cubicBezTo>
                <a:cubicBezTo>
                  <a:pt x="6190" y="14753"/>
                  <a:pt x="6190" y="14753"/>
                  <a:pt x="6190" y="14753"/>
                </a:cubicBezTo>
                <a:cubicBezTo>
                  <a:pt x="6190" y="14753"/>
                  <a:pt x="6190" y="14753"/>
                  <a:pt x="6189" y="14753"/>
                </a:cubicBezTo>
                <a:cubicBezTo>
                  <a:pt x="3887" y="14753"/>
                  <a:pt x="1752" y="14031"/>
                  <a:pt x="0" y="12801"/>
                </a:cubicBezTo>
                <a:cubicBezTo>
                  <a:pt x="0" y="12753"/>
                  <a:pt x="0" y="12753"/>
                  <a:pt x="0" y="12753"/>
                </a:cubicBezTo>
                <a:cubicBezTo>
                  <a:pt x="60" y="12795"/>
                  <a:pt x="120" y="12836"/>
                  <a:pt x="180" y="12877"/>
                </a:cubicBezTo>
                <a:cubicBezTo>
                  <a:pt x="3191" y="14912"/>
                  <a:pt x="7027" y="15284"/>
                  <a:pt x="10373" y="13868"/>
                </a:cubicBezTo>
                <a:cubicBezTo>
                  <a:pt x="12294" y="13055"/>
                  <a:pt x="13936" y="11702"/>
                  <a:pt x="15103" y="9974"/>
                </a:cubicBezTo>
                <a:cubicBezTo>
                  <a:pt x="17093" y="7028"/>
                  <a:pt x="17493" y="3294"/>
                  <a:pt x="16183" y="0"/>
                </a:cubicBezTo>
                <a:cubicBezTo>
                  <a:pt x="16227" y="0"/>
                  <a:pt x="16227" y="0"/>
                  <a:pt x="16227" y="0"/>
                </a:cubicBezTo>
                <a:cubicBezTo>
                  <a:pt x="16705" y="1208"/>
                  <a:pt x="16970" y="2524"/>
                  <a:pt x="16978" y="3900"/>
                </a:cubicBezTo>
                <a:cubicBezTo>
                  <a:pt x="16978" y="3921"/>
                  <a:pt x="16979" y="3942"/>
                  <a:pt x="16979" y="39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Subtitle 5">
            <a:extLst>
              <a:ext uri="{FF2B5EF4-FFF2-40B4-BE49-F238E27FC236}">
                <a16:creationId xmlns:a16="http://schemas.microsoft.com/office/drawing/2014/main" id="{59D73A71-5642-450C-9060-D5090640FF4F}"/>
              </a:ext>
            </a:extLst>
          </p:cNvPr>
          <p:cNvSpPr>
            <a:spLocks noGrp="1" noSelect="1"/>
          </p:cNvSpPr>
          <p:nvPr>
            <p:ph type="subTitle" idx="1" hasCustomPrompt="1"/>
          </p:nvPr>
        </p:nvSpPr>
        <p:spPr>
          <a:xfrm>
            <a:off x="699120" y="2781000"/>
            <a:ext cx="6477120" cy="1346040"/>
          </a:xfr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p>
        </p:txBody>
      </p:sp>
      <p:sp>
        <p:nvSpPr>
          <p:cNvPr id="15" name="Title 6">
            <a:extLst>
              <a:ext uri="{FF2B5EF4-FFF2-40B4-BE49-F238E27FC236}">
                <a16:creationId xmlns:a16="http://schemas.microsoft.com/office/drawing/2014/main" id="{18177737-1C10-4382-A1F6-C767958442AB}"/>
              </a:ext>
            </a:extLst>
          </p:cNvPr>
          <p:cNvSpPr>
            <a:spLocks noGrp="1" noSelect="1"/>
          </p:cNvSpPr>
          <p:nvPr>
            <p:ph type="title" hasCustomPrompt="1"/>
          </p:nvPr>
        </p:nvSpPr>
        <p:spPr>
          <a:xfrm>
            <a:off x="696240" y="1374480"/>
            <a:ext cx="9144000" cy="1262520"/>
          </a:xfrm>
        </p:spPr>
        <p:txBody>
          <a:bodyPr/>
          <a:lstStyle>
            <a:lvl1pPr>
              <a:defRPr sz="4000">
                <a:solidFill>
                  <a:schemeClr val="accent1"/>
                </a:solidFill>
              </a:defRPr>
            </a:lvl1pPr>
          </a:lstStyle>
          <a:p>
            <a:r>
              <a:rPr lang="en-GB"/>
              <a:t>[Title]</a:t>
            </a:r>
          </a:p>
        </p:txBody>
      </p:sp>
      <p:sp>
        <p:nvSpPr>
          <p:cNvPr id="5" name="Date  7 (JU-Free)">
            <a:extLst>
              <a:ext uri="{FF2B5EF4-FFF2-40B4-BE49-F238E27FC236}">
                <a16:creationId xmlns:a16="http://schemas.microsoft.com/office/drawing/2014/main" id="{C5B9E3B1-0E71-4515-AFA4-3973AEBFDE7C}"/>
              </a:ext>
            </a:extLst>
          </p:cNvPr>
          <p:cNvSpPr>
            <a:spLocks noGrp="1"/>
          </p:cNvSpPr>
          <p:nvPr>
            <p:ph type="body" sz="quarter" idx="11" hasCustomPrompt="1"/>
          </p:nvPr>
        </p:nvSpPr>
        <p:spPr>
          <a:xfrm>
            <a:off x="710978" y="825650"/>
            <a:ext cx="2665413" cy="185073"/>
          </a:xfrm>
        </p:spPr>
        <p:txBody>
          <a:bodyPr anchor="t" anchorCtr="0"/>
          <a:lstStyle>
            <a:lvl1pPr marL="0" indent="0" algn="l">
              <a:buNone/>
              <a:defRPr sz="1200" b="1">
                <a:solidFill>
                  <a:schemeClr val="bg1"/>
                </a:solidFill>
              </a:defRPr>
            </a:lvl1pPr>
            <a:lvl2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9pPr>
          </a:lstStyle>
          <a:p>
            <a:pPr lvl="0"/>
            <a:r>
              <a:rPr lang="en-GB"/>
              <a:t>[Date]</a:t>
            </a:r>
          </a:p>
          <a:p>
            <a:pPr lvl="0"/>
            <a:r>
              <a:rPr lang="en-GB"/>
              <a:t>JU-LEVEL1=Date</a:t>
            </a:r>
          </a:p>
        </p:txBody>
      </p:sp>
      <p:sp>
        <p:nvSpPr>
          <p:cNvPr id="16" name="Instruction frame text 8">
            <a:extLst>
              <a:ext uri="{FF2B5EF4-FFF2-40B4-BE49-F238E27FC236}">
                <a16:creationId xmlns:a16="http://schemas.microsoft.com/office/drawing/2014/main" id="{42D2D892-6DED-4E8F-A05D-139D5322C363}"/>
              </a:ext>
            </a:extLst>
          </p:cNvPr>
          <p:cNvSpPr>
            <a:spLocks noGrp="1" noSelect="1"/>
          </p:cNvSpPr>
          <p:nvPr>
            <p:ph type="body" sz="quarter" idx="16" hasCustomPrompt="1"/>
          </p:nvPr>
        </p:nvSpPr>
        <p:spPr>
          <a:xfrm>
            <a:off x="-1792288" y="0"/>
            <a:ext cx="1727200" cy="3255034"/>
          </a:xfrm>
          <a:ln w="25400">
            <a:solidFill>
              <a:schemeClr val="accent1"/>
            </a:solidFill>
          </a:ln>
        </p:spPr>
        <p:txBody>
          <a:bodyPr lIns="36000" tIns="36000" rIns="36000" bIns="36000"/>
          <a:lstStyle>
            <a:lvl1pPr marL="0" indent="0">
              <a:lnSpc>
                <a:spcPct val="99000"/>
              </a:lnSpc>
              <a:buNone/>
              <a:defRPr sz="1000" baseline="0"/>
            </a:lvl1pPr>
            <a:lvl2pPr marL="0" indent="0">
              <a:lnSpc>
                <a:spcPct val="99000"/>
              </a:lnSpc>
              <a:buNone/>
              <a:defRPr sz="1000"/>
            </a:lvl2pPr>
            <a:lvl3pPr marL="0" indent="0">
              <a:lnSpc>
                <a:spcPct val="99000"/>
              </a:lnSpc>
              <a:buNone/>
              <a:defRPr sz="1000"/>
            </a:lvl3pPr>
            <a:lvl4pPr marL="0" indent="0">
              <a:lnSpc>
                <a:spcPct val="99000"/>
              </a:lnSpc>
              <a:buFont typeface="Arial" panose="020B0604020202020204" pitchFamily="34" charset="0"/>
              <a:buNone/>
              <a:defRPr sz="1000"/>
            </a:lvl4pPr>
            <a:lvl5pPr marL="0" indent="0">
              <a:lnSpc>
                <a:spcPct val="99000"/>
              </a:lnSpc>
              <a:buFont typeface="Arial" panose="020B0604020202020204" pitchFamily="34" charset="0"/>
              <a:buNone/>
              <a:defRPr sz="1000"/>
            </a:lvl5pPr>
            <a:lvl6pPr marL="0" indent="0">
              <a:lnSpc>
                <a:spcPct val="99000"/>
              </a:lnSpc>
              <a:buFont typeface="Arial" panose="020B0604020202020204" pitchFamily="34" charset="0"/>
              <a:buNone/>
              <a:defRPr sz="1000"/>
            </a:lvl6pPr>
            <a:lvl7pPr marL="0" indent="0">
              <a:lnSpc>
                <a:spcPct val="99000"/>
              </a:lnSpc>
              <a:buFont typeface="Arial" panose="020B0604020202020204" pitchFamily="34" charset="0"/>
              <a:buNone/>
              <a:defRPr sz="1000"/>
            </a:lvl7pPr>
            <a:lvl8pPr marL="0" indent="0">
              <a:lnSpc>
                <a:spcPct val="99000"/>
              </a:lnSpc>
              <a:buFont typeface="Arial" panose="020B0604020202020204" pitchFamily="34" charset="0"/>
              <a:buNone/>
              <a:defRPr sz="1000"/>
            </a:lvl8pPr>
            <a:lvl9pPr marL="0" indent="0">
              <a:lnSpc>
                <a:spcPct val="99000"/>
              </a:lnSpc>
              <a:buFont typeface="Arial" panose="020B0604020202020204" pitchFamily="34" charset="0"/>
              <a:buNone/>
              <a:defRPr sz="1000"/>
            </a:lvl9pPr>
          </a:lstStyle>
          <a:p>
            <a:pPr lvl="0"/>
            <a:r>
              <a:rPr lang="en-GB" noProof="0"/>
              <a:t>Change </a:t>
            </a:r>
            <a:r>
              <a:rPr lang="en-GB" noProof="0" err="1"/>
              <a:t>color</a:t>
            </a:r>
            <a:r>
              <a:rPr lang="en-GB" noProof="0"/>
              <a:t>?</a:t>
            </a:r>
            <a:br>
              <a:rPr lang="en-GB" noProof="0"/>
            </a:br>
            <a:r>
              <a:rPr lang="en-GB" noProof="0"/>
              <a:t>1. On the Design tab, select Format Background.</a:t>
            </a:r>
            <a:br>
              <a:rPr lang="en-GB" noProof="0"/>
            </a:br>
            <a:r>
              <a:rPr lang="en-GB" noProof="0"/>
              <a:t>2. Select Fill with solid </a:t>
            </a:r>
            <a:r>
              <a:rPr lang="en-GB" noProof="0" err="1"/>
              <a:t>color</a:t>
            </a:r>
            <a:r>
              <a:rPr lang="en-GB" noProof="0"/>
              <a:t>.</a:t>
            </a: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r>
              <a:rPr lang="en-GB" noProof="0"/>
              <a:t>This frame will not be printed or shown in a presentation. Click in the border of the frames (text and picture) and press delete. </a:t>
            </a:r>
          </a:p>
        </p:txBody>
      </p:sp>
      <p:sp>
        <p:nvSpPr>
          <p:cNvPr id="17" name="Instruction image frame text 9">
            <a:extLst>
              <a:ext uri="{FF2B5EF4-FFF2-40B4-BE49-F238E27FC236}">
                <a16:creationId xmlns:a16="http://schemas.microsoft.com/office/drawing/2014/main" id="{6C67F94E-1F5A-420E-9273-33BA85566468}"/>
              </a:ext>
            </a:extLst>
          </p:cNvPr>
          <p:cNvSpPr>
            <a:spLocks noGrp="1" noSelect="1" noChangeAspect="1"/>
          </p:cNvSpPr>
          <p:nvPr>
            <p:ph type="body" sz="quarter" idx="15" hasCustomPrompt="1"/>
          </p:nvPr>
        </p:nvSpPr>
        <p:spPr>
          <a:xfrm>
            <a:off x="-1550416" y="647675"/>
            <a:ext cx="1153601" cy="1797938"/>
          </a:xfrm>
          <a:blipFill>
            <a:blip r:embed="rId4"/>
            <a:stretch>
              <a:fillRect/>
            </a:stretch>
          </a:blipFill>
          <a:ln>
            <a:solidFill>
              <a:schemeClr val="accent3"/>
            </a:solidFill>
          </a:ln>
        </p:spPr>
        <p:txBody>
          <a:bodyPr/>
          <a:lstStyle>
            <a:lvl1pPr marL="0" indent="0">
              <a:lnSpc>
                <a:spcPct val="99000"/>
              </a:lnSpc>
              <a:buNone/>
              <a:defRPr sz="1000"/>
            </a:lvl1pPr>
            <a:lvl2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2pPr>
            <a:lvl3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3pPr>
            <a:lvl4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4pPr>
            <a:lvl5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5pPr>
            <a:lvl6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6pPr>
            <a:lvl7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7pPr>
            <a:lvl8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8pPr>
            <a:lvl9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9pPr>
          </a:lstStyle>
          <a:p>
            <a:pPr lvl="0"/>
            <a:r>
              <a:rPr lang="en-GB"/>
              <a:t> </a:t>
            </a:r>
          </a:p>
        </p:txBody>
      </p:sp>
      <p:sp>
        <p:nvSpPr>
          <p:cNvPr id="18" name="Freeform 5"/>
          <p:cNvSpPr>
            <a:spLocks noSelect="1" noEditPoints="1"/>
          </p:cNvSpPr>
          <p:nvPr userDrawn="1"/>
        </p:nvSpPr>
        <p:spPr bwMode="auto">
          <a:xfrm>
            <a:off x="708025" y="6316663"/>
            <a:ext cx="2835275" cy="158750"/>
          </a:xfrm>
          <a:custGeom>
            <a:avLst/>
            <a:gdLst>
              <a:gd name="T0" fmla="*/ 8694 w 8929"/>
              <a:gd name="T1" fmla="*/ 251 h 497"/>
              <a:gd name="T2" fmla="*/ 8676 w 8929"/>
              <a:gd name="T3" fmla="*/ 309 h 497"/>
              <a:gd name="T4" fmla="*/ 8369 w 8929"/>
              <a:gd name="T5" fmla="*/ 247 h 497"/>
              <a:gd name="T6" fmla="*/ 8506 w 8929"/>
              <a:gd name="T7" fmla="*/ 304 h 497"/>
              <a:gd name="T8" fmla="*/ 8108 w 8929"/>
              <a:gd name="T9" fmla="*/ 377 h 497"/>
              <a:gd name="T10" fmla="*/ 8169 w 8929"/>
              <a:gd name="T11" fmla="*/ 252 h 497"/>
              <a:gd name="T12" fmla="*/ 7791 w 8929"/>
              <a:gd name="T13" fmla="*/ 252 h 497"/>
              <a:gd name="T14" fmla="*/ 7689 w 8929"/>
              <a:gd name="T15" fmla="*/ 219 h 497"/>
              <a:gd name="T16" fmla="*/ 7754 w 8929"/>
              <a:gd name="T17" fmla="*/ 309 h 497"/>
              <a:gd name="T18" fmla="*/ 7340 w 8929"/>
              <a:gd name="T19" fmla="*/ 369 h 497"/>
              <a:gd name="T20" fmla="*/ 7472 w 8929"/>
              <a:gd name="T21" fmla="*/ 114 h 497"/>
              <a:gd name="T22" fmla="*/ 7092 w 8929"/>
              <a:gd name="T23" fmla="*/ 114 h 497"/>
              <a:gd name="T24" fmla="*/ 6831 w 8929"/>
              <a:gd name="T25" fmla="*/ 319 h 497"/>
              <a:gd name="T26" fmla="*/ 6605 w 8929"/>
              <a:gd name="T27" fmla="*/ 125 h 497"/>
              <a:gd name="T28" fmla="*/ 6758 w 8929"/>
              <a:gd name="T29" fmla="*/ 274 h 497"/>
              <a:gd name="T30" fmla="*/ 6831 w 8929"/>
              <a:gd name="T31" fmla="*/ 319 h 497"/>
              <a:gd name="T32" fmla="*/ 6184 w 8929"/>
              <a:gd name="T33" fmla="*/ 251 h 497"/>
              <a:gd name="T34" fmla="*/ 6066 w 8929"/>
              <a:gd name="T35" fmla="*/ 165 h 497"/>
              <a:gd name="T36" fmla="*/ 6163 w 8929"/>
              <a:gd name="T37" fmla="*/ 194 h 497"/>
              <a:gd name="T38" fmla="*/ 5827 w 8929"/>
              <a:gd name="T39" fmla="*/ 323 h 497"/>
              <a:gd name="T40" fmla="*/ 5390 w 8929"/>
              <a:gd name="T41" fmla="*/ 180 h 497"/>
              <a:gd name="T42" fmla="*/ 5583 w 8929"/>
              <a:gd name="T43" fmla="*/ 223 h 497"/>
              <a:gd name="T44" fmla="*/ 5418 w 8929"/>
              <a:gd name="T45" fmla="*/ 114 h 497"/>
              <a:gd name="T46" fmla="*/ 5342 w 8929"/>
              <a:gd name="T47" fmla="*/ 209 h 497"/>
              <a:gd name="T48" fmla="*/ 4893 w 8929"/>
              <a:gd name="T49" fmla="*/ 251 h 497"/>
              <a:gd name="T50" fmla="*/ 4735 w 8929"/>
              <a:gd name="T51" fmla="*/ 179 h 497"/>
              <a:gd name="T52" fmla="*/ 4677 w 8929"/>
              <a:gd name="T53" fmla="*/ 158 h 497"/>
              <a:gd name="T54" fmla="*/ 4494 w 8929"/>
              <a:gd name="T55" fmla="*/ 124 h 497"/>
              <a:gd name="T56" fmla="*/ 4501 w 8929"/>
              <a:gd name="T57" fmla="*/ 383 h 497"/>
              <a:gd name="T58" fmla="*/ 4561 w 8929"/>
              <a:gd name="T59" fmla="*/ 124 h 497"/>
              <a:gd name="T60" fmla="*/ 4070 w 8929"/>
              <a:gd name="T61" fmla="*/ 50 h 497"/>
              <a:gd name="T62" fmla="*/ 4134 w 8929"/>
              <a:gd name="T63" fmla="*/ 366 h 497"/>
              <a:gd name="T64" fmla="*/ 4070 w 8929"/>
              <a:gd name="T65" fmla="*/ 124 h 497"/>
              <a:gd name="T66" fmla="*/ 3862 w 8929"/>
              <a:gd name="T67" fmla="*/ 229 h 497"/>
              <a:gd name="T68" fmla="*/ 3615 w 8929"/>
              <a:gd name="T69" fmla="*/ 173 h 497"/>
              <a:gd name="T70" fmla="*/ 3615 w 8929"/>
              <a:gd name="T71" fmla="*/ 114 h 497"/>
              <a:gd name="T72" fmla="*/ 3434 w 8929"/>
              <a:gd name="T73" fmla="*/ 131 h 497"/>
              <a:gd name="T74" fmla="*/ 3070 w 8929"/>
              <a:gd name="T75" fmla="*/ 219 h 497"/>
              <a:gd name="T76" fmla="*/ 3134 w 8929"/>
              <a:gd name="T77" fmla="*/ 309 h 497"/>
              <a:gd name="T78" fmla="*/ 2603 w 8929"/>
              <a:gd name="T79" fmla="*/ 235 h 497"/>
              <a:gd name="T80" fmla="*/ 2631 w 8929"/>
              <a:gd name="T81" fmla="*/ 369 h 497"/>
              <a:gd name="T82" fmla="*/ 2843 w 8929"/>
              <a:gd name="T83" fmla="*/ 121 h 497"/>
              <a:gd name="T84" fmla="*/ 2211 w 8929"/>
              <a:gd name="T85" fmla="*/ 130 h 497"/>
              <a:gd name="T86" fmla="*/ 2366 w 8929"/>
              <a:gd name="T87" fmla="*/ 118 h 497"/>
              <a:gd name="T88" fmla="*/ 2161 w 8929"/>
              <a:gd name="T89" fmla="*/ 225 h 497"/>
              <a:gd name="T90" fmla="*/ 2153 w 8929"/>
              <a:gd name="T91" fmla="*/ 272 h 497"/>
              <a:gd name="T92" fmla="*/ 1753 w 8929"/>
              <a:gd name="T93" fmla="*/ 291 h 497"/>
              <a:gd name="T94" fmla="*/ 1896 w 8929"/>
              <a:gd name="T95" fmla="*/ 155 h 497"/>
              <a:gd name="T96" fmla="*/ 1516 w 8929"/>
              <a:gd name="T97" fmla="*/ 186 h 497"/>
              <a:gd name="T98" fmla="*/ 1627 w 8929"/>
              <a:gd name="T99" fmla="*/ 186 h 497"/>
              <a:gd name="T100" fmla="*/ 1333 w 8929"/>
              <a:gd name="T101" fmla="*/ 219 h 497"/>
              <a:gd name="T102" fmla="*/ 1413 w 8929"/>
              <a:gd name="T103" fmla="*/ 324 h 497"/>
              <a:gd name="T104" fmla="*/ 1056 w 8929"/>
              <a:gd name="T105" fmla="*/ 200 h 497"/>
              <a:gd name="T106" fmla="*/ 1125 w 8929"/>
              <a:gd name="T107" fmla="*/ 114 h 497"/>
              <a:gd name="T108" fmla="*/ 843 w 8929"/>
              <a:gd name="T109" fmla="*/ 225 h 497"/>
              <a:gd name="T110" fmla="*/ 836 w 8929"/>
              <a:gd name="T111" fmla="*/ 272 h 497"/>
              <a:gd name="T112" fmla="*/ 478 w 8929"/>
              <a:gd name="T113" fmla="*/ 114 h 497"/>
              <a:gd name="T114" fmla="*/ 399 w 8929"/>
              <a:gd name="T115" fmla="*/ 369 h 497"/>
              <a:gd name="T116" fmla="*/ 106 w 8929"/>
              <a:gd name="T117" fmla="*/ 8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29" h="497">
                <a:moveTo>
                  <a:pt x="8768" y="219"/>
                </a:moveTo>
                <a:cubicBezTo>
                  <a:pt x="8770" y="188"/>
                  <a:pt x="8789" y="168"/>
                  <a:pt x="8820" y="168"/>
                </a:cubicBezTo>
                <a:cubicBezTo>
                  <a:pt x="8856" y="168"/>
                  <a:pt x="8865" y="193"/>
                  <a:pt x="8861" y="219"/>
                </a:cubicBezTo>
                <a:lnTo>
                  <a:pt x="8768" y="219"/>
                </a:lnTo>
                <a:close/>
                <a:moveTo>
                  <a:pt x="8922" y="272"/>
                </a:moveTo>
                <a:cubicBezTo>
                  <a:pt x="8926" y="259"/>
                  <a:pt x="8929" y="241"/>
                  <a:pt x="8929" y="225"/>
                </a:cubicBezTo>
                <a:cubicBezTo>
                  <a:pt x="8929" y="159"/>
                  <a:pt x="8896" y="114"/>
                  <a:pt x="8823" y="114"/>
                </a:cubicBezTo>
                <a:cubicBezTo>
                  <a:pt x="8744" y="114"/>
                  <a:pt x="8694" y="168"/>
                  <a:pt x="8694" y="251"/>
                </a:cubicBezTo>
                <a:cubicBezTo>
                  <a:pt x="8694" y="332"/>
                  <a:pt x="8741" y="383"/>
                  <a:pt x="8828" y="383"/>
                </a:cubicBezTo>
                <a:cubicBezTo>
                  <a:pt x="8863" y="383"/>
                  <a:pt x="8891" y="375"/>
                  <a:pt x="8907" y="365"/>
                </a:cubicBezTo>
                <a:cubicBezTo>
                  <a:pt x="8919" y="352"/>
                  <a:pt x="8927" y="328"/>
                  <a:pt x="8925" y="309"/>
                </a:cubicBezTo>
                <a:cubicBezTo>
                  <a:pt x="8907" y="317"/>
                  <a:pt x="8879" y="324"/>
                  <a:pt x="8847" y="324"/>
                </a:cubicBezTo>
                <a:cubicBezTo>
                  <a:pt x="8798" y="324"/>
                  <a:pt x="8773" y="307"/>
                  <a:pt x="8770" y="272"/>
                </a:cubicBezTo>
                <a:lnTo>
                  <a:pt x="8922" y="272"/>
                </a:lnTo>
                <a:close/>
                <a:moveTo>
                  <a:pt x="8662" y="371"/>
                </a:moveTo>
                <a:cubicBezTo>
                  <a:pt x="8671" y="357"/>
                  <a:pt x="8678" y="330"/>
                  <a:pt x="8676" y="309"/>
                </a:cubicBezTo>
                <a:cubicBezTo>
                  <a:pt x="8667" y="315"/>
                  <a:pt x="8657" y="318"/>
                  <a:pt x="8645" y="318"/>
                </a:cubicBezTo>
                <a:cubicBezTo>
                  <a:pt x="8631" y="318"/>
                  <a:pt x="8624" y="313"/>
                  <a:pt x="8624" y="294"/>
                </a:cubicBezTo>
                <a:cubicBezTo>
                  <a:pt x="8624" y="0"/>
                  <a:pt x="8624" y="0"/>
                  <a:pt x="8624" y="0"/>
                </a:cubicBezTo>
                <a:cubicBezTo>
                  <a:pt x="8592" y="0"/>
                  <a:pt x="8569" y="5"/>
                  <a:pt x="8552" y="14"/>
                </a:cubicBezTo>
                <a:cubicBezTo>
                  <a:pt x="8552" y="306"/>
                  <a:pt x="8552" y="306"/>
                  <a:pt x="8552" y="306"/>
                </a:cubicBezTo>
                <a:cubicBezTo>
                  <a:pt x="8552" y="350"/>
                  <a:pt x="8567" y="383"/>
                  <a:pt x="8617" y="383"/>
                </a:cubicBezTo>
                <a:cubicBezTo>
                  <a:pt x="8635" y="383"/>
                  <a:pt x="8650" y="378"/>
                  <a:pt x="8662" y="371"/>
                </a:cubicBezTo>
                <a:close/>
                <a:moveTo>
                  <a:pt x="8369" y="247"/>
                </a:moveTo>
                <a:cubicBezTo>
                  <a:pt x="8369" y="196"/>
                  <a:pt x="8398" y="176"/>
                  <a:pt x="8443" y="176"/>
                </a:cubicBezTo>
                <a:cubicBezTo>
                  <a:pt x="8466" y="176"/>
                  <a:pt x="8483" y="181"/>
                  <a:pt x="8501" y="192"/>
                </a:cubicBezTo>
                <a:cubicBezTo>
                  <a:pt x="8504" y="171"/>
                  <a:pt x="8499" y="141"/>
                  <a:pt x="8488" y="127"/>
                </a:cubicBezTo>
                <a:cubicBezTo>
                  <a:pt x="8473" y="118"/>
                  <a:pt x="8451" y="114"/>
                  <a:pt x="8427" y="114"/>
                </a:cubicBezTo>
                <a:cubicBezTo>
                  <a:pt x="8351" y="114"/>
                  <a:pt x="8295" y="159"/>
                  <a:pt x="8295" y="252"/>
                </a:cubicBezTo>
                <a:cubicBezTo>
                  <a:pt x="8295" y="333"/>
                  <a:pt x="8339" y="383"/>
                  <a:pt x="8420" y="383"/>
                </a:cubicBezTo>
                <a:cubicBezTo>
                  <a:pt x="8448" y="383"/>
                  <a:pt x="8470" y="377"/>
                  <a:pt x="8487" y="369"/>
                </a:cubicBezTo>
                <a:cubicBezTo>
                  <a:pt x="8500" y="355"/>
                  <a:pt x="8509" y="324"/>
                  <a:pt x="8506" y="304"/>
                </a:cubicBezTo>
                <a:cubicBezTo>
                  <a:pt x="8488" y="313"/>
                  <a:pt x="8467" y="318"/>
                  <a:pt x="8443" y="318"/>
                </a:cubicBezTo>
                <a:cubicBezTo>
                  <a:pt x="8398" y="318"/>
                  <a:pt x="8369" y="297"/>
                  <a:pt x="8369" y="247"/>
                </a:cubicBezTo>
                <a:close/>
                <a:moveTo>
                  <a:pt x="8153" y="323"/>
                </a:moveTo>
                <a:cubicBezTo>
                  <a:pt x="8150" y="299"/>
                  <a:pt x="8144" y="269"/>
                  <a:pt x="8138" y="253"/>
                </a:cubicBezTo>
                <a:cubicBezTo>
                  <a:pt x="8092" y="125"/>
                  <a:pt x="8092" y="125"/>
                  <a:pt x="8092" y="125"/>
                </a:cubicBezTo>
                <a:cubicBezTo>
                  <a:pt x="8088" y="123"/>
                  <a:pt x="8077" y="121"/>
                  <a:pt x="8061" y="121"/>
                </a:cubicBezTo>
                <a:cubicBezTo>
                  <a:pt x="8040" y="121"/>
                  <a:pt x="8026" y="125"/>
                  <a:pt x="8017" y="131"/>
                </a:cubicBezTo>
                <a:cubicBezTo>
                  <a:pt x="8108" y="377"/>
                  <a:pt x="8108" y="377"/>
                  <a:pt x="8108" y="377"/>
                </a:cubicBezTo>
                <a:cubicBezTo>
                  <a:pt x="8090" y="403"/>
                  <a:pt x="8062" y="425"/>
                  <a:pt x="8022" y="436"/>
                </a:cubicBezTo>
                <a:cubicBezTo>
                  <a:pt x="8024" y="460"/>
                  <a:pt x="8038" y="484"/>
                  <a:pt x="8055" y="497"/>
                </a:cubicBezTo>
                <a:cubicBezTo>
                  <a:pt x="8114" y="478"/>
                  <a:pt x="8151" y="446"/>
                  <a:pt x="8180" y="400"/>
                </a:cubicBezTo>
                <a:cubicBezTo>
                  <a:pt x="8206" y="357"/>
                  <a:pt x="8225" y="302"/>
                  <a:pt x="8243" y="244"/>
                </a:cubicBezTo>
                <a:cubicBezTo>
                  <a:pt x="8279" y="131"/>
                  <a:pt x="8279" y="131"/>
                  <a:pt x="8279" y="131"/>
                </a:cubicBezTo>
                <a:cubicBezTo>
                  <a:pt x="8270" y="125"/>
                  <a:pt x="8256" y="121"/>
                  <a:pt x="8236" y="121"/>
                </a:cubicBezTo>
                <a:cubicBezTo>
                  <a:pt x="8220" y="121"/>
                  <a:pt x="8212" y="123"/>
                  <a:pt x="8206" y="125"/>
                </a:cubicBezTo>
                <a:cubicBezTo>
                  <a:pt x="8169" y="252"/>
                  <a:pt x="8169" y="252"/>
                  <a:pt x="8169" y="252"/>
                </a:cubicBezTo>
                <a:cubicBezTo>
                  <a:pt x="8164" y="270"/>
                  <a:pt x="8159" y="300"/>
                  <a:pt x="8157" y="323"/>
                </a:cubicBezTo>
                <a:lnTo>
                  <a:pt x="8153" y="323"/>
                </a:lnTo>
                <a:close/>
                <a:moveTo>
                  <a:pt x="7866" y="247"/>
                </a:moveTo>
                <a:cubicBezTo>
                  <a:pt x="7866" y="196"/>
                  <a:pt x="7895" y="176"/>
                  <a:pt x="7940" y="176"/>
                </a:cubicBezTo>
                <a:cubicBezTo>
                  <a:pt x="7963" y="176"/>
                  <a:pt x="7980" y="181"/>
                  <a:pt x="7998" y="192"/>
                </a:cubicBezTo>
                <a:cubicBezTo>
                  <a:pt x="8001" y="171"/>
                  <a:pt x="7996" y="141"/>
                  <a:pt x="7985" y="127"/>
                </a:cubicBezTo>
                <a:cubicBezTo>
                  <a:pt x="7970" y="118"/>
                  <a:pt x="7948" y="114"/>
                  <a:pt x="7924" y="114"/>
                </a:cubicBezTo>
                <a:cubicBezTo>
                  <a:pt x="7847" y="114"/>
                  <a:pt x="7791" y="159"/>
                  <a:pt x="7791" y="252"/>
                </a:cubicBezTo>
                <a:cubicBezTo>
                  <a:pt x="7791" y="333"/>
                  <a:pt x="7835" y="383"/>
                  <a:pt x="7916" y="383"/>
                </a:cubicBezTo>
                <a:cubicBezTo>
                  <a:pt x="7945" y="383"/>
                  <a:pt x="7967" y="377"/>
                  <a:pt x="7984" y="369"/>
                </a:cubicBezTo>
                <a:cubicBezTo>
                  <a:pt x="7997" y="355"/>
                  <a:pt x="8006" y="324"/>
                  <a:pt x="8003" y="304"/>
                </a:cubicBezTo>
                <a:cubicBezTo>
                  <a:pt x="7985" y="313"/>
                  <a:pt x="7964" y="318"/>
                  <a:pt x="7940" y="318"/>
                </a:cubicBezTo>
                <a:cubicBezTo>
                  <a:pt x="7895" y="318"/>
                  <a:pt x="7866" y="297"/>
                  <a:pt x="7866" y="247"/>
                </a:cubicBezTo>
                <a:close/>
                <a:moveTo>
                  <a:pt x="7596" y="219"/>
                </a:moveTo>
                <a:cubicBezTo>
                  <a:pt x="7598" y="188"/>
                  <a:pt x="7617" y="168"/>
                  <a:pt x="7648" y="168"/>
                </a:cubicBezTo>
                <a:cubicBezTo>
                  <a:pt x="7684" y="168"/>
                  <a:pt x="7693" y="193"/>
                  <a:pt x="7689" y="219"/>
                </a:cubicBezTo>
                <a:lnTo>
                  <a:pt x="7596" y="219"/>
                </a:lnTo>
                <a:close/>
                <a:moveTo>
                  <a:pt x="7750" y="272"/>
                </a:moveTo>
                <a:cubicBezTo>
                  <a:pt x="7755" y="259"/>
                  <a:pt x="7758" y="241"/>
                  <a:pt x="7758" y="225"/>
                </a:cubicBezTo>
                <a:cubicBezTo>
                  <a:pt x="7758" y="159"/>
                  <a:pt x="7724" y="114"/>
                  <a:pt x="7651" y="114"/>
                </a:cubicBezTo>
                <a:cubicBezTo>
                  <a:pt x="7572" y="114"/>
                  <a:pt x="7522" y="168"/>
                  <a:pt x="7522" y="251"/>
                </a:cubicBezTo>
                <a:cubicBezTo>
                  <a:pt x="7522" y="332"/>
                  <a:pt x="7569" y="383"/>
                  <a:pt x="7656" y="383"/>
                </a:cubicBezTo>
                <a:cubicBezTo>
                  <a:pt x="7691" y="383"/>
                  <a:pt x="7719" y="375"/>
                  <a:pt x="7735" y="365"/>
                </a:cubicBezTo>
                <a:cubicBezTo>
                  <a:pt x="7747" y="352"/>
                  <a:pt x="7755" y="328"/>
                  <a:pt x="7754" y="309"/>
                </a:cubicBezTo>
                <a:cubicBezTo>
                  <a:pt x="7735" y="317"/>
                  <a:pt x="7707" y="324"/>
                  <a:pt x="7675" y="324"/>
                </a:cubicBezTo>
                <a:cubicBezTo>
                  <a:pt x="7626" y="324"/>
                  <a:pt x="7601" y="307"/>
                  <a:pt x="7598" y="272"/>
                </a:cubicBezTo>
                <a:lnTo>
                  <a:pt x="7750" y="272"/>
                </a:lnTo>
                <a:close/>
                <a:moveTo>
                  <a:pt x="7408" y="165"/>
                </a:moveTo>
                <a:cubicBezTo>
                  <a:pt x="7404" y="165"/>
                  <a:pt x="7404" y="165"/>
                  <a:pt x="7404" y="165"/>
                </a:cubicBezTo>
                <a:cubicBezTo>
                  <a:pt x="7399" y="119"/>
                  <a:pt x="7399" y="119"/>
                  <a:pt x="7399" y="119"/>
                </a:cubicBezTo>
                <a:cubicBezTo>
                  <a:pt x="7375" y="119"/>
                  <a:pt x="7354" y="123"/>
                  <a:pt x="7340" y="130"/>
                </a:cubicBezTo>
                <a:cubicBezTo>
                  <a:pt x="7340" y="369"/>
                  <a:pt x="7340" y="369"/>
                  <a:pt x="7340" y="369"/>
                </a:cubicBezTo>
                <a:cubicBezTo>
                  <a:pt x="7347" y="372"/>
                  <a:pt x="7359" y="375"/>
                  <a:pt x="7377" y="375"/>
                </a:cubicBezTo>
                <a:cubicBezTo>
                  <a:pt x="7394" y="375"/>
                  <a:pt x="7406" y="372"/>
                  <a:pt x="7413" y="369"/>
                </a:cubicBezTo>
                <a:cubicBezTo>
                  <a:pt x="7413" y="229"/>
                  <a:pt x="7413" y="229"/>
                  <a:pt x="7413" y="229"/>
                </a:cubicBezTo>
                <a:cubicBezTo>
                  <a:pt x="7422" y="203"/>
                  <a:pt x="7441" y="186"/>
                  <a:pt x="7467" y="186"/>
                </a:cubicBezTo>
                <a:cubicBezTo>
                  <a:pt x="7482" y="186"/>
                  <a:pt x="7492" y="189"/>
                  <a:pt x="7501" y="194"/>
                </a:cubicBezTo>
                <a:cubicBezTo>
                  <a:pt x="7504" y="187"/>
                  <a:pt x="7506" y="178"/>
                  <a:pt x="7506" y="164"/>
                </a:cubicBezTo>
                <a:cubicBezTo>
                  <a:pt x="7506" y="145"/>
                  <a:pt x="7502" y="131"/>
                  <a:pt x="7495" y="118"/>
                </a:cubicBezTo>
                <a:cubicBezTo>
                  <a:pt x="7489" y="115"/>
                  <a:pt x="7481" y="114"/>
                  <a:pt x="7472" y="114"/>
                </a:cubicBezTo>
                <a:cubicBezTo>
                  <a:pt x="7431" y="114"/>
                  <a:pt x="7415" y="137"/>
                  <a:pt x="7408" y="165"/>
                </a:cubicBezTo>
                <a:close/>
                <a:moveTo>
                  <a:pt x="7037" y="219"/>
                </a:moveTo>
                <a:cubicBezTo>
                  <a:pt x="7039" y="188"/>
                  <a:pt x="7058" y="168"/>
                  <a:pt x="7089" y="168"/>
                </a:cubicBezTo>
                <a:cubicBezTo>
                  <a:pt x="7125" y="168"/>
                  <a:pt x="7134" y="193"/>
                  <a:pt x="7130" y="219"/>
                </a:cubicBezTo>
                <a:lnTo>
                  <a:pt x="7037" y="219"/>
                </a:lnTo>
                <a:close/>
                <a:moveTo>
                  <a:pt x="7191" y="272"/>
                </a:moveTo>
                <a:cubicBezTo>
                  <a:pt x="7195" y="259"/>
                  <a:pt x="7198" y="241"/>
                  <a:pt x="7198" y="225"/>
                </a:cubicBezTo>
                <a:cubicBezTo>
                  <a:pt x="7198" y="159"/>
                  <a:pt x="7165" y="114"/>
                  <a:pt x="7092" y="114"/>
                </a:cubicBezTo>
                <a:cubicBezTo>
                  <a:pt x="7013" y="114"/>
                  <a:pt x="6963" y="168"/>
                  <a:pt x="6963" y="251"/>
                </a:cubicBezTo>
                <a:cubicBezTo>
                  <a:pt x="6963" y="332"/>
                  <a:pt x="7010" y="383"/>
                  <a:pt x="7097" y="383"/>
                </a:cubicBezTo>
                <a:cubicBezTo>
                  <a:pt x="7132" y="383"/>
                  <a:pt x="7160" y="375"/>
                  <a:pt x="7176" y="365"/>
                </a:cubicBezTo>
                <a:cubicBezTo>
                  <a:pt x="7188" y="352"/>
                  <a:pt x="7196" y="328"/>
                  <a:pt x="7194" y="309"/>
                </a:cubicBezTo>
                <a:cubicBezTo>
                  <a:pt x="7176" y="317"/>
                  <a:pt x="7148" y="324"/>
                  <a:pt x="7116" y="324"/>
                </a:cubicBezTo>
                <a:cubicBezTo>
                  <a:pt x="7067" y="324"/>
                  <a:pt x="7042" y="307"/>
                  <a:pt x="7039" y="272"/>
                </a:cubicBezTo>
                <a:lnTo>
                  <a:pt x="7191" y="272"/>
                </a:lnTo>
                <a:close/>
                <a:moveTo>
                  <a:pt x="6831" y="319"/>
                </a:moveTo>
                <a:cubicBezTo>
                  <a:pt x="6826" y="289"/>
                  <a:pt x="6821" y="263"/>
                  <a:pt x="6815" y="240"/>
                </a:cubicBezTo>
                <a:cubicBezTo>
                  <a:pt x="6785" y="118"/>
                  <a:pt x="6785" y="118"/>
                  <a:pt x="6785" y="118"/>
                </a:cubicBezTo>
                <a:cubicBezTo>
                  <a:pt x="6747" y="118"/>
                  <a:pt x="6712" y="122"/>
                  <a:pt x="6689" y="131"/>
                </a:cubicBezTo>
                <a:cubicBezTo>
                  <a:pt x="6663" y="235"/>
                  <a:pt x="6663" y="235"/>
                  <a:pt x="6663" y="235"/>
                </a:cubicBezTo>
                <a:cubicBezTo>
                  <a:pt x="6657" y="256"/>
                  <a:pt x="6651" y="292"/>
                  <a:pt x="6649" y="319"/>
                </a:cubicBezTo>
                <a:cubicBezTo>
                  <a:pt x="6645" y="319"/>
                  <a:pt x="6645" y="319"/>
                  <a:pt x="6645" y="319"/>
                </a:cubicBezTo>
                <a:cubicBezTo>
                  <a:pt x="6642" y="288"/>
                  <a:pt x="6635" y="250"/>
                  <a:pt x="6629" y="223"/>
                </a:cubicBezTo>
                <a:cubicBezTo>
                  <a:pt x="6605" y="125"/>
                  <a:pt x="6605" y="125"/>
                  <a:pt x="6605" y="125"/>
                </a:cubicBezTo>
                <a:cubicBezTo>
                  <a:pt x="6600" y="123"/>
                  <a:pt x="6590" y="121"/>
                  <a:pt x="6576" y="121"/>
                </a:cubicBezTo>
                <a:cubicBezTo>
                  <a:pt x="6556" y="121"/>
                  <a:pt x="6542" y="125"/>
                  <a:pt x="6534" y="131"/>
                </a:cubicBezTo>
                <a:cubicBezTo>
                  <a:pt x="6597" y="380"/>
                  <a:pt x="6597" y="380"/>
                  <a:pt x="6597" y="380"/>
                </a:cubicBezTo>
                <a:cubicBezTo>
                  <a:pt x="6631" y="380"/>
                  <a:pt x="6666" y="377"/>
                  <a:pt x="6691" y="369"/>
                </a:cubicBezTo>
                <a:cubicBezTo>
                  <a:pt x="6717" y="273"/>
                  <a:pt x="6717" y="273"/>
                  <a:pt x="6717" y="273"/>
                </a:cubicBezTo>
                <a:cubicBezTo>
                  <a:pt x="6725" y="246"/>
                  <a:pt x="6731" y="210"/>
                  <a:pt x="6735" y="180"/>
                </a:cubicBezTo>
                <a:cubicBezTo>
                  <a:pt x="6739" y="180"/>
                  <a:pt x="6739" y="180"/>
                  <a:pt x="6739" y="180"/>
                </a:cubicBezTo>
                <a:cubicBezTo>
                  <a:pt x="6743" y="210"/>
                  <a:pt x="6751" y="247"/>
                  <a:pt x="6758" y="274"/>
                </a:cubicBezTo>
                <a:cubicBezTo>
                  <a:pt x="6788" y="380"/>
                  <a:pt x="6788" y="380"/>
                  <a:pt x="6788" y="380"/>
                </a:cubicBezTo>
                <a:cubicBezTo>
                  <a:pt x="6822" y="380"/>
                  <a:pt x="6857" y="377"/>
                  <a:pt x="6881" y="370"/>
                </a:cubicBezTo>
                <a:cubicBezTo>
                  <a:pt x="6943" y="130"/>
                  <a:pt x="6943" y="130"/>
                  <a:pt x="6943" y="130"/>
                </a:cubicBezTo>
                <a:cubicBezTo>
                  <a:pt x="6934" y="125"/>
                  <a:pt x="6922" y="121"/>
                  <a:pt x="6903" y="121"/>
                </a:cubicBezTo>
                <a:cubicBezTo>
                  <a:pt x="6888" y="121"/>
                  <a:pt x="6879" y="123"/>
                  <a:pt x="6875" y="125"/>
                </a:cubicBezTo>
                <a:cubicBezTo>
                  <a:pt x="6851" y="226"/>
                  <a:pt x="6851" y="226"/>
                  <a:pt x="6851" y="226"/>
                </a:cubicBezTo>
                <a:cubicBezTo>
                  <a:pt x="6844" y="252"/>
                  <a:pt x="6839" y="288"/>
                  <a:pt x="6835" y="319"/>
                </a:cubicBezTo>
                <a:lnTo>
                  <a:pt x="6831" y="319"/>
                </a:lnTo>
                <a:close/>
                <a:moveTo>
                  <a:pt x="6258" y="219"/>
                </a:moveTo>
                <a:cubicBezTo>
                  <a:pt x="6260" y="188"/>
                  <a:pt x="6279" y="168"/>
                  <a:pt x="6310" y="168"/>
                </a:cubicBezTo>
                <a:cubicBezTo>
                  <a:pt x="6346" y="168"/>
                  <a:pt x="6355" y="193"/>
                  <a:pt x="6351" y="219"/>
                </a:cubicBezTo>
                <a:lnTo>
                  <a:pt x="6258" y="219"/>
                </a:lnTo>
                <a:close/>
                <a:moveTo>
                  <a:pt x="6412" y="272"/>
                </a:moveTo>
                <a:cubicBezTo>
                  <a:pt x="6416" y="259"/>
                  <a:pt x="6419" y="241"/>
                  <a:pt x="6419" y="225"/>
                </a:cubicBezTo>
                <a:cubicBezTo>
                  <a:pt x="6419" y="159"/>
                  <a:pt x="6386" y="114"/>
                  <a:pt x="6313" y="114"/>
                </a:cubicBezTo>
                <a:cubicBezTo>
                  <a:pt x="6234" y="114"/>
                  <a:pt x="6184" y="168"/>
                  <a:pt x="6184" y="251"/>
                </a:cubicBezTo>
                <a:cubicBezTo>
                  <a:pt x="6184" y="332"/>
                  <a:pt x="6231" y="383"/>
                  <a:pt x="6318" y="383"/>
                </a:cubicBezTo>
                <a:cubicBezTo>
                  <a:pt x="6353" y="383"/>
                  <a:pt x="6381" y="375"/>
                  <a:pt x="6397" y="365"/>
                </a:cubicBezTo>
                <a:cubicBezTo>
                  <a:pt x="6409" y="352"/>
                  <a:pt x="6417" y="328"/>
                  <a:pt x="6415" y="309"/>
                </a:cubicBezTo>
                <a:cubicBezTo>
                  <a:pt x="6397" y="317"/>
                  <a:pt x="6369" y="324"/>
                  <a:pt x="6337" y="324"/>
                </a:cubicBezTo>
                <a:cubicBezTo>
                  <a:pt x="6288" y="324"/>
                  <a:pt x="6263" y="307"/>
                  <a:pt x="6260" y="272"/>
                </a:cubicBezTo>
                <a:lnTo>
                  <a:pt x="6412" y="272"/>
                </a:lnTo>
                <a:close/>
                <a:moveTo>
                  <a:pt x="6070" y="165"/>
                </a:moveTo>
                <a:cubicBezTo>
                  <a:pt x="6066" y="165"/>
                  <a:pt x="6066" y="165"/>
                  <a:pt x="6066" y="165"/>
                </a:cubicBezTo>
                <a:cubicBezTo>
                  <a:pt x="6061" y="119"/>
                  <a:pt x="6061" y="119"/>
                  <a:pt x="6061" y="119"/>
                </a:cubicBezTo>
                <a:cubicBezTo>
                  <a:pt x="6037" y="119"/>
                  <a:pt x="6016" y="123"/>
                  <a:pt x="6002" y="130"/>
                </a:cubicBezTo>
                <a:cubicBezTo>
                  <a:pt x="6002" y="369"/>
                  <a:pt x="6002" y="369"/>
                  <a:pt x="6002" y="369"/>
                </a:cubicBezTo>
                <a:cubicBezTo>
                  <a:pt x="6009" y="372"/>
                  <a:pt x="6021" y="375"/>
                  <a:pt x="6039" y="375"/>
                </a:cubicBezTo>
                <a:cubicBezTo>
                  <a:pt x="6056" y="375"/>
                  <a:pt x="6068" y="372"/>
                  <a:pt x="6075" y="369"/>
                </a:cubicBezTo>
                <a:cubicBezTo>
                  <a:pt x="6075" y="229"/>
                  <a:pt x="6075" y="229"/>
                  <a:pt x="6075" y="229"/>
                </a:cubicBezTo>
                <a:cubicBezTo>
                  <a:pt x="6084" y="203"/>
                  <a:pt x="6103" y="186"/>
                  <a:pt x="6129" y="186"/>
                </a:cubicBezTo>
                <a:cubicBezTo>
                  <a:pt x="6144" y="186"/>
                  <a:pt x="6154" y="189"/>
                  <a:pt x="6163" y="194"/>
                </a:cubicBezTo>
                <a:cubicBezTo>
                  <a:pt x="6166" y="187"/>
                  <a:pt x="6168" y="178"/>
                  <a:pt x="6168" y="164"/>
                </a:cubicBezTo>
                <a:cubicBezTo>
                  <a:pt x="6168" y="145"/>
                  <a:pt x="6164" y="131"/>
                  <a:pt x="6157" y="118"/>
                </a:cubicBezTo>
                <a:cubicBezTo>
                  <a:pt x="6151" y="115"/>
                  <a:pt x="6143" y="114"/>
                  <a:pt x="6134" y="114"/>
                </a:cubicBezTo>
                <a:cubicBezTo>
                  <a:pt x="6093" y="114"/>
                  <a:pt x="6077" y="137"/>
                  <a:pt x="6070" y="165"/>
                </a:cubicBezTo>
                <a:close/>
                <a:moveTo>
                  <a:pt x="5777" y="245"/>
                </a:moveTo>
                <a:cubicBezTo>
                  <a:pt x="5777" y="201"/>
                  <a:pt x="5794" y="173"/>
                  <a:pt x="5827" y="173"/>
                </a:cubicBezTo>
                <a:cubicBezTo>
                  <a:pt x="5859" y="173"/>
                  <a:pt x="5877" y="201"/>
                  <a:pt x="5877" y="245"/>
                </a:cubicBezTo>
                <a:cubicBezTo>
                  <a:pt x="5877" y="294"/>
                  <a:pt x="5862" y="323"/>
                  <a:pt x="5827" y="323"/>
                </a:cubicBezTo>
                <a:cubicBezTo>
                  <a:pt x="5794" y="323"/>
                  <a:pt x="5777" y="294"/>
                  <a:pt x="5777" y="245"/>
                </a:cubicBezTo>
                <a:close/>
                <a:moveTo>
                  <a:pt x="5827" y="114"/>
                </a:moveTo>
                <a:cubicBezTo>
                  <a:pt x="5753" y="114"/>
                  <a:pt x="5703" y="162"/>
                  <a:pt x="5703" y="244"/>
                </a:cubicBezTo>
                <a:cubicBezTo>
                  <a:pt x="5703" y="337"/>
                  <a:pt x="5747" y="383"/>
                  <a:pt x="5827" y="383"/>
                </a:cubicBezTo>
                <a:cubicBezTo>
                  <a:pt x="5904" y="383"/>
                  <a:pt x="5952" y="334"/>
                  <a:pt x="5952" y="244"/>
                </a:cubicBezTo>
                <a:cubicBezTo>
                  <a:pt x="5952" y="159"/>
                  <a:pt x="5903" y="114"/>
                  <a:pt x="5827" y="114"/>
                </a:cubicBezTo>
                <a:close/>
                <a:moveTo>
                  <a:pt x="5342" y="209"/>
                </a:moveTo>
                <a:cubicBezTo>
                  <a:pt x="5351" y="193"/>
                  <a:pt x="5365" y="180"/>
                  <a:pt x="5390" y="180"/>
                </a:cubicBezTo>
                <a:cubicBezTo>
                  <a:pt x="5419" y="180"/>
                  <a:pt x="5427" y="197"/>
                  <a:pt x="5427" y="223"/>
                </a:cubicBezTo>
                <a:cubicBezTo>
                  <a:pt x="5427" y="369"/>
                  <a:pt x="5427" y="369"/>
                  <a:pt x="5427" y="369"/>
                </a:cubicBezTo>
                <a:cubicBezTo>
                  <a:pt x="5434" y="372"/>
                  <a:pt x="5446" y="375"/>
                  <a:pt x="5463" y="375"/>
                </a:cubicBezTo>
                <a:cubicBezTo>
                  <a:pt x="5481" y="375"/>
                  <a:pt x="5492" y="372"/>
                  <a:pt x="5499" y="369"/>
                </a:cubicBezTo>
                <a:cubicBezTo>
                  <a:pt x="5499" y="234"/>
                  <a:pt x="5499" y="234"/>
                  <a:pt x="5499" y="234"/>
                </a:cubicBezTo>
                <a:cubicBezTo>
                  <a:pt x="5499" y="224"/>
                  <a:pt x="5498" y="213"/>
                  <a:pt x="5498" y="209"/>
                </a:cubicBezTo>
                <a:cubicBezTo>
                  <a:pt x="5506" y="193"/>
                  <a:pt x="5521" y="180"/>
                  <a:pt x="5546" y="180"/>
                </a:cubicBezTo>
                <a:cubicBezTo>
                  <a:pt x="5574" y="180"/>
                  <a:pt x="5583" y="197"/>
                  <a:pt x="5583" y="223"/>
                </a:cubicBezTo>
                <a:cubicBezTo>
                  <a:pt x="5583" y="369"/>
                  <a:pt x="5583" y="369"/>
                  <a:pt x="5583" y="369"/>
                </a:cubicBezTo>
                <a:cubicBezTo>
                  <a:pt x="5590" y="372"/>
                  <a:pt x="5602" y="375"/>
                  <a:pt x="5619" y="375"/>
                </a:cubicBezTo>
                <a:cubicBezTo>
                  <a:pt x="5637" y="375"/>
                  <a:pt x="5649" y="372"/>
                  <a:pt x="5655" y="369"/>
                </a:cubicBezTo>
                <a:cubicBezTo>
                  <a:pt x="5655" y="210"/>
                  <a:pt x="5655" y="210"/>
                  <a:pt x="5655" y="210"/>
                </a:cubicBezTo>
                <a:cubicBezTo>
                  <a:pt x="5655" y="127"/>
                  <a:pt x="5611" y="114"/>
                  <a:pt x="5574" y="114"/>
                </a:cubicBezTo>
                <a:cubicBezTo>
                  <a:pt x="5529" y="114"/>
                  <a:pt x="5505" y="134"/>
                  <a:pt x="5494" y="157"/>
                </a:cubicBezTo>
                <a:cubicBezTo>
                  <a:pt x="5490" y="157"/>
                  <a:pt x="5490" y="157"/>
                  <a:pt x="5490" y="157"/>
                </a:cubicBezTo>
                <a:cubicBezTo>
                  <a:pt x="5477" y="122"/>
                  <a:pt x="5447" y="114"/>
                  <a:pt x="5418" y="114"/>
                </a:cubicBezTo>
                <a:cubicBezTo>
                  <a:pt x="5373" y="114"/>
                  <a:pt x="5348" y="135"/>
                  <a:pt x="5337" y="160"/>
                </a:cubicBezTo>
                <a:cubicBezTo>
                  <a:pt x="5333" y="160"/>
                  <a:pt x="5333" y="160"/>
                  <a:pt x="5333" y="160"/>
                </a:cubicBezTo>
                <a:cubicBezTo>
                  <a:pt x="5329" y="119"/>
                  <a:pt x="5329" y="119"/>
                  <a:pt x="5329" y="119"/>
                </a:cubicBezTo>
                <a:cubicBezTo>
                  <a:pt x="5305" y="119"/>
                  <a:pt x="5283" y="123"/>
                  <a:pt x="5270" y="130"/>
                </a:cubicBezTo>
                <a:cubicBezTo>
                  <a:pt x="5270" y="369"/>
                  <a:pt x="5270" y="369"/>
                  <a:pt x="5270" y="369"/>
                </a:cubicBezTo>
                <a:cubicBezTo>
                  <a:pt x="5277" y="372"/>
                  <a:pt x="5289" y="375"/>
                  <a:pt x="5306" y="375"/>
                </a:cubicBezTo>
                <a:cubicBezTo>
                  <a:pt x="5324" y="375"/>
                  <a:pt x="5336" y="372"/>
                  <a:pt x="5342" y="369"/>
                </a:cubicBezTo>
                <a:lnTo>
                  <a:pt x="5342" y="209"/>
                </a:lnTo>
                <a:close/>
                <a:moveTo>
                  <a:pt x="4966" y="219"/>
                </a:moveTo>
                <a:cubicBezTo>
                  <a:pt x="4968" y="188"/>
                  <a:pt x="4987" y="168"/>
                  <a:pt x="5018" y="168"/>
                </a:cubicBezTo>
                <a:cubicBezTo>
                  <a:pt x="5054" y="168"/>
                  <a:pt x="5064" y="193"/>
                  <a:pt x="5060" y="219"/>
                </a:cubicBezTo>
                <a:lnTo>
                  <a:pt x="4966" y="219"/>
                </a:lnTo>
                <a:close/>
                <a:moveTo>
                  <a:pt x="5120" y="272"/>
                </a:moveTo>
                <a:cubicBezTo>
                  <a:pt x="5125" y="259"/>
                  <a:pt x="5128" y="241"/>
                  <a:pt x="5128" y="225"/>
                </a:cubicBezTo>
                <a:cubicBezTo>
                  <a:pt x="5128" y="159"/>
                  <a:pt x="5094" y="114"/>
                  <a:pt x="5021" y="114"/>
                </a:cubicBezTo>
                <a:cubicBezTo>
                  <a:pt x="4943" y="114"/>
                  <a:pt x="4893" y="168"/>
                  <a:pt x="4893" y="251"/>
                </a:cubicBezTo>
                <a:cubicBezTo>
                  <a:pt x="4893" y="332"/>
                  <a:pt x="4939" y="383"/>
                  <a:pt x="5027" y="383"/>
                </a:cubicBezTo>
                <a:cubicBezTo>
                  <a:pt x="5061" y="383"/>
                  <a:pt x="5089" y="375"/>
                  <a:pt x="5106" y="365"/>
                </a:cubicBezTo>
                <a:cubicBezTo>
                  <a:pt x="5117" y="352"/>
                  <a:pt x="5125" y="328"/>
                  <a:pt x="5124" y="309"/>
                </a:cubicBezTo>
                <a:cubicBezTo>
                  <a:pt x="5106" y="317"/>
                  <a:pt x="5078" y="324"/>
                  <a:pt x="5046" y="324"/>
                </a:cubicBezTo>
                <a:cubicBezTo>
                  <a:pt x="4996" y="324"/>
                  <a:pt x="4971" y="307"/>
                  <a:pt x="4968" y="272"/>
                </a:cubicBezTo>
                <a:lnTo>
                  <a:pt x="5120" y="272"/>
                </a:lnTo>
                <a:close/>
                <a:moveTo>
                  <a:pt x="4684" y="209"/>
                </a:moveTo>
                <a:cubicBezTo>
                  <a:pt x="4693" y="193"/>
                  <a:pt x="4708" y="179"/>
                  <a:pt x="4735" y="179"/>
                </a:cubicBezTo>
                <a:cubicBezTo>
                  <a:pt x="4765" y="179"/>
                  <a:pt x="4774" y="196"/>
                  <a:pt x="4774" y="223"/>
                </a:cubicBezTo>
                <a:cubicBezTo>
                  <a:pt x="4774" y="369"/>
                  <a:pt x="4774" y="369"/>
                  <a:pt x="4774" y="369"/>
                </a:cubicBezTo>
                <a:cubicBezTo>
                  <a:pt x="4781" y="372"/>
                  <a:pt x="4793" y="375"/>
                  <a:pt x="4811" y="375"/>
                </a:cubicBezTo>
                <a:cubicBezTo>
                  <a:pt x="4828" y="375"/>
                  <a:pt x="4840" y="372"/>
                  <a:pt x="4847" y="369"/>
                </a:cubicBezTo>
                <a:cubicBezTo>
                  <a:pt x="4847" y="210"/>
                  <a:pt x="4847" y="210"/>
                  <a:pt x="4847" y="210"/>
                </a:cubicBezTo>
                <a:cubicBezTo>
                  <a:pt x="4847" y="127"/>
                  <a:pt x="4801" y="114"/>
                  <a:pt x="4762" y="114"/>
                </a:cubicBezTo>
                <a:cubicBezTo>
                  <a:pt x="4716" y="114"/>
                  <a:pt x="4692" y="133"/>
                  <a:pt x="4681" y="158"/>
                </a:cubicBezTo>
                <a:cubicBezTo>
                  <a:pt x="4677" y="158"/>
                  <a:pt x="4677" y="158"/>
                  <a:pt x="4677" y="158"/>
                </a:cubicBezTo>
                <a:cubicBezTo>
                  <a:pt x="4681" y="135"/>
                  <a:pt x="4684" y="104"/>
                  <a:pt x="4684" y="76"/>
                </a:cubicBezTo>
                <a:cubicBezTo>
                  <a:pt x="4684" y="0"/>
                  <a:pt x="4684" y="0"/>
                  <a:pt x="4684" y="0"/>
                </a:cubicBezTo>
                <a:cubicBezTo>
                  <a:pt x="4652" y="0"/>
                  <a:pt x="4628" y="5"/>
                  <a:pt x="4611" y="14"/>
                </a:cubicBezTo>
                <a:cubicBezTo>
                  <a:pt x="4611" y="369"/>
                  <a:pt x="4611" y="369"/>
                  <a:pt x="4611" y="369"/>
                </a:cubicBezTo>
                <a:cubicBezTo>
                  <a:pt x="4618" y="372"/>
                  <a:pt x="4630" y="375"/>
                  <a:pt x="4648" y="375"/>
                </a:cubicBezTo>
                <a:cubicBezTo>
                  <a:pt x="4665" y="375"/>
                  <a:pt x="4677" y="372"/>
                  <a:pt x="4684" y="369"/>
                </a:cubicBezTo>
                <a:lnTo>
                  <a:pt x="4684" y="209"/>
                </a:lnTo>
                <a:close/>
                <a:moveTo>
                  <a:pt x="4494" y="124"/>
                </a:moveTo>
                <a:cubicBezTo>
                  <a:pt x="4494" y="50"/>
                  <a:pt x="4494" y="50"/>
                  <a:pt x="4494" y="50"/>
                </a:cubicBezTo>
                <a:cubicBezTo>
                  <a:pt x="4466" y="50"/>
                  <a:pt x="4440" y="57"/>
                  <a:pt x="4422" y="70"/>
                </a:cubicBezTo>
                <a:cubicBezTo>
                  <a:pt x="4422" y="124"/>
                  <a:pt x="4422" y="124"/>
                  <a:pt x="4422" y="124"/>
                </a:cubicBezTo>
                <a:cubicBezTo>
                  <a:pt x="4393" y="124"/>
                  <a:pt x="4393" y="124"/>
                  <a:pt x="4393" y="124"/>
                </a:cubicBezTo>
                <a:cubicBezTo>
                  <a:pt x="4387" y="140"/>
                  <a:pt x="4383" y="164"/>
                  <a:pt x="4383" y="186"/>
                </a:cubicBezTo>
                <a:cubicBezTo>
                  <a:pt x="4422" y="186"/>
                  <a:pt x="4422" y="186"/>
                  <a:pt x="4422" y="186"/>
                </a:cubicBezTo>
                <a:cubicBezTo>
                  <a:pt x="4422" y="291"/>
                  <a:pt x="4422" y="291"/>
                  <a:pt x="4422" y="291"/>
                </a:cubicBezTo>
                <a:cubicBezTo>
                  <a:pt x="4422" y="346"/>
                  <a:pt x="4440" y="383"/>
                  <a:pt x="4501" y="383"/>
                </a:cubicBezTo>
                <a:cubicBezTo>
                  <a:pt x="4526" y="383"/>
                  <a:pt x="4544" y="377"/>
                  <a:pt x="4558" y="366"/>
                </a:cubicBezTo>
                <a:cubicBezTo>
                  <a:pt x="4568" y="353"/>
                  <a:pt x="4576" y="324"/>
                  <a:pt x="4574" y="303"/>
                </a:cubicBezTo>
                <a:cubicBezTo>
                  <a:pt x="4558" y="313"/>
                  <a:pt x="4543" y="316"/>
                  <a:pt x="4528" y="316"/>
                </a:cubicBezTo>
                <a:cubicBezTo>
                  <a:pt x="4501" y="316"/>
                  <a:pt x="4494" y="304"/>
                  <a:pt x="4494" y="280"/>
                </a:cubicBezTo>
                <a:cubicBezTo>
                  <a:pt x="4494" y="186"/>
                  <a:pt x="4494" y="186"/>
                  <a:pt x="4494" y="186"/>
                </a:cubicBezTo>
                <a:cubicBezTo>
                  <a:pt x="4561" y="186"/>
                  <a:pt x="4561" y="186"/>
                  <a:pt x="4561" y="186"/>
                </a:cubicBezTo>
                <a:cubicBezTo>
                  <a:pt x="4564" y="180"/>
                  <a:pt x="4565" y="167"/>
                  <a:pt x="4565" y="155"/>
                </a:cubicBezTo>
                <a:cubicBezTo>
                  <a:pt x="4565" y="142"/>
                  <a:pt x="4564" y="130"/>
                  <a:pt x="4561" y="124"/>
                </a:cubicBezTo>
                <a:lnTo>
                  <a:pt x="4494" y="124"/>
                </a:lnTo>
                <a:close/>
                <a:moveTo>
                  <a:pt x="4188" y="320"/>
                </a:moveTo>
                <a:cubicBezTo>
                  <a:pt x="4186" y="360"/>
                  <a:pt x="4177" y="406"/>
                  <a:pt x="4162" y="440"/>
                </a:cubicBezTo>
                <a:cubicBezTo>
                  <a:pt x="4174" y="452"/>
                  <a:pt x="4196" y="462"/>
                  <a:pt x="4219" y="464"/>
                </a:cubicBezTo>
                <a:cubicBezTo>
                  <a:pt x="4239" y="430"/>
                  <a:pt x="4260" y="362"/>
                  <a:pt x="4263" y="306"/>
                </a:cubicBezTo>
                <a:cubicBezTo>
                  <a:pt x="4231" y="306"/>
                  <a:pt x="4207" y="311"/>
                  <a:pt x="4188" y="320"/>
                </a:cubicBezTo>
                <a:close/>
                <a:moveTo>
                  <a:pt x="4070" y="124"/>
                </a:moveTo>
                <a:cubicBezTo>
                  <a:pt x="4070" y="50"/>
                  <a:pt x="4070" y="50"/>
                  <a:pt x="4070" y="50"/>
                </a:cubicBezTo>
                <a:cubicBezTo>
                  <a:pt x="4042" y="50"/>
                  <a:pt x="4015" y="57"/>
                  <a:pt x="3997" y="70"/>
                </a:cubicBezTo>
                <a:cubicBezTo>
                  <a:pt x="3997" y="124"/>
                  <a:pt x="3997" y="124"/>
                  <a:pt x="3997" y="124"/>
                </a:cubicBezTo>
                <a:cubicBezTo>
                  <a:pt x="3969" y="124"/>
                  <a:pt x="3969" y="124"/>
                  <a:pt x="3969" y="124"/>
                </a:cubicBezTo>
                <a:cubicBezTo>
                  <a:pt x="3962" y="140"/>
                  <a:pt x="3959" y="164"/>
                  <a:pt x="3959" y="186"/>
                </a:cubicBezTo>
                <a:cubicBezTo>
                  <a:pt x="3997" y="186"/>
                  <a:pt x="3997" y="186"/>
                  <a:pt x="3997" y="186"/>
                </a:cubicBezTo>
                <a:cubicBezTo>
                  <a:pt x="3997" y="291"/>
                  <a:pt x="3997" y="291"/>
                  <a:pt x="3997" y="291"/>
                </a:cubicBezTo>
                <a:cubicBezTo>
                  <a:pt x="3997" y="346"/>
                  <a:pt x="4015" y="383"/>
                  <a:pt x="4077" y="383"/>
                </a:cubicBezTo>
                <a:cubicBezTo>
                  <a:pt x="4102" y="383"/>
                  <a:pt x="4119" y="377"/>
                  <a:pt x="4134" y="366"/>
                </a:cubicBezTo>
                <a:cubicBezTo>
                  <a:pt x="4144" y="353"/>
                  <a:pt x="4152" y="324"/>
                  <a:pt x="4150" y="303"/>
                </a:cubicBezTo>
                <a:cubicBezTo>
                  <a:pt x="4134" y="313"/>
                  <a:pt x="4119" y="316"/>
                  <a:pt x="4104" y="316"/>
                </a:cubicBezTo>
                <a:cubicBezTo>
                  <a:pt x="4077" y="316"/>
                  <a:pt x="4070" y="304"/>
                  <a:pt x="4070" y="280"/>
                </a:cubicBezTo>
                <a:cubicBezTo>
                  <a:pt x="4070" y="186"/>
                  <a:pt x="4070" y="186"/>
                  <a:pt x="4070" y="186"/>
                </a:cubicBezTo>
                <a:cubicBezTo>
                  <a:pt x="4137" y="186"/>
                  <a:pt x="4137" y="186"/>
                  <a:pt x="4137" y="186"/>
                </a:cubicBezTo>
                <a:cubicBezTo>
                  <a:pt x="4140" y="180"/>
                  <a:pt x="4141" y="167"/>
                  <a:pt x="4141" y="155"/>
                </a:cubicBezTo>
                <a:cubicBezTo>
                  <a:pt x="4141" y="142"/>
                  <a:pt x="4140" y="130"/>
                  <a:pt x="4137" y="124"/>
                </a:cubicBezTo>
                <a:lnTo>
                  <a:pt x="4070" y="124"/>
                </a:lnTo>
                <a:close/>
                <a:moveTo>
                  <a:pt x="3857" y="165"/>
                </a:moveTo>
                <a:cubicBezTo>
                  <a:pt x="3853" y="165"/>
                  <a:pt x="3853" y="165"/>
                  <a:pt x="3853" y="165"/>
                </a:cubicBezTo>
                <a:cubicBezTo>
                  <a:pt x="3848" y="119"/>
                  <a:pt x="3848" y="119"/>
                  <a:pt x="3848" y="119"/>
                </a:cubicBezTo>
                <a:cubicBezTo>
                  <a:pt x="3824" y="119"/>
                  <a:pt x="3803" y="123"/>
                  <a:pt x="3790" y="130"/>
                </a:cubicBezTo>
                <a:cubicBezTo>
                  <a:pt x="3790" y="369"/>
                  <a:pt x="3790" y="369"/>
                  <a:pt x="3790" y="369"/>
                </a:cubicBezTo>
                <a:cubicBezTo>
                  <a:pt x="3797" y="372"/>
                  <a:pt x="3809" y="375"/>
                  <a:pt x="3826" y="375"/>
                </a:cubicBezTo>
                <a:cubicBezTo>
                  <a:pt x="3844" y="375"/>
                  <a:pt x="3856" y="372"/>
                  <a:pt x="3862" y="369"/>
                </a:cubicBezTo>
                <a:cubicBezTo>
                  <a:pt x="3862" y="229"/>
                  <a:pt x="3862" y="229"/>
                  <a:pt x="3862" y="229"/>
                </a:cubicBezTo>
                <a:cubicBezTo>
                  <a:pt x="3872" y="203"/>
                  <a:pt x="3891" y="186"/>
                  <a:pt x="3916" y="186"/>
                </a:cubicBezTo>
                <a:cubicBezTo>
                  <a:pt x="3932" y="186"/>
                  <a:pt x="3941" y="189"/>
                  <a:pt x="3951" y="194"/>
                </a:cubicBezTo>
                <a:cubicBezTo>
                  <a:pt x="3953" y="187"/>
                  <a:pt x="3955" y="178"/>
                  <a:pt x="3955" y="164"/>
                </a:cubicBezTo>
                <a:cubicBezTo>
                  <a:pt x="3955" y="145"/>
                  <a:pt x="3952" y="131"/>
                  <a:pt x="3945" y="118"/>
                </a:cubicBezTo>
                <a:cubicBezTo>
                  <a:pt x="3939" y="115"/>
                  <a:pt x="3931" y="114"/>
                  <a:pt x="3921" y="114"/>
                </a:cubicBezTo>
                <a:cubicBezTo>
                  <a:pt x="3880" y="114"/>
                  <a:pt x="3864" y="137"/>
                  <a:pt x="3857" y="165"/>
                </a:cubicBezTo>
                <a:close/>
                <a:moveTo>
                  <a:pt x="3565" y="245"/>
                </a:moveTo>
                <a:cubicBezTo>
                  <a:pt x="3565" y="201"/>
                  <a:pt x="3581" y="173"/>
                  <a:pt x="3615" y="173"/>
                </a:cubicBezTo>
                <a:cubicBezTo>
                  <a:pt x="3647" y="173"/>
                  <a:pt x="3665" y="201"/>
                  <a:pt x="3665" y="245"/>
                </a:cubicBezTo>
                <a:cubicBezTo>
                  <a:pt x="3665" y="294"/>
                  <a:pt x="3649" y="323"/>
                  <a:pt x="3615" y="323"/>
                </a:cubicBezTo>
                <a:cubicBezTo>
                  <a:pt x="3582" y="323"/>
                  <a:pt x="3565" y="294"/>
                  <a:pt x="3565" y="245"/>
                </a:cubicBezTo>
                <a:close/>
                <a:moveTo>
                  <a:pt x="3615" y="114"/>
                </a:moveTo>
                <a:cubicBezTo>
                  <a:pt x="3541" y="114"/>
                  <a:pt x="3490" y="162"/>
                  <a:pt x="3490" y="244"/>
                </a:cubicBezTo>
                <a:cubicBezTo>
                  <a:pt x="3490" y="337"/>
                  <a:pt x="3534" y="383"/>
                  <a:pt x="3615" y="383"/>
                </a:cubicBezTo>
                <a:cubicBezTo>
                  <a:pt x="3692" y="383"/>
                  <a:pt x="3739" y="334"/>
                  <a:pt x="3739" y="244"/>
                </a:cubicBezTo>
                <a:cubicBezTo>
                  <a:pt x="3739" y="159"/>
                  <a:pt x="3690" y="114"/>
                  <a:pt x="3615" y="114"/>
                </a:cubicBezTo>
                <a:close/>
                <a:moveTo>
                  <a:pt x="3264" y="304"/>
                </a:moveTo>
                <a:cubicBezTo>
                  <a:pt x="3261" y="321"/>
                  <a:pt x="3265" y="352"/>
                  <a:pt x="3275" y="369"/>
                </a:cubicBezTo>
                <a:cubicBezTo>
                  <a:pt x="3297" y="379"/>
                  <a:pt x="3325" y="383"/>
                  <a:pt x="3351" y="383"/>
                </a:cubicBezTo>
                <a:cubicBezTo>
                  <a:pt x="3413" y="383"/>
                  <a:pt x="3458" y="359"/>
                  <a:pt x="3458" y="295"/>
                </a:cubicBezTo>
                <a:cubicBezTo>
                  <a:pt x="3458" y="207"/>
                  <a:pt x="3343" y="225"/>
                  <a:pt x="3343" y="188"/>
                </a:cubicBezTo>
                <a:cubicBezTo>
                  <a:pt x="3343" y="176"/>
                  <a:pt x="3350" y="169"/>
                  <a:pt x="3371" y="169"/>
                </a:cubicBezTo>
                <a:cubicBezTo>
                  <a:pt x="3396" y="169"/>
                  <a:pt x="3424" y="178"/>
                  <a:pt x="3446" y="192"/>
                </a:cubicBezTo>
                <a:cubicBezTo>
                  <a:pt x="3449" y="173"/>
                  <a:pt x="3443" y="145"/>
                  <a:pt x="3434" y="131"/>
                </a:cubicBezTo>
                <a:cubicBezTo>
                  <a:pt x="3415" y="119"/>
                  <a:pt x="3388" y="114"/>
                  <a:pt x="3363" y="114"/>
                </a:cubicBezTo>
                <a:cubicBezTo>
                  <a:pt x="3303" y="114"/>
                  <a:pt x="3270" y="144"/>
                  <a:pt x="3270" y="195"/>
                </a:cubicBezTo>
                <a:cubicBezTo>
                  <a:pt x="3270" y="284"/>
                  <a:pt x="3384" y="264"/>
                  <a:pt x="3384" y="304"/>
                </a:cubicBezTo>
                <a:cubicBezTo>
                  <a:pt x="3384" y="319"/>
                  <a:pt x="3374" y="327"/>
                  <a:pt x="3349" y="327"/>
                </a:cubicBezTo>
                <a:cubicBezTo>
                  <a:pt x="3321" y="327"/>
                  <a:pt x="3285" y="317"/>
                  <a:pt x="3264" y="304"/>
                </a:cubicBezTo>
                <a:close/>
                <a:moveTo>
                  <a:pt x="2977" y="219"/>
                </a:moveTo>
                <a:cubicBezTo>
                  <a:pt x="2979" y="188"/>
                  <a:pt x="2998" y="168"/>
                  <a:pt x="3029" y="168"/>
                </a:cubicBezTo>
                <a:cubicBezTo>
                  <a:pt x="3065" y="168"/>
                  <a:pt x="3074" y="193"/>
                  <a:pt x="3070" y="219"/>
                </a:cubicBezTo>
                <a:lnTo>
                  <a:pt x="2977" y="219"/>
                </a:lnTo>
                <a:close/>
                <a:moveTo>
                  <a:pt x="3131" y="272"/>
                </a:moveTo>
                <a:cubicBezTo>
                  <a:pt x="3135" y="259"/>
                  <a:pt x="3138" y="241"/>
                  <a:pt x="3138" y="225"/>
                </a:cubicBezTo>
                <a:cubicBezTo>
                  <a:pt x="3138" y="159"/>
                  <a:pt x="3105" y="114"/>
                  <a:pt x="3032" y="114"/>
                </a:cubicBezTo>
                <a:cubicBezTo>
                  <a:pt x="2953" y="114"/>
                  <a:pt x="2903" y="168"/>
                  <a:pt x="2903" y="251"/>
                </a:cubicBezTo>
                <a:cubicBezTo>
                  <a:pt x="2903" y="332"/>
                  <a:pt x="2950" y="383"/>
                  <a:pt x="3037" y="383"/>
                </a:cubicBezTo>
                <a:cubicBezTo>
                  <a:pt x="3072" y="383"/>
                  <a:pt x="3100" y="375"/>
                  <a:pt x="3116" y="365"/>
                </a:cubicBezTo>
                <a:cubicBezTo>
                  <a:pt x="3128" y="352"/>
                  <a:pt x="3136" y="328"/>
                  <a:pt x="3134" y="309"/>
                </a:cubicBezTo>
                <a:cubicBezTo>
                  <a:pt x="3116" y="317"/>
                  <a:pt x="3088" y="324"/>
                  <a:pt x="3056" y="324"/>
                </a:cubicBezTo>
                <a:cubicBezTo>
                  <a:pt x="3007" y="324"/>
                  <a:pt x="2982" y="307"/>
                  <a:pt x="2979" y="272"/>
                </a:cubicBezTo>
                <a:lnTo>
                  <a:pt x="3131" y="272"/>
                </a:lnTo>
                <a:close/>
                <a:moveTo>
                  <a:pt x="2771" y="319"/>
                </a:moveTo>
                <a:cubicBezTo>
                  <a:pt x="2766" y="289"/>
                  <a:pt x="2761" y="263"/>
                  <a:pt x="2755" y="240"/>
                </a:cubicBezTo>
                <a:cubicBezTo>
                  <a:pt x="2725" y="118"/>
                  <a:pt x="2725" y="118"/>
                  <a:pt x="2725" y="118"/>
                </a:cubicBezTo>
                <a:cubicBezTo>
                  <a:pt x="2687" y="118"/>
                  <a:pt x="2652" y="122"/>
                  <a:pt x="2629" y="131"/>
                </a:cubicBezTo>
                <a:cubicBezTo>
                  <a:pt x="2603" y="235"/>
                  <a:pt x="2603" y="235"/>
                  <a:pt x="2603" y="235"/>
                </a:cubicBezTo>
                <a:cubicBezTo>
                  <a:pt x="2597" y="256"/>
                  <a:pt x="2591" y="292"/>
                  <a:pt x="2589" y="319"/>
                </a:cubicBezTo>
                <a:cubicBezTo>
                  <a:pt x="2585" y="319"/>
                  <a:pt x="2585" y="319"/>
                  <a:pt x="2585" y="319"/>
                </a:cubicBezTo>
                <a:cubicBezTo>
                  <a:pt x="2582" y="288"/>
                  <a:pt x="2575" y="250"/>
                  <a:pt x="2569" y="223"/>
                </a:cubicBezTo>
                <a:cubicBezTo>
                  <a:pt x="2545" y="125"/>
                  <a:pt x="2545" y="125"/>
                  <a:pt x="2545" y="125"/>
                </a:cubicBezTo>
                <a:cubicBezTo>
                  <a:pt x="2540" y="123"/>
                  <a:pt x="2530" y="121"/>
                  <a:pt x="2516" y="121"/>
                </a:cubicBezTo>
                <a:cubicBezTo>
                  <a:pt x="2496" y="121"/>
                  <a:pt x="2482" y="125"/>
                  <a:pt x="2474" y="131"/>
                </a:cubicBezTo>
                <a:cubicBezTo>
                  <a:pt x="2537" y="380"/>
                  <a:pt x="2537" y="380"/>
                  <a:pt x="2537" y="380"/>
                </a:cubicBezTo>
                <a:cubicBezTo>
                  <a:pt x="2571" y="380"/>
                  <a:pt x="2606" y="377"/>
                  <a:pt x="2631" y="369"/>
                </a:cubicBezTo>
                <a:cubicBezTo>
                  <a:pt x="2657" y="273"/>
                  <a:pt x="2657" y="273"/>
                  <a:pt x="2657" y="273"/>
                </a:cubicBezTo>
                <a:cubicBezTo>
                  <a:pt x="2665" y="246"/>
                  <a:pt x="2671" y="210"/>
                  <a:pt x="2675" y="180"/>
                </a:cubicBezTo>
                <a:cubicBezTo>
                  <a:pt x="2679" y="180"/>
                  <a:pt x="2679" y="180"/>
                  <a:pt x="2679" y="180"/>
                </a:cubicBezTo>
                <a:cubicBezTo>
                  <a:pt x="2683" y="210"/>
                  <a:pt x="2691" y="247"/>
                  <a:pt x="2698" y="274"/>
                </a:cubicBezTo>
                <a:cubicBezTo>
                  <a:pt x="2728" y="380"/>
                  <a:pt x="2728" y="380"/>
                  <a:pt x="2728" y="380"/>
                </a:cubicBezTo>
                <a:cubicBezTo>
                  <a:pt x="2762" y="380"/>
                  <a:pt x="2797" y="377"/>
                  <a:pt x="2821" y="370"/>
                </a:cubicBezTo>
                <a:cubicBezTo>
                  <a:pt x="2883" y="130"/>
                  <a:pt x="2883" y="130"/>
                  <a:pt x="2883" y="130"/>
                </a:cubicBezTo>
                <a:cubicBezTo>
                  <a:pt x="2874" y="125"/>
                  <a:pt x="2862" y="121"/>
                  <a:pt x="2843" y="121"/>
                </a:cubicBezTo>
                <a:cubicBezTo>
                  <a:pt x="2828" y="121"/>
                  <a:pt x="2819" y="123"/>
                  <a:pt x="2815" y="125"/>
                </a:cubicBezTo>
                <a:cubicBezTo>
                  <a:pt x="2791" y="226"/>
                  <a:pt x="2791" y="226"/>
                  <a:pt x="2791" y="226"/>
                </a:cubicBezTo>
                <a:cubicBezTo>
                  <a:pt x="2784" y="252"/>
                  <a:pt x="2779" y="288"/>
                  <a:pt x="2775" y="319"/>
                </a:cubicBezTo>
                <a:lnTo>
                  <a:pt x="2771" y="319"/>
                </a:lnTo>
                <a:close/>
                <a:moveTo>
                  <a:pt x="2279" y="165"/>
                </a:moveTo>
                <a:cubicBezTo>
                  <a:pt x="2275" y="165"/>
                  <a:pt x="2275" y="165"/>
                  <a:pt x="2275" y="165"/>
                </a:cubicBezTo>
                <a:cubicBezTo>
                  <a:pt x="2270" y="119"/>
                  <a:pt x="2270" y="119"/>
                  <a:pt x="2270" y="119"/>
                </a:cubicBezTo>
                <a:cubicBezTo>
                  <a:pt x="2246" y="119"/>
                  <a:pt x="2225" y="123"/>
                  <a:pt x="2211" y="130"/>
                </a:cubicBezTo>
                <a:cubicBezTo>
                  <a:pt x="2211" y="369"/>
                  <a:pt x="2211" y="369"/>
                  <a:pt x="2211" y="369"/>
                </a:cubicBezTo>
                <a:cubicBezTo>
                  <a:pt x="2218" y="372"/>
                  <a:pt x="2230" y="375"/>
                  <a:pt x="2248" y="375"/>
                </a:cubicBezTo>
                <a:cubicBezTo>
                  <a:pt x="2265" y="375"/>
                  <a:pt x="2277" y="372"/>
                  <a:pt x="2284" y="369"/>
                </a:cubicBezTo>
                <a:cubicBezTo>
                  <a:pt x="2284" y="229"/>
                  <a:pt x="2284" y="229"/>
                  <a:pt x="2284" y="229"/>
                </a:cubicBezTo>
                <a:cubicBezTo>
                  <a:pt x="2293" y="203"/>
                  <a:pt x="2312" y="186"/>
                  <a:pt x="2338" y="186"/>
                </a:cubicBezTo>
                <a:cubicBezTo>
                  <a:pt x="2353" y="186"/>
                  <a:pt x="2363" y="189"/>
                  <a:pt x="2372" y="194"/>
                </a:cubicBezTo>
                <a:cubicBezTo>
                  <a:pt x="2375" y="187"/>
                  <a:pt x="2377" y="178"/>
                  <a:pt x="2377" y="164"/>
                </a:cubicBezTo>
                <a:cubicBezTo>
                  <a:pt x="2377" y="145"/>
                  <a:pt x="2373" y="131"/>
                  <a:pt x="2366" y="118"/>
                </a:cubicBezTo>
                <a:cubicBezTo>
                  <a:pt x="2360" y="115"/>
                  <a:pt x="2352" y="114"/>
                  <a:pt x="2343" y="114"/>
                </a:cubicBezTo>
                <a:cubicBezTo>
                  <a:pt x="2302" y="114"/>
                  <a:pt x="2286" y="137"/>
                  <a:pt x="2279" y="165"/>
                </a:cubicBezTo>
                <a:close/>
                <a:moveTo>
                  <a:pt x="1999" y="219"/>
                </a:moveTo>
                <a:cubicBezTo>
                  <a:pt x="2001" y="188"/>
                  <a:pt x="2020" y="168"/>
                  <a:pt x="2051" y="168"/>
                </a:cubicBezTo>
                <a:cubicBezTo>
                  <a:pt x="2087" y="168"/>
                  <a:pt x="2097" y="193"/>
                  <a:pt x="2093" y="219"/>
                </a:cubicBezTo>
                <a:lnTo>
                  <a:pt x="1999" y="219"/>
                </a:lnTo>
                <a:close/>
                <a:moveTo>
                  <a:pt x="2153" y="272"/>
                </a:moveTo>
                <a:cubicBezTo>
                  <a:pt x="2158" y="259"/>
                  <a:pt x="2161" y="241"/>
                  <a:pt x="2161" y="225"/>
                </a:cubicBezTo>
                <a:cubicBezTo>
                  <a:pt x="2161" y="159"/>
                  <a:pt x="2127" y="114"/>
                  <a:pt x="2054" y="114"/>
                </a:cubicBezTo>
                <a:cubicBezTo>
                  <a:pt x="1976" y="114"/>
                  <a:pt x="1926" y="168"/>
                  <a:pt x="1926" y="251"/>
                </a:cubicBezTo>
                <a:cubicBezTo>
                  <a:pt x="1926" y="332"/>
                  <a:pt x="1972" y="383"/>
                  <a:pt x="2060" y="383"/>
                </a:cubicBezTo>
                <a:cubicBezTo>
                  <a:pt x="2094" y="383"/>
                  <a:pt x="2122" y="375"/>
                  <a:pt x="2139" y="365"/>
                </a:cubicBezTo>
                <a:cubicBezTo>
                  <a:pt x="2150" y="352"/>
                  <a:pt x="2158" y="328"/>
                  <a:pt x="2157" y="309"/>
                </a:cubicBezTo>
                <a:cubicBezTo>
                  <a:pt x="2139" y="317"/>
                  <a:pt x="2111" y="324"/>
                  <a:pt x="2079" y="324"/>
                </a:cubicBezTo>
                <a:cubicBezTo>
                  <a:pt x="2029" y="324"/>
                  <a:pt x="2004" y="307"/>
                  <a:pt x="2001" y="272"/>
                </a:cubicBezTo>
                <a:lnTo>
                  <a:pt x="2153" y="272"/>
                </a:lnTo>
                <a:close/>
                <a:moveTo>
                  <a:pt x="1825" y="124"/>
                </a:moveTo>
                <a:cubicBezTo>
                  <a:pt x="1825" y="50"/>
                  <a:pt x="1825" y="50"/>
                  <a:pt x="1825" y="50"/>
                </a:cubicBezTo>
                <a:cubicBezTo>
                  <a:pt x="1797" y="50"/>
                  <a:pt x="1771" y="57"/>
                  <a:pt x="1753" y="70"/>
                </a:cubicBezTo>
                <a:cubicBezTo>
                  <a:pt x="1753" y="124"/>
                  <a:pt x="1753" y="124"/>
                  <a:pt x="1753" y="124"/>
                </a:cubicBezTo>
                <a:cubicBezTo>
                  <a:pt x="1724" y="124"/>
                  <a:pt x="1724" y="124"/>
                  <a:pt x="1724" y="124"/>
                </a:cubicBezTo>
                <a:cubicBezTo>
                  <a:pt x="1718" y="140"/>
                  <a:pt x="1714" y="164"/>
                  <a:pt x="1714" y="186"/>
                </a:cubicBezTo>
                <a:cubicBezTo>
                  <a:pt x="1753" y="186"/>
                  <a:pt x="1753" y="186"/>
                  <a:pt x="1753" y="186"/>
                </a:cubicBezTo>
                <a:cubicBezTo>
                  <a:pt x="1753" y="291"/>
                  <a:pt x="1753" y="291"/>
                  <a:pt x="1753" y="291"/>
                </a:cubicBezTo>
                <a:cubicBezTo>
                  <a:pt x="1753" y="346"/>
                  <a:pt x="1771" y="383"/>
                  <a:pt x="1832" y="383"/>
                </a:cubicBezTo>
                <a:cubicBezTo>
                  <a:pt x="1857" y="383"/>
                  <a:pt x="1875" y="377"/>
                  <a:pt x="1889" y="366"/>
                </a:cubicBezTo>
                <a:cubicBezTo>
                  <a:pt x="1899" y="353"/>
                  <a:pt x="1907" y="324"/>
                  <a:pt x="1905" y="303"/>
                </a:cubicBezTo>
                <a:cubicBezTo>
                  <a:pt x="1889" y="313"/>
                  <a:pt x="1874" y="316"/>
                  <a:pt x="1859" y="316"/>
                </a:cubicBezTo>
                <a:cubicBezTo>
                  <a:pt x="1832" y="316"/>
                  <a:pt x="1825" y="304"/>
                  <a:pt x="1825" y="280"/>
                </a:cubicBezTo>
                <a:cubicBezTo>
                  <a:pt x="1825" y="186"/>
                  <a:pt x="1825" y="186"/>
                  <a:pt x="1825" y="186"/>
                </a:cubicBezTo>
                <a:cubicBezTo>
                  <a:pt x="1892" y="186"/>
                  <a:pt x="1892" y="186"/>
                  <a:pt x="1892" y="186"/>
                </a:cubicBezTo>
                <a:cubicBezTo>
                  <a:pt x="1895" y="180"/>
                  <a:pt x="1896" y="167"/>
                  <a:pt x="1896" y="155"/>
                </a:cubicBezTo>
                <a:cubicBezTo>
                  <a:pt x="1896" y="142"/>
                  <a:pt x="1895" y="130"/>
                  <a:pt x="1892" y="124"/>
                </a:cubicBezTo>
                <a:lnTo>
                  <a:pt x="1825" y="124"/>
                </a:lnTo>
                <a:close/>
                <a:moveTo>
                  <a:pt x="1627" y="124"/>
                </a:moveTo>
                <a:cubicBezTo>
                  <a:pt x="1627" y="50"/>
                  <a:pt x="1627" y="50"/>
                  <a:pt x="1627" y="50"/>
                </a:cubicBezTo>
                <a:cubicBezTo>
                  <a:pt x="1599" y="50"/>
                  <a:pt x="1572" y="57"/>
                  <a:pt x="1554" y="70"/>
                </a:cubicBezTo>
                <a:cubicBezTo>
                  <a:pt x="1554" y="124"/>
                  <a:pt x="1554" y="124"/>
                  <a:pt x="1554" y="124"/>
                </a:cubicBezTo>
                <a:cubicBezTo>
                  <a:pt x="1526" y="124"/>
                  <a:pt x="1526" y="124"/>
                  <a:pt x="1526" y="124"/>
                </a:cubicBezTo>
                <a:cubicBezTo>
                  <a:pt x="1519" y="140"/>
                  <a:pt x="1516" y="164"/>
                  <a:pt x="1516" y="186"/>
                </a:cubicBezTo>
                <a:cubicBezTo>
                  <a:pt x="1554" y="186"/>
                  <a:pt x="1554" y="186"/>
                  <a:pt x="1554" y="186"/>
                </a:cubicBezTo>
                <a:cubicBezTo>
                  <a:pt x="1554" y="291"/>
                  <a:pt x="1554" y="291"/>
                  <a:pt x="1554" y="291"/>
                </a:cubicBezTo>
                <a:cubicBezTo>
                  <a:pt x="1554" y="346"/>
                  <a:pt x="1572" y="383"/>
                  <a:pt x="1634" y="383"/>
                </a:cubicBezTo>
                <a:cubicBezTo>
                  <a:pt x="1659" y="383"/>
                  <a:pt x="1676" y="377"/>
                  <a:pt x="1691" y="366"/>
                </a:cubicBezTo>
                <a:cubicBezTo>
                  <a:pt x="1701" y="353"/>
                  <a:pt x="1709" y="324"/>
                  <a:pt x="1706" y="303"/>
                </a:cubicBezTo>
                <a:cubicBezTo>
                  <a:pt x="1691" y="313"/>
                  <a:pt x="1676" y="316"/>
                  <a:pt x="1661" y="316"/>
                </a:cubicBezTo>
                <a:cubicBezTo>
                  <a:pt x="1634" y="316"/>
                  <a:pt x="1627" y="304"/>
                  <a:pt x="1627" y="280"/>
                </a:cubicBezTo>
                <a:cubicBezTo>
                  <a:pt x="1627" y="186"/>
                  <a:pt x="1627" y="186"/>
                  <a:pt x="1627" y="186"/>
                </a:cubicBezTo>
                <a:cubicBezTo>
                  <a:pt x="1693" y="186"/>
                  <a:pt x="1693" y="186"/>
                  <a:pt x="1693" y="186"/>
                </a:cubicBezTo>
                <a:cubicBezTo>
                  <a:pt x="1696" y="180"/>
                  <a:pt x="1698" y="167"/>
                  <a:pt x="1698" y="155"/>
                </a:cubicBezTo>
                <a:cubicBezTo>
                  <a:pt x="1698" y="142"/>
                  <a:pt x="1696" y="130"/>
                  <a:pt x="1693" y="124"/>
                </a:cubicBezTo>
                <a:lnTo>
                  <a:pt x="1627" y="124"/>
                </a:lnTo>
                <a:close/>
                <a:moveTo>
                  <a:pt x="1333" y="219"/>
                </a:moveTo>
                <a:cubicBezTo>
                  <a:pt x="1335" y="188"/>
                  <a:pt x="1354" y="168"/>
                  <a:pt x="1385" y="168"/>
                </a:cubicBezTo>
                <a:cubicBezTo>
                  <a:pt x="1421" y="168"/>
                  <a:pt x="1431" y="193"/>
                  <a:pt x="1427" y="219"/>
                </a:cubicBezTo>
                <a:lnTo>
                  <a:pt x="1333" y="219"/>
                </a:lnTo>
                <a:close/>
                <a:moveTo>
                  <a:pt x="1487" y="272"/>
                </a:moveTo>
                <a:cubicBezTo>
                  <a:pt x="1492" y="259"/>
                  <a:pt x="1495" y="241"/>
                  <a:pt x="1495" y="225"/>
                </a:cubicBezTo>
                <a:cubicBezTo>
                  <a:pt x="1495" y="159"/>
                  <a:pt x="1461" y="114"/>
                  <a:pt x="1388" y="114"/>
                </a:cubicBezTo>
                <a:cubicBezTo>
                  <a:pt x="1310" y="114"/>
                  <a:pt x="1260" y="168"/>
                  <a:pt x="1260" y="251"/>
                </a:cubicBezTo>
                <a:cubicBezTo>
                  <a:pt x="1260" y="332"/>
                  <a:pt x="1306" y="383"/>
                  <a:pt x="1394" y="383"/>
                </a:cubicBezTo>
                <a:cubicBezTo>
                  <a:pt x="1428" y="383"/>
                  <a:pt x="1456" y="375"/>
                  <a:pt x="1473" y="365"/>
                </a:cubicBezTo>
                <a:cubicBezTo>
                  <a:pt x="1484" y="352"/>
                  <a:pt x="1492" y="328"/>
                  <a:pt x="1491" y="309"/>
                </a:cubicBezTo>
                <a:cubicBezTo>
                  <a:pt x="1473" y="317"/>
                  <a:pt x="1445" y="324"/>
                  <a:pt x="1413" y="324"/>
                </a:cubicBezTo>
                <a:cubicBezTo>
                  <a:pt x="1363" y="324"/>
                  <a:pt x="1338" y="307"/>
                  <a:pt x="1335" y="272"/>
                </a:cubicBezTo>
                <a:lnTo>
                  <a:pt x="1487" y="272"/>
                </a:lnTo>
                <a:close/>
                <a:moveTo>
                  <a:pt x="1056" y="200"/>
                </a:moveTo>
                <a:cubicBezTo>
                  <a:pt x="1066" y="188"/>
                  <a:pt x="1079" y="177"/>
                  <a:pt x="1102" y="177"/>
                </a:cubicBezTo>
                <a:cubicBezTo>
                  <a:pt x="1134" y="177"/>
                  <a:pt x="1152" y="199"/>
                  <a:pt x="1152" y="245"/>
                </a:cubicBezTo>
                <a:cubicBezTo>
                  <a:pt x="1152" y="294"/>
                  <a:pt x="1133" y="322"/>
                  <a:pt x="1086" y="322"/>
                </a:cubicBezTo>
                <a:cubicBezTo>
                  <a:pt x="1075" y="322"/>
                  <a:pt x="1063" y="321"/>
                  <a:pt x="1056" y="319"/>
                </a:cubicBezTo>
                <a:lnTo>
                  <a:pt x="1056" y="200"/>
                </a:lnTo>
                <a:close/>
                <a:moveTo>
                  <a:pt x="1052" y="154"/>
                </a:moveTo>
                <a:cubicBezTo>
                  <a:pt x="1055" y="133"/>
                  <a:pt x="1057" y="102"/>
                  <a:pt x="1057" y="80"/>
                </a:cubicBezTo>
                <a:cubicBezTo>
                  <a:pt x="1057" y="0"/>
                  <a:pt x="1057" y="0"/>
                  <a:pt x="1057" y="0"/>
                </a:cubicBezTo>
                <a:cubicBezTo>
                  <a:pt x="1025" y="0"/>
                  <a:pt x="1002" y="5"/>
                  <a:pt x="985" y="14"/>
                </a:cubicBezTo>
                <a:cubicBezTo>
                  <a:pt x="985" y="364"/>
                  <a:pt x="985" y="364"/>
                  <a:pt x="985" y="364"/>
                </a:cubicBezTo>
                <a:cubicBezTo>
                  <a:pt x="1011" y="375"/>
                  <a:pt x="1048" y="383"/>
                  <a:pt x="1084" y="383"/>
                </a:cubicBezTo>
                <a:cubicBezTo>
                  <a:pt x="1174" y="383"/>
                  <a:pt x="1227" y="333"/>
                  <a:pt x="1227" y="238"/>
                </a:cubicBezTo>
                <a:cubicBezTo>
                  <a:pt x="1227" y="146"/>
                  <a:pt x="1177" y="114"/>
                  <a:pt x="1125" y="114"/>
                </a:cubicBezTo>
                <a:cubicBezTo>
                  <a:pt x="1087" y="114"/>
                  <a:pt x="1065" y="133"/>
                  <a:pt x="1056" y="154"/>
                </a:cubicBezTo>
                <a:lnTo>
                  <a:pt x="1052" y="154"/>
                </a:lnTo>
                <a:close/>
                <a:moveTo>
                  <a:pt x="682" y="219"/>
                </a:moveTo>
                <a:cubicBezTo>
                  <a:pt x="684" y="188"/>
                  <a:pt x="703" y="168"/>
                  <a:pt x="734" y="168"/>
                </a:cubicBezTo>
                <a:cubicBezTo>
                  <a:pt x="770" y="168"/>
                  <a:pt x="779" y="193"/>
                  <a:pt x="775" y="219"/>
                </a:cubicBezTo>
                <a:lnTo>
                  <a:pt x="682" y="219"/>
                </a:lnTo>
                <a:close/>
                <a:moveTo>
                  <a:pt x="836" y="272"/>
                </a:moveTo>
                <a:cubicBezTo>
                  <a:pt x="840" y="259"/>
                  <a:pt x="843" y="241"/>
                  <a:pt x="843" y="225"/>
                </a:cubicBezTo>
                <a:cubicBezTo>
                  <a:pt x="843" y="159"/>
                  <a:pt x="810" y="114"/>
                  <a:pt x="737" y="114"/>
                </a:cubicBezTo>
                <a:cubicBezTo>
                  <a:pt x="658" y="114"/>
                  <a:pt x="608" y="168"/>
                  <a:pt x="608" y="251"/>
                </a:cubicBezTo>
                <a:cubicBezTo>
                  <a:pt x="608" y="332"/>
                  <a:pt x="655" y="383"/>
                  <a:pt x="742" y="383"/>
                </a:cubicBezTo>
                <a:cubicBezTo>
                  <a:pt x="777" y="383"/>
                  <a:pt x="805" y="375"/>
                  <a:pt x="821" y="365"/>
                </a:cubicBezTo>
                <a:cubicBezTo>
                  <a:pt x="833" y="352"/>
                  <a:pt x="841" y="328"/>
                  <a:pt x="839" y="309"/>
                </a:cubicBezTo>
                <a:cubicBezTo>
                  <a:pt x="821" y="317"/>
                  <a:pt x="793" y="324"/>
                  <a:pt x="761" y="324"/>
                </a:cubicBezTo>
                <a:cubicBezTo>
                  <a:pt x="712" y="324"/>
                  <a:pt x="687" y="307"/>
                  <a:pt x="684" y="272"/>
                </a:cubicBezTo>
                <a:lnTo>
                  <a:pt x="836" y="272"/>
                </a:lnTo>
                <a:close/>
                <a:moveTo>
                  <a:pt x="399" y="209"/>
                </a:moveTo>
                <a:cubicBezTo>
                  <a:pt x="408" y="193"/>
                  <a:pt x="423" y="179"/>
                  <a:pt x="450" y="179"/>
                </a:cubicBezTo>
                <a:cubicBezTo>
                  <a:pt x="480" y="179"/>
                  <a:pt x="490" y="196"/>
                  <a:pt x="490" y="223"/>
                </a:cubicBezTo>
                <a:cubicBezTo>
                  <a:pt x="490" y="369"/>
                  <a:pt x="490" y="369"/>
                  <a:pt x="490" y="369"/>
                </a:cubicBezTo>
                <a:cubicBezTo>
                  <a:pt x="497" y="372"/>
                  <a:pt x="509" y="375"/>
                  <a:pt x="526" y="375"/>
                </a:cubicBezTo>
                <a:cubicBezTo>
                  <a:pt x="544" y="375"/>
                  <a:pt x="556" y="372"/>
                  <a:pt x="562" y="369"/>
                </a:cubicBezTo>
                <a:cubicBezTo>
                  <a:pt x="562" y="210"/>
                  <a:pt x="562" y="210"/>
                  <a:pt x="562" y="210"/>
                </a:cubicBezTo>
                <a:cubicBezTo>
                  <a:pt x="562" y="127"/>
                  <a:pt x="517" y="114"/>
                  <a:pt x="478" y="114"/>
                </a:cubicBezTo>
                <a:cubicBezTo>
                  <a:pt x="432" y="114"/>
                  <a:pt x="407" y="133"/>
                  <a:pt x="396" y="158"/>
                </a:cubicBezTo>
                <a:cubicBezTo>
                  <a:pt x="392" y="158"/>
                  <a:pt x="392" y="158"/>
                  <a:pt x="392" y="158"/>
                </a:cubicBezTo>
                <a:cubicBezTo>
                  <a:pt x="396" y="135"/>
                  <a:pt x="399" y="104"/>
                  <a:pt x="399" y="76"/>
                </a:cubicBezTo>
                <a:cubicBezTo>
                  <a:pt x="399" y="0"/>
                  <a:pt x="399" y="0"/>
                  <a:pt x="399" y="0"/>
                </a:cubicBezTo>
                <a:cubicBezTo>
                  <a:pt x="367" y="0"/>
                  <a:pt x="343" y="5"/>
                  <a:pt x="326" y="14"/>
                </a:cubicBezTo>
                <a:cubicBezTo>
                  <a:pt x="326" y="369"/>
                  <a:pt x="326" y="369"/>
                  <a:pt x="326" y="369"/>
                </a:cubicBezTo>
                <a:cubicBezTo>
                  <a:pt x="333" y="372"/>
                  <a:pt x="345" y="375"/>
                  <a:pt x="363" y="375"/>
                </a:cubicBezTo>
                <a:cubicBezTo>
                  <a:pt x="380" y="375"/>
                  <a:pt x="392" y="372"/>
                  <a:pt x="399" y="369"/>
                </a:cubicBezTo>
                <a:lnTo>
                  <a:pt x="399" y="209"/>
                </a:lnTo>
                <a:close/>
                <a:moveTo>
                  <a:pt x="282" y="84"/>
                </a:moveTo>
                <a:cubicBezTo>
                  <a:pt x="285" y="77"/>
                  <a:pt x="288" y="64"/>
                  <a:pt x="288" y="50"/>
                </a:cubicBezTo>
                <a:cubicBezTo>
                  <a:pt x="288" y="37"/>
                  <a:pt x="285" y="24"/>
                  <a:pt x="282" y="17"/>
                </a:cubicBezTo>
                <a:cubicBezTo>
                  <a:pt x="5" y="17"/>
                  <a:pt x="5" y="17"/>
                  <a:pt x="5" y="17"/>
                </a:cubicBezTo>
                <a:cubicBezTo>
                  <a:pt x="2" y="24"/>
                  <a:pt x="0" y="37"/>
                  <a:pt x="0" y="50"/>
                </a:cubicBezTo>
                <a:cubicBezTo>
                  <a:pt x="0" y="64"/>
                  <a:pt x="2" y="77"/>
                  <a:pt x="5" y="84"/>
                </a:cubicBezTo>
                <a:cubicBezTo>
                  <a:pt x="106" y="84"/>
                  <a:pt x="106" y="84"/>
                  <a:pt x="106" y="84"/>
                </a:cubicBezTo>
                <a:cubicBezTo>
                  <a:pt x="106" y="368"/>
                  <a:pt x="106" y="368"/>
                  <a:pt x="106" y="368"/>
                </a:cubicBezTo>
                <a:cubicBezTo>
                  <a:pt x="113" y="372"/>
                  <a:pt x="126" y="375"/>
                  <a:pt x="144" y="375"/>
                </a:cubicBezTo>
                <a:cubicBezTo>
                  <a:pt x="162" y="375"/>
                  <a:pt x="174" y="372"/>
                  <a:pt x="181" y="368"/>
                </a:cubicBezTo>
                <a:cubicBezTo>
                  <a:pt x="181" y="84"/>
                  <a:pt x="181" y="84"/>
                  <a:pt x="181" y="84"/>
                </a:cubicBezTo>
                <a:lnTo>
                  <a:pt x="282" y="84"/>
                </a:lnTo>
                <a:close/>
              </a:path>
            </a:pathLst>
          </a:custGeom>
          <a:solidFill>
            <a:srgbClr val="578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434604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8A346A-D522-C849-A959-3D8EFB580F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AA70CB4-B160-0249-AEF3-A3783D6BCE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094F6B6-F719-A443-AF0B-41CC8C71A0AE}"/>
              </a:ext>
            </a:extLst>
          </p:cNvPr>
          <p:cNvSpPr>
            <a:spLocks noGrp="1"/>
          </p:cNvSpPr>
          <p:nvPr>
            <p:ph type="dt" sz="half" idx="10"/>
          </p:nvPr>
        </p:nvSpPr>
        <p:spPr>
          <a:xfrm>
            <a:off x="838200" y="6356350"/>
            <a:ext cx="2743200" cy="365125"/>
          </a:xfrm>
          <a:prstGeom prst="rect">
            <a:avLst/>
          </a:prstGeom>
        </p:spPr>
        <p:txBody>
          <a:bodyPr/>
          <a:lstStyle/>
          <a:p>
            <a:fld id="{54DAB8B1-5789-3343-9F69-DAB8F1334C76}"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A5384B03-E9EC-D14F-B1F9-3FC10A0EF63C}"/>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C6C77851-5974-2D42-AE30-4254A3F28729}"/>
              </a:ext>
            </a:extLst>
          </p:cNvPr>
          <p:cNvSpPr>
            <a:spLocks noGrp="1"/>
          </p:cNvSpPr>
          <p:nvPr>
            <p:ph type="sldNum" sz="quarter" idx="12"/>
          </p:nvPr>
        </p:nvSpPr>
        <p:spPr>
          <a:xfrm>
            <a:off x="8610600" y="6356350"/>
            <a:ext cx="2743200" cy="365125"/>
          </a:xfrm>
          <a:prstGeom prst="rect">
            <a:avLst/>
          </a:prstGeom>
        </p:spPr>
        <p:txBody>
          <a:bodyPr/>
          <a:lstStyle/>
          <a:p>
            <a:fld id="{D754D498-A081-C540-87C5-8F112923DEB3}" type="slidenum">
              <a:rPr lang="fr-FR" smtClean="0"/>
              <a:t>‹N°›</a:t>
            </a:fld>
            <a:endParaRPr lang="fr-FR"/>
          </a:p>
        </p:txBody>
      </p:sp>
    </p:spTree>
    <p:extLst>
      <p:ext uri="{BB962C8B-B14F-4D97-AF65-F5344CB8AC3E}">
        <p14:creationId xmlns:p14="http://schemas.microsoft.com/office/powerpoint/2010/main" val="615935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329DD-2A4A-A541-9790-57F3B5AA3568}"/>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F49E83AC-8B18-EE4E-9268-4BEF0BA1882B}"/>
              </a:ext>
            </a:extLst>
          </p:cNvPr>
          <p:cNvSpPr>
            <a:spLocks noGrp="1"/>
          </p:cNvSpPr>
          <p:nvPr>
            <p:ph idx="1"/>
          </p:nvPr>
        </p:nvSpPr>
        <p:spPr>
          <a:xfrm>
            <a:off x="838200" y="1825625"/>
            <a:ext cx="10515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98A707-1201-8846-A3D3-D99AC70A6272}"/>
              </a:ext>
            </a:extLst>
          </p:cNvPr>
          <p:cNvSpPr>
            <a:spLocks noGrp="1"/>
          </p:cNvSpPr>
          <p:nvPr>
            <p:ph type="dt" sz="half" idx="10"/>
          </p:nvPr>
        </p:nvSpPr>
        <p:spPr>
          <a:xfrm>
            <a:off x="838200" y="6356350"/>
            <a:ext cx="2743200" cy="365125"/>
          </a:xfrm>
          <a:prstGeom prst="rect">
            <a:avLst/>
          </a:prstGeom>
        </p:spPr>
        <p:txBody>
          <a:bodyPr/>
          <a:lstStyle/>
          <a:p>
            <a:fld id="{54DAB8B1-5789-3343-9F69-DAB8F1334C76}"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C70B1585-0EBE-AB4F-9D81-5B876AE28E73}"/>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88321AF3-5B9D-CB40-9C65-3338F6AFF957}"/>
              </a:ext>
            </a:extLst>
          </p:cNvPr>
          <p:cNvSpPr>
            <a:spLocks noGrp="1"/>
          </p:cNvSpPr>
          <p:nvPr>
            <p:ph type="sldNum" sz="quarter" idx="12"/>
          </p:nvPr>
        </p:nvSpPr>
        <p:spPr>
          <a:xfrm>
            <a:off x="8610600" y="6356350"/>
            <a:ext cx="2743200" cy="365125"/>
          </a:xfrm>
          <a:prstGeom prst="rect">
            <a:avLst/>
          </a:prstGeom>
        </p:spPr>
        <p:txBody>
          <a:bodyPr/>
          <a:lstStyle/>
          <a:p>
            <a:fld id="{D754D498-A081-C540-87C5-8F112923DEB3}" type="slidenum">
              <a:rPr lang="fr-FR" smtClean="0"/>
              <a:t>‹N°›</a:t>
            </a:fld>
            <a:endParaRPr lang="fr-FR"/>
          </a:p>
        </p:txBody>
      </p:sp>
    </p:spTree>
    <p:extLst>
      <p:ext uri="{BB962C8B-B14F-4D97-AF65-F5344CB8AC3E}">
        <p14:creationId xmlns:p14="http://schemas.microsoft.com/office/powerpoint/2010/main" val="1640648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C70E24-19B0-F64C-A9E5-EE8966958B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5982656-02BA-654B-AF59-B02D4A87EC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DDEC306-57B2-6648-8E0F-83579DEB9C1C}"/>
              </a:ext>
            </a:extLst>
          </p:cNvPr>
          <p:cNvSpPr>
            <a:spLocks noGrp="1"/>
          </p:cNvSpPr>
          <p:nvPr>
            <p:ph type="dt" sz="half" idx="10"/>
          </p:nvPr>
        </p:nvSpPr>
        <p:spPr>
          <a:xfrm>
            <a:off x="838200" y="6356350"/>
            <a:ext cx="2743200" cy="365125"/>
          </a:xfrm>
          <a:prstGeom prst="rect">
            <a:avLst/>
          </a:prstGeom>
        </p:spPr>
        <p:txBody>
          <a:bodyPr/>
          <a:lstStyle/>
          <a:p>
            <a:fld id="{54DAB8B1-5789-3343-9F69-DAB8F1334C76}"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88E3DF8A-5AFF-1F40-8D8D-D48248207B26}"/>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8BCF5868-3331-1349-8220-7807FC27C52D}"/>
              </a:ext>
            </a:extLst>
          </p:cNvPr>
          <p:cNvSpPr>
            <a:spLocks noGrp="1"/>
          </p:cNvSpPr>
          <p:nvPr>
            <p:ph type="sldNum" sz="quarter" idx="12"/>
          </p:nvPr>
        </p:nvSpPr>
        <p:spPr>
          <a:xfrm>
            <a:off x="8610600" y="6356350"/>
            <a:ext cx="2743200" cy="365125"/>
          </a:xfrm>
          <a:prstGeom prst="rect">
            <a:avLst/>
          </a:prstGeom>
        </p:spPr>
        <p:txBody>
          <a:bodyPr/>
          <a:lstStyle/>
          <a:p>
            <a:fld id="{D754D498-A081-C540-87C5-8F112923DEB3}" type="slidenum">
              <a:rPr lang="fr-FR" smtClean="0"/>
              <a:t>‹N°›</a:t>
            </a:fld>
            <a:endParaRPr lang="fr-FR"/>
          </a:p>
        </p:txBody>
      </p:sp>
    </p:spTree>
    <p:extLst>
      <p:ext uri="{BB962C8B-B14F-4D97-AF65-F5344CB8AC3E}">
        <p14:creationId xmlns:p14="http://schemas.microsoft.com/office/powerpoint/2010/main" val="2977299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1F6E44-BEAF-324C-9D64-B109FCC3A343}"/>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C3A7956F-B564-1940-9AC8-57319E6A9229}"/>
              </a:ext>
            </a:extLst>
          </p:cNvPr>
          <p:cNvSpPr>
            <a:spLocks noGrp="1"/>
          </p:cNvSpPr>
          <p:nvPr>
            <p:ph sz="half" idx="1"/>
          </p:nvPr>
        </p:nvSpPr>
        <p:spPr>
          <a:xfrm>
            <a:off x="838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6F60DE0-62CB-6841-86DC-2F1DD34E9D87}"/>
              </a:ext>
            </a:extLst>
          </p:cNvPr>
          <p:cNvSpPr>
            <a:spLocks noGrp="1"/>
          </p:cNvSpPr>
          <p:nvPr>
            <p:ph sz="half" idx="2"/>
          </p:nvPr>
        </p:nvSpPr>
        <p:spPr>
          <a:xfrm>
            <a:off x="6172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29C5BD7-B7F4-8247-9677-9DCF25EBE049}"/>
              </a:ext>
            </a:extLst>
          </p:cNvPr>
          <p:cNvSpPr>
            <a:spLocks noGrp="1"/>
          </p:cNvSpPr>
          <p:nvPr>
            <p:ph type="dt" sz="half" idx="10"/>
          </p:nvPr>
        </p:nvSpPr>
        <p:spPr>
          <a:xfrm>
            <a:off x="838200" y="6356350"/>
            <a:ext cx="2743200" cy="365125"/>
          </a:xfrm>
          <a:prstGeom prst="rect">
            <a:avLst/>
          </a:prstGeom>
        </p:spPr>
        <p:txBody>
          <a:bodyPr/>
          <a:lstStyle/>
          <a:p>
            <a:fld id="{54DAB8B1-5789-3343-9F69-DAB8F1334C76}" type="datetimeFigureOut">
              <a:rPr lang="fr-FR" smtClean="0"/>
              <a:t>10/01/2023</a:t>
            </a:fld>
            <a:endParaRPr lang="fr-FR"/>
          </a:p>
        </p:txBody>
      </p:sp>
      <p:sp>
        <p:nvSpPr>
          <p:cNvPr id="6" name="Espace réservé du pied de page 5">
            <a:extLst>
              <a:ext uri="{FF2B5EF4-FFF2-40B4-BE49-F238E27FC236}">
                <a16:creationId xmlns:a16="http://schemas.microsoft.com/office/drawing/2014/main" id="{40350BDF-2561-4447-92E3-01D398FCFEBA}"/>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0033C71D-F545-FB44-B4E7-1ED301DE6E00}"/>
              </a:ext>
            </a:extLst>
          </p:cNvPr>
          <p:cNvSpPr>
            <a:spLocks noGrp="1"/>
          </p:cNvSpPr>
          <p:nvPr>
            <p:ph type="sldNum" sz="quarter" idx="12"/>
          </p:nvPr>
        </p:nvSpPr>
        <p:spPr>
          <a:xfrm>
            <a:off x="8610600" y="6356350"/>
            <a:ext cx="2743200" cy="365125"/>
          </a:xfrm>
          <a:prstGeom prst="rect">
            <a:avLst/>
          </a:prstGeom>
        </p:spPr>
        <p:txBody>
          <a:bodyPr/>
          <a:lstStyle/>
          <a:p>
            <a:fld id="{D754D498-A081-C540-87C5-8F112923DEB3}" type="slidenum">
              <a:rPr lang="fr-FR" smtClean="0"/>
              <a:t>‹N°›</a:t>
            </a:fld>
            <a:endParaRPr lang="fr-FR"/>
          </a:p>
        </p:txBody>
      </p:sp>
    </p:spTree>
    <p:extLst>
      <p:ext uri="{BB962C8B-B14F-4D97-AF65-F5344CB8AC3E}">
        <p14:creationId xmlns:p14="http://schemas.microsoft.com/office/powerpoint/2010/main" val="840598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A96A46-4D51-5046-ABAB-6A9C58121A1F}"/>
              </a:ext>
            </a:extLst>
          </p:cNvPr>
          <p:cNvSpPr>
            <a:spLocks noGrp="1"/>
          </p:cNvSpPr>
          <p:nvPr>
            <p:ph type="title"/>
          </p:nvPr>
        </p:nvSpPr>
        <p:spPr>
          <a:xfrm>
            <a:off x="839788" y="365125"/>
            <a:ext cx="105156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9E3202B8-53C5-8D48-94FE-735A1CD747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DC9B15C-4A02-2E4F-852E-48BEB77366A2}"/>
              </a:ext>
            </a:extLst>
          </p:cNvPr>
          <p:cNvSpPr>
            <a:spLocks noGrp="1"/>
          </p:cNvSpPr>
          <p:nvPr>
            <p:ph sz="half" idx="2"/>
          </p:nvPr>
        </p:nvSpPr>
        <p:spPr>
          <a:xfrm>
            <a:off x="839788" y="2505075"/>
            <a:ext cx="515778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5E5305D-4C13-474E-807F-4DEFCEFA8D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99DF148-90C8-8F48-AE40-C2CA8B4E3FF7}"/>
              </a:ext>
            </a:extLst>
          </p:cNvPr>
          <p:cNvSpPr>
            <a:spLocks noGrp="1"/>
          </p:cNvSpPr>
          <p:nvPr>
            <p:ph sz="quarter" idx="4"/>
          </p:nvPr>
        </p:nvSpPr>
        <p:spPr>
          <a:xfrm>
            <a:off x="6172200" y="2505075"/>
            <a:ext cx="5183188"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778D580-F1C3-B44B-8129-C835A0A463B4}"/>
              </a:ext>
            </a:extLst>
          </p:cNvPr>
          <p:cNvSpPr>
            <a:spLocks noGrp="1"/>
          </p:cNvSpPr>
          <p:nvPr>
            <p:ph type="dt" sz="half" idx="10"/>
          </p:nvPr>
        </p:nvSpPr>
        <p:spPr>
          <a:xfrm>
            <a:off x="838200" y="6356350"/>
            <a:ext cx="2743200" cy="365125"/>
          </a:xfrm>
          <a:prstGeom prst="rect">
            <a:avLst/>
          </a:prstGeom>
        </p:spPr>
        <p:txBody>
          <a:bodyPr/>
          <a:lstStyle/>
          <a:p>
            <a:fld id="{54DAB8B1-5789-3343-9F69-DAB8F1334C76}" type="datetimeFigureOut">
              <a:rPr lang="fr-FR" smtClean="0"/>
              <a:t>10/01/2023</a:t>
            </a:fld>
            <a:endParaRPr lang="fr-FR"/>
          </a:p>
        </p:txBody>
      </p:sp>
      <p:sp>
        <p:nvSpPr>
          <p:cNvPr id="8" name="Espace réservé du pied de page 7">
            <a:extLst>
              <a:ext uri="{FF2B5EF4-FFF2-40B4-BE49-F238E27FC236}">
                <a16:creationId xmlns:a16="http://schemas.microsoft.com/office/drawing/2014/main" id="{310E86BC-CEB6-B24C-A781-B2485F667627}"/>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a:extLst>
              <a:ext uri="{FF2B5EF4-FFF2-40B4-BE49-F238E27FC236}">
                <a16:creationId xmlns:a16="http://schemas.microsoft.com/office/drawing/2014/main" id="{4D72B8E3-285B-8F4B-97B4-521FF2BBE92F}"/>
              </a:ext>
            </a:extLst>
          </p:cNvPr>
          <p:cNvSpPr>
            <a:spLocks noGrp="1"/>
          </p:cNvSpPr>
          <p:nvPr>
            <p:ph type="sldNum" sz="quarter" idx="12"/>
          </p:nvPr>
        </p:nvSpPr>
        <p:spPr>
          <a:xfrm>
            <a:off x="8610600" y="6356350"/>
            <a:ext cx="2743200" cy="365125"/>
          </a:xfrm>
          <a:prstGeom prst="rect">
            <a:avLst/>
          </a:prstGeom>
        </p:spPr>
        <p:txBody>
          <a:bodyPr/>
          <a:lstStyle/>
          <a:p>
            <a:fld id="{D754D498-A081-C540-87C5-8F112923DEB3}" type="slidenum">
              <a:rPr lang="fr-FR" smtClean="0"/>
              <a:t>‹N°›</a:t>
            </a:fld>
            <a:endParaRPr lang="fr-FR"/>
          </a:p>
        </p:txBody>
      </p:sp>
    </p:spTree>
    <p:extLst>
      <p:ext uri="{BB962C8B-B14F-4D97-AF65-F5344CB8AC3E}">
        <p14:creationId xmlns:p14="http://schemas.microsoft.com/office/powerpoint/2010/main" val="625246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4CE8E1-1936-1D4D-A369-946A85F3CAC1}"/>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e la date 2">
            <a:extLst>
              <a:ext uri="{FF2B5EF4-FFF2-40B4-BE49-F238E27FC236}">
                <a16:creationId xmlns:a16="http://schemas.microsoft.com/office/drawing/2014/main" id="{FC29C013-436B-4D4E-BCE8-53614C554958}"/>
              </a:ext>
            </a:extLst>
          </p:cNvPr>
          <p:cNvSpPr>
            <a:spLocks noGrp="1"/>
          </p:cNvSpPr>
          <p:nvPr>
            <p:ph type="dt" sz="half" idx="10"/>
          </p:nvPr>
        </p:nvSpPr>
        <p:spPr>
          <a:xfrm>
            <a:off x="838200" y="6356350"/>
            <a:ext cx="2743200" cy="365125"/>
          </a:xfrm>
          <a:prstGeom prst="rect">
            <a:avLst/>
          </a:prstGeom>
        </p:spPr>
        <p:txBody>
          <a:bodyPr/>
          <a:lstStyle/>
          <a:p>
            <a:fld id="{54DAB8B1-5789-3343-9F69-DAB8F1334C76}" type="datetimeFigureOut">
              <a:rPr lang="fr-FR" smtClean="0"/>
              <a:t>10/01/2023</a:t>
            </a:fld>
            <a:endParaRPr lang="fr-FR"/>
          </a:p>
        </p:txBody>
      </p:sp>
      <p:sp>
        <p:nvSpPr>
          <p:cNvPr id="4" name="Espace réservé du pied de page 3">
            <a:extLst>
              <a:ext uri="{FF2B5EF4-FFF2-40B4-BE49-F238E27FC236}">
                <a16:creationId xmlns:a16="http://schemas.microsoft.com/office/drawing/2014/main" id="{3AC8DC34-0474-0F42-95B7-A67FD06EEC1F}"/>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id="{C4CAF0E3-5A07-9341-B099-C4F40333985F}"/>
              </a:ext>
            </a:extLst>
          </p:cNvPr>
          <p:cNvSpPr>
            <a:spLocks noGrp="1"/>
          </p:cNvSpPr>
          <p:nvPr>
            <p:ph type="sldNum" sz="quarter" idx="12"/>
          </p:nvPr>
        </p:nvSpPr>
        <p:spPr>
          <a:xfrm>
            <a:off x="8610600" y="6356350"/>
            <a:ext cx="2743200" cy="365125"/>
          </a:xfrm>
          <a:prstGeom prst="rect">
            <a:avLst/>
          </a:prstGeom>
        </p:spPr>
        <p:txBody>
          <a:bodyPr/>
          <a:lstStyle/>
          <a:p>
            <a:fld id="{D754D498-A081-C540-87C5-8F112923DEB3}" type="slidenum">
              <a:rPr lang="fr-FR" smtClean="0"/>
              <a:t>‹N°›</a:t>
            </a:fld>
            <a:endParaRPr lang="fr-FR"/>
          </a:p>
        </p:txBody>
      </p:sp>
    </p:spTree>
    <p:extLst>
      <p:ext uri="{BB962C8B-B14F-4D97-AF65-F5344CB8AC3E}">
        <p14:creationId xmlns:p14="http://schemas.microsoft.com/office/powerpoint/2010/main" val="3617352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E89CD02-8B61-F043-BFAB-81B833C124E5}"/>
              </a:ext>
            </a:extLst>
          </p:cNvPr>
          <p:cNvSpPr>
            <a:spLocks noGrp="1"/>
          </p:cNvSpPr>
          <p:nvPr>
            <p:ph type="dt" sz="half" idx="10"/>
          </p:nvPr>
        </p:nvSpPr>
        <p:spPr>
          <a:xfrm>
            <a:off x="838200" y="6356350"/>
            <a:ext cx="2743200" cy="365125"/>
          </a:xfrm>
          <a:prstGeom prst="rect">
            <a:avLst/>
          </a:prstGeom>
        </p:spPr>
        <p:txBody>
          <a:bodyPr/>
          <a:lstStyle/>
          <a:p>
            <a:fld id="{54DAB8B1-5789-3343-9F69-DAB8F1334C76}" type="datetimeFigureOut">
              <a:rPr lang="fr-FR" smtClean="0"/>
              <a:t>10/01/2023</a:t>
            </a:fld>
            <a:endParaRPr lang="fr-FR"/>
          </a:p>
        </p:txBody>
      </p:sp>
      <p:sp>
        <p:nvSpPr>
          <p:cNvPr id="3" name="Espace réservé du pied de page 2">
            <a:extLst>
              <a:ext uri="{FF2B5EF4-FFF2-40B4-BE49-F238E27FC236}">
                <a16:creationId xmlns:a16="http://schemas.microsoft.com/office/drawing/2014/main" id="{C697084B-9867-1D47-8882-DE1AE3583B27}"/>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46A9F729-2602-A44F-9417-56657F12E809}"/>
              </a:ext>
            </a:extLst>
          </p:cNvPr>
          <p:cNvSpPr>
            <a:spLocks noGrp="1"/>
          </p:cNvSpPr>
          <p:nvPr>
            <p:ph type="sldNum" sz="quarter" idx="12"/>
          </p:nvPr>
        </p:nvSpPr>
        <p:spPr>
          <a:xfrm>
            <a:off x="8610600" y="6356350"/>
            <a:ext cx="2743200" cy="365125"/>
          </a:xfrm>
          <a:prstGeom prst="rect">
            <a:avLst/>
          </a:prstGeom>
        </p:spPr>
        <p:txBody>
          <a:bodyPr/>
          <a:lstStyle/>
          <a:p>
            <a:fld id="{D754D498-A081-C540-87C5-8F112923DEB3}" type="slidenum">
              <a:rPr lang="fr-FR" smtClean="0"/>
              <a:t>‹N°›</a:t>
            </a:fld>
            <a:endParaRPr lang="fr-FR"/>
          </a:p>
        </p:txBody>
      </p:sp>
    </p:spTree>
    <p:extLst>
      <p:ext uri="{BB962C8B-B14F-4D97-AF65-F5344CB8AC3E}">
        <p14:creationId xmlns:p14="http://schemas.microsoft.com/office/powerpoint/2010/main" val="2375980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FB228F-54ED-3D47-A2FC-B763A5125F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5228361-9F1C-2947-9C93-33B00A7F474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B09588C-C10A-234C-87AA-17B2EA7AB1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F71EF82-F741-394C-9438-44CB3D79B69A}"/>
              </a:ext>
            </a:extLst>
          </p:cNvPr>
          <p:cNvSpPr>
            <a:spLocks noGrp="1"/>
          </p:cNvSpPr>
          <p:nvPr>
            <p:ph type="dt" sz="half" idx="10"/>
          </p:nvPr>
        </p:nvSpPr>
        <p:spPr>
          <a:xfrm>
            <a:off x="838200" y="6356350"/>
            <a:ext cx="2743200" cy="365125"/>
          </a:xfrm>
          <a:prstGeom prst="rect">
            <a:avLst/>
          </a:prstGeom>
        </p:spPr>
        <p:txBody>
          <a:bodyPr/>
          <a:lstStyle/>
          <a:p>
            <a:fld id="{54DAB8B1-5789-3343-9F69-DAB8F1334C76}" type="datetimeFigureOut">
              <a:rPr lang="fr-FR" smtClean="0"/>
              <a:t>10/01/2023</a:t>
            </a:fld>
            <a:endParaRPr lang="fr-FR"/>
          </a:p>
        </p:txBody>
      </p:sp>
      <p:sp>
        <p:nvSpPr>
          <p:cNvPr id="6" name="Espace réservé du pied de page 5">
            <a:extLst>
              <a:ext uri="{FF2B5EF4-FFF2-40B4-BE49-F238E27FC236}">
                <a16:creationId xmlns:a16="http://schemas.microsoft.com/office/drawing/2014/main" id="{88672995-5869-AF4C-85DC-041DC72ECFC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BA6F3CEE-89A2-2149-B0B3-F2357DFAFBAB}"/>
              </a:ext>
            </a:extLst>
          </p:cNvPr>
          <p:cNvSpPr>
            <a:spLocks noGrp="1"/>
          </p:cNvSpPr>
          <p:nvPr>
            <p:ph type="sldNum" sz="quarter" idx="12"/>
          </p:nvPr>
        </p:nvSpPr>
        <p:spPr>
          <a:xfrm>
            <a:off x="8610600" y="6356350"/>
            <a:ext cx="2743200" cy="365125"/>
          </a:xfrm>
          <a:prstGeom prst="rect">
            <a:avLst/>
          </a:prstGeom>
        </p:spPr>
        <p:txBody>
          <a:bodyPr/>
          <a:lstStyle/>
          <a:p>
            <a:fld id="{D754D498-A081-C540-87C5-8F112923DEB3}" type="slidenum">
              <a:rPr lang="fr-FR" smtClean="0"/>
              <a:t>‹N°›</a:t>
            </a:fld>
            <a:endParaRPr lang="fr-FR"/>
          </a:p>
        </p:txBody>
      </p:sp>
    </p:spTree>
    <p:extLst>
      <p:ext uri="{BB962C8B-B14F-4D97-AF65-F5344CB8AC3E}">
        <p14:creationId xmlns:p14="http://schemas.microsoft.com/office/powerpoint/2010/main" val="2243992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DCA2CF-B10E-B44C-A9C9-1CDC0B1682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EBA8A4A-6D84-AB47-B213-0325348840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D783354-0928-E448-87C9-F040A36CD3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3A6DF1-766D-124E-BAB4-938BEEEFD0CA}"/>
              </a:ext>
            </a:extLst>
          </p:cNvPr>
          <p:cNvSpPr>
            <a:spLocks noGrp="1"/>
          </p:cNvSpPr>
          <p:nvPr>
            <p:ph type="dt" sz="half" idx="10"/>
          </p:nvPr>
        </p:nvSpPr>
        <p:spPr>
          <a:xfrm>
            <a:off x="838200" y="6356350"/>
            <a:ext cx="2743200" cy="365125"/>
          </a:xfrm>
          <a:prstGeom prst="rect">
            <a:avLst/>
          </a:prstGeom>
        </p:spPr>
        <p:txBody>
          <a:bodyPr/>
          <a:lstStyle/>
          <a:p>
            <a:fld id="{54DAB8B1-5789-3343-9F69-DAB8F1334C76}" type="datetimeFigureOut">
              <a:rPr lang="fr-FR" smtClean="0"/>
              <a:t>10/01/2023</a:t>
            </a:fld>
            <a:endParaRPr lang="fr-FR"/>
          </a:p>
        </p:txBody>
      </p:sp>
      <p:sp>
        <p:nvSpPr>
          <p:cNvPr id="6" name="Espace réservé du pied de page 5">
            <a:extLst>
              <a:ext uri="{FF2B5EF4-FFF2-40B4-BE49-F238E27FC236}">
                <a16:creationId xmlns:a16="http://schemas.microsoft.com/office/drawing/2014/main" id="{B5B9F229-7EC7-3F40-B520-A0A592FA1126}"/>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83E4607B-88B9-784A-B073-4A68076A0A74}"/>
              </a:ext>
            </a:extLst>
          </p:cNvPr>
          <p:cNvSpPr>
            <a:spLocks noGrp="1"/>
          </p:cNvSpPr>
          <p:nvPr>
            <p:ph type="sldNum" sz="quarter" idx="12"/>
          </p:nvPr>
        </p:nvSpPr>
        <p:spPr>
          <a:xfrm>
            <a:off x="8610600" y="6356350"/>
            <a:ext cx="2743200" cy="365125"/>
          </a:xfrm>
          <a:prstGeom prst="rect">
            <a:avLst/>
          </a:prstGeom>
        </p:spPr>
        <p:txBody>
          <a:bodyPr/>
          <a:lstStyle/>
          <a:p>
            <a:fld id="{D754D498-A081-C540-87C5-8F112923DEB3}" type="slidenum">
              <a:rPr lang="fr-FR" smtClean="0"/>
              <a:t>‹N°›</a:t>
            </a:fld>
            <a:endParaRPr lang="fr-FR"/>
          </a:p>
        </p:txBody>
      </p:sp>
    </p:spTree>
    <p:extLst>
      <p:ext uri="{BB962C8B-B14F-4D97-AF65-F5344CB8AC3E}">
        <p14:creationId xmlns:p14="http://schemas.microsoft.com/office/powerpoint/2010/main" val="1381740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EF27E1-B736-4F48-BF58-53C02603652E}"/>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83E2D4F-D2BE-364A-901C-68DABD8CA238}"/>
              </a:ext>
            </a:extLst>
          </p:cNvPr>
          <p:cNvSpPr>
            <a:spLocks noGrp="1"/>
          </p:cNvSpPr>
          <p:nvPr>
            <p:ph type="body" orient="vert" idx="1"/>
          </p:nvPr>
        </p:nvSpPr>
        <p:spPr>
          <a:xfrm>
            <a:off x="838200" y="1825625"/>
            <a:ext cx="105156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7482CB1-062F-974B-8CC1-C135765C2378}"/>
              </a:ext>
            </a:extLst>
          </p:cNvPr>
          <p:cNvSpPr>
            <a:spLocks noGrp="1"/>
          </p:cNvSpPr>
          <p:nvPr>
            <p:ph type="dt" sz="half" idx="10"/>
          </p:nvPr>
        </p:nvSpPr>
        <p:spPr>
          <a:xfrm>
            <a:off x="838200" y="6356350"/>
            <a:ext cx="2743200" cy="365125"/>
          </a:xfrm>
          <a:prstGeom prst="rect">
            <a:avLst/>
          </a:prstGeom>
        </p:spPr>
        <p:txBody>
          <a:bodyPr/>
          <a:lstStyle/>
          <a:p>
            <a:fld id="{54DAB8B1-5789-3343-9F69-DAB8F1334C76}"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ACFC86B2-D094-5644-83D6-4DD72441596F}"/>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AC41C34C-5C98-E84E-B8F1-99C74D207E23}"/>
              </a:ext>
            </a:extLst>
          </p:cNvPr>
          <p:cNvSpPr>
            <a:spLocks noGrp="1"/>
          </p:cNvSpPr>
          <p:nvPr>
            <p:ph type="sldNum" sz="quarter" idx="12"/>
          </p:nvPr>
        </p:nvSpPr>
        <p:spPr>
          <a:xfrm>
            <a:off x="8610600" y="6356350"/>
            <a:ext cx="2743200" cy="365125"/>
          </a:xfrm>
          <a:prstGeom prst="rect">
            <a:avLst/>
          </a:prstGeom>
        </p:spPr>
        <p:txBody>
          <a:bodyPr/>
          <a:lstStyle/>
          <a:p>
            <a:fld id="{D754D498-A081-C540-87C5-8F112923DEB3}" type="slidenum">
              <a:rPr lang="fr-FR" smtClean="0"/>
              <a:t>‹N°›</a:t>
            </a:fld>
            <a:endParaRPr lang="fr-FR"/>
          </a:p>
        </p:txBody>
      </p:sp>
    </p:spTree>
    <p:extLst>
      <p:ext uri="{BB962C8B-B14F-4D97-AF65-F5344CB8AC3E}">
        <p14:creationId xmlns:p14="http://schemas.microsoft.com/office/powerpoint/2010/main" val="2958805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8" name="Beam 1">
            <a:extLst>
              <a:ext uri="{FF2B5EF4-FFF2-40B4-BE49-F238E27FC236}">
                <a16:creationId xmlns:a16="http://schemas.microsoft.com/office/drawing/2014/main" id="{DF916AFF-5770-44A2-90BC-DFA221128987}"/>
              </a:ext>
            </a:extLst>
          </p:cNvPr>
          <p:cNvSpPr>
            <a:spLocks noSelect="1"/>
          </p:cNvSpPr>
          <p:nvPr userDrawn="1"/>
        </p:nvSpPr>
        <p:spPr>
          <a:xfrm>
            <a:off x="0" y="5513771"/>
            <a:ext cx="12192000" cy="1371613"/>
          </a:xfrm>
          <a:custGeom>
            <a:avLst/>
            <a:gdLst>
              <a:gd name="connsiteX0" fmla="*/ 10617328 w 12153804"/>
              <a:gd name="connsiteY0" fmla="*/ 294336 h 1371613"/>
              <a:gd name="connsiteX1" fmla="*/ 10836403 w 12153804"/>
              <a:gd name="connsiteY1" fmla="*/ 200515 h 1371613"/>
              <a:gd name="connsiteX2" fmla="*/ 11820431 w 12153804"/>
              <a:gd name="connsiteY2" fmla="*/ 200515 h 1371613"/>
              <a:gd name="connsiteX3" fmla="*/ 12039505 w 12153804"/>
              <a:gd name="connsiteY3" fmla="*/ 294336 h 1371613"/>
              <a:gd name="connsiteX4" fmla="*/ 12153805 w 12153804"/>
              <a:gd name="connsiteY4" fmla="*/ 294336 h 1371613"/>
              <a:gd name="connsiteX5" fmla="*/ 12153805 w 12153804"/>
              <a:gd name="connsiteY5" fmla="*/ 1371614 h 1371613"/>
              <a:gd name="connsiteX6" fmla="*/ 0 w 12153804"/>
              <a:gd name="connsiteY6" fmla="*/ 1371614 h 1371613"/>
              <a:gd name="connsiteX7" fmla="*/ 0 w 12153804"/>
              <a:gd name="connsiteY7" fmla="*/ 294336 h 137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53804" h="1371613">
                <a:moveTo>
                  <a:pt x="10617328" y="294336"/>
                </a:moveTo>
                <a:cubicBezTo>
                  <a:pt x="10698956" y="294336"/>
                  <a:pt x="10778394" y="257474"/>
                  <a:pt x="10836403" y="200515"/>
                </a:cubicBezTo>
                <a:cubicBezTo>
                  <a:pt x="11109933" y="-66838"/>
                  <a:pt x="11546900" y="-66838"/>
                  <a:pt x="11820431" y="200515"/>
                </a:cubicBezTo>
                <a:cubicBezTo>
                  <a:pt x="11878723" y="257665"/>
                  <a:pt x="11958161" y="294336"/>
                  <a:pt x="12039505" y="294336"/>
                </a:cubicBezTo>
                <a:lnTo>
                  <a:pt x="12153805" y="294336"/>
                </a:lnTo>
                <a:lnTo>
                  <a:pt x="12153805" y="1371614"/>
                </a:lnTo>
                <a:lnTo>
                  <a:pt x="0" y="1371614"/>
                </a:lnTo>
                <a:lnTo>
                  <a:pt x="0" y="294336"/>
                </a:lnTo>
                <a:close/>
              </a:path>
            </a:pathLst>
          </a:custGeom>
          <a:solidFill>
            <a:srgbClr val="FFFFFF"/>
          </a:solidFill>
          <a:ln w="9525" cap="flat">
            <a:noFill/>
            <a:prstDash val="solid"/>
            <a:miter/>
          </a:ln>
        </p:spPr>
        <p:txBody>
          <a:bodyPr rtlCol="0" anchor="ctr"/>
          <a:lstStyle/>
          <a:p>
            <a:endParaRPr lang="en-GB"/>
          </a:p>
        </p:txBody>
      </p:sp>
      <p:grpSp>
        <p:nvGrpSpPr>
          <p:cNvPr id="9" name="Groep 2">
            <a:extLst>
              <a:ext uri="{FF2B5EF4-FFF2-40B4-BE49-F238E27FC236}">
                <a16:creationId xmlns:a16="http://schemas.microsoft.com/office/drawing/2014/main" id="{C3C23562-2F21-4EAA-9A98-38CF5B5139CE}"/>
              </a:ext>
            </a:extLst>
          </p:cNvPr>
          <p:cNvGrpSpPr>
            <a:grpSpLocks noSelect="1"/>
          </p:cNvGrpSpPr>
          <p:nvPr userDrawn="1"/>
        </p:nvGrpSpPr>
        <p:grpSpPr>
          <a:xfrm>
            <a:off x="10083800" y="6013450"/>
            <a:ext cx="1420813" cy="503238"/>
            <a:chOff x="10083800" y="6013450"/>
            <a:chExt cx="1420813" cy="503238"/>
          </a:xfrm>
        </p:grpSpPr>
        <p:sp>
          <p:nvSpPr>
            <p:cNvPr id="11" name="Freeform 7">
              <a:extLst>
                <a:ext uri="{FF2B5EF4-FFF2-40B4-BE49-F238E27FC236}">
                  <a16:creationId xmlns:a16="http://schemas.microsoft.com/office/drawing/2014/main" id="{FEBF4F4A-8A19-48B8-9C2D-F15D510802E5}"/>
                </a:ext>
              </a:extLst>
            </p:cNvPr>
            <p:cNvSpPr>
              <a:spLocks noSelect="1"/>
            </p:cNvSpPr>
            <p:nvPr userDrawn="1"/>
          </p:nvSpPr>
          <p:spPr bwMode="auto">
            <a:xfrm>
              <a:off x="11223625" y="6013450"/>
              <a:ext cx="257175" cy="269875"/>
            </a:xfrm>
            <a:custGeom>
              <a:avLst/>
              <a:gdLst>
                <a:gd name="T0" fmla="*/ 0 w 811"/>
                <a:gd name="T1" fmla="*/ 442 h 849"/>
                <a:gd name="T2" fmla="*/ 20 w 811"/>
                <a:gd name="T3" fmla="*/ 572 h 849"/>
                <a:gd name="T4" fmla="*/ 38 w 811"/>
                <a:gd name="T5" fmla="*/ 516 h 849"/>
                <a:gd name="T6" fmla="*/ 421 w 811"/>
                <a:gd name="T7" fmla="*/ 156 h 849"/>
                <a:gd name="T8" fmla="*/ 414 w 811"/>
                <a:gd name="T9" fmla="*/ 88 h 849"/>
                <a:gd name="T10" fmla="*/ 622 w 811"/>
                <a:gd name="T11" fmla="*/ 275 h 849"/>
                <a:gd name="T12" fmla="*/ 432 w 811"/>
                <a:gd name="T13" fmla="*/ 455 h 849"/>
                <a:gd name="T14" fmla="*/ 404 w 811"/>
                <a:gd name="T15" fmla="*/ 364 h 849"/>
                <a:gd name="T16" fmla="*/ 101 w 811"/>
                <a:gd name="T17" fmla="*/ 605 h 849"/>
                <a:gd name="T18" fmla="*/ 400 w 811"/>
                <a:gd name="T19" fmla="*/ 849 h 849"/>
                <a:gd name="T20" fmla="*/ 429 w 811"/>
                <a:gd name="T21" fmla="*/ 758 h 849"/>
                <a:gd name="T22" fmla="*/ 811 w 811"/>
                <a:gd name="T23" fmla="*/ 347 h 849"/>
                <a:gd name="T24" fmla="*/ 419 w 811"/>
                <a:gd name="T25" fmla="*/ 0 h 849"/>
                <a:gd name="T26" fmla="*/ 0 w 811"/>
                <a:gd name="T27" fmla="*/ 442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 h="849">
                  <a:moveTo>
                    <a:pt x="0" y="442"/>
                  </a:moveTo>
                  <a:cubicBezTo>
                    <a:pt x="0" y="487"/>
                    <a:pt x="7" y="531"/>
                    <a:pt x="20" y="572"/>
                  </a:cubicBezTo>
                  <a:cubicBezTo>
                    <a:pt x="16" y="555"/>
                    <a:pt x="39" y="535"/>
                    <a:pt x="38" y="516"/>
                  </a:cubicBezTo>
                  <a:cubicBezTo>
                    <a:pt x="38" y="302"/>
                    <a:pt x="252" y="156"/>
                    <a:pt x="421" y="156"/>
                  </a:cubicBezTo>
                  <a:cubicBezTo>
                    <a:pt x="414" y="88"/>
                    <a:pt x="414" y="88"/>
                    <a:pt x="414" y="88"/>
                  </a:cubicBezTo>
                  <a:cubicBezTo>
                    <a:pt x="487" y="88"/>
                    <a:pt x="595" y="194"/>
                    <a:pt x="622" y="275"/>
                  </a:cubicBezTo>
                  <a:cubicBezTo>
                    <a:pt x="595" y="391"/>
                    <a:pt x="506" y="455"/>
                    <a:pt x="432" y="455"/>
                  </a:cubicBezTo>
                  <a:cubicBezTo>
                    <a:pt x="404" y="364"/>
                    <a:pt x="404" y="364"/>
                    <a:pt x="404" y="364"/>
                  </a:cubicBezTo>
                  <a:cubicBezTo>
                    <a:pt x="330" y="364"/>
                    <a:pt x="128" y="489"/>
                    <a:pt x="101" y="605"/>
                  </a:cubicBezTo>
                  <a:cubicBezTo>
                    <a:pt x="128" y="686"/>
                    <a:pt x="326" y="849"/>
                    <a:pt x="400" y="849"/>
                  </a:cubicBezTo>
                  <a:cubicBezTo>
                    <a:pt x="429" y="758"/>
                    <a:pt x="429" y="758"/>
                    <a:pt x="429" y="758"/>
                  </a:cubicBezTo>
                  <a:cubicBezTo>
                    <a:pt x="598" y="758"/>
                    <a:pt x="811" y="561"/>
                    <a:pt x="811" y="347"/>
                  </a:cubicBezTo>
                  <a:cubicBezTo>
                    <a:pt x="811" y="139"/>
                    <a:pt x="579" y="25"/>
                    <a:pt x="419" y="0"/>
                  </a:cubicBezTo>
                  <a:cubicBezTo>
                    <a:pt x="186" y="13"/>
                    <a:pt x="0" y="206"/>
                    <a:pt x="0" y="442"/>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A0F3567B-D418-4DC5-B375-6CAFA17140E3}"/>
                </a:ext>
              </a:extLst>
            </p:cNvPr>
            <p:cNvSpPr>
              <a:spLocks noSelect="1"/>
            </p:cNvSpPr>
            <p:nvPr userDrawn="1"/>
          </p:nvSpPr>
          <p:spPr bwMode="auto">
            <a:xfrm>
              <a:off x="11228388" y="6013450"/>
              <a:ext cx="276225" cy="280988"/>
            </a:xfrm>
            <a:custGeom>
              <a:avLst/>
              <a:gdLst>
                <a:gd name="T0" fmla="*/ 446 w 872"/>
                <a:gd name="T1" fmla="*/ 0 h 884"/>
                <a:gd name="T2" fmla="*/ 431 w 872"/>
                <a:gd name="T3" fmla="*/ 0 h 884"/>
                <a:gd name="T4" fmla="*/ 406 w 872"/>
                <a:gd name="T5" fmla="*/ 0 h 884"/>
                <a:gd name="T6" fmla="*/ 768 w 872"/>
                <a:gd name="T7" fmla="*/ 355 h 884"/>
                <a:gd name="T8" fmla="*/ 388 w 872"/>
                <a:gd name="T9" fmla="*/ 743 h 884"/>
                <a:gd name="T10" fmla="*/ 388 w 872"/>
                <a:gd name="T11" fmla="*/ 824 h 884"/>
                <a:gd name="T12" fmla="*/ 116 w 872"/>
                <a:gd name="T13" fmla="*/ 604 h 884"/>
                <a:gd name="T14" fmla="*/ 384 w 872"/>
                <a:gd name="T15" fmla="*/ 392 h 884"/>
                <a:gd name="T16" fmla="*/ 384 w 872"/>
                <a:gd name="T17" fmla="*/ 477 h 884"/>
                <a:gd name="T18" fmla="*/ 651 w 872"/>
                <a:gd name="T19" fmla="*/ 269 h 884"/>
                <a:gd name="T20" fmla="*/ 384 w 872"/>
                <a:gd name="T21" fmla="*/ 53 h 884"/>
                <a:gd name="T22" fmla="*/ 384 w 872"/>
                <a:gd name="T23" fmla="*/ 130 h 884"/>
                <a:gd name="T24" fmla="*/ 0 w 872"/>
                <a:gd name="T25" fmla="*/ 517 h 884"/>
                <a:gd name="T26" fmla="*/ 7 w 872"/>
                <a:gd name="T27" fmla="*/ 572 h 884"/>
                <a:gd name="T28" fmla="*/ 430 w 872"/>
                <a:gd name="T29" fmla="*/ 884 h 884"/>
                <a:gd name="T30" fmla="*/ 440 w 872"/>
                <a:gd name="T31" fmla="*/ 884 h 884"/>
                <a:gd name="T32" fmla="*/ 872 w 872"/>
                <a:gd name="T33" fmla="*/ 442 h 884"/>
                <a:gd name="T34" fmla="*/ 446 w 872"/>
                <a:gd name="T35"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2" h="884">
                  <a:moveTo>
                    <a:pt x="446" y="0"/>
                  </a:moveTo>
                  <a:cubicBezTo>
                    <a:pt x="443" y="0"/>
                    <a:pt x="438" y="0"/>
                    <a:pt x="431" y="0"/>
                  </a:cubicBezTo>
                  <a:cubicBezTo>
                    <a:pt x="423" y="0"/>
                    <a:pt x="413" y="0"/>
                    <a:pt x="406" y="0"/>
                  </a:cubicBezTo>
                  <a:cubicBezTo>
                    <a:pt x="566" y="25"/>
                    <a:pt x="768" y="147"/>
                    <a:pt x="768" y="355"/>
                  </a:cubicBezTo>
                  <a:cubicBezTo>
                    <a:pt x="768" y="570"/>
                    <a:pt x="557" y="743"/>
                    <a:pt x="388" y="743"/>
                  </a:cubicBezTo>
                  <a:cubicBezTo>
                    <a:pt x="388" y="824"/>
                    <a:pt x="388" y="824"/>
                    <a:pt x="388" y="824"/>
                  </a:cubicBezTo>
                  <a:cubicBezTo>
                    <a:pt x="314" y="824"/>
                    <a:pt x="144" y="685"/>
                    <a:pt x="116" y="604"/>
                  </a:cubicBezTo>
                  <a:cubicBezTo>
                    <a:pt x="144" y="488"/>
                    <a:pt x="310" y="392"/>
                    <a:pt x="384" y="392"/>
                  </a:cubicBezTo>
                  <a:cubicBezTo>
                    <a:pt x="384" y="477"/>
                    <a:pt x="384" y="477"/>
                    <a:pt x="384" y="477"/>
                  </a:cubicBezTo>
                  <a:cubicBezTo>
                    <a:pt x="458" y="477"/>
                    <a:pt x="624" y="384"/>
                    <a:pt x="651" y="269"/>
                  </a:cubicBezTo>
                  <a:cubicBezTo>
                    <a:pt x="624" y="188"/>
                    <a:pt x="458" y="53"/>
                    <a:pt x="384" y="53"/>
                  </a:cubicBezTo>
                  <a:cubicBezTo>
                    <a:pt x="384" y="130"/>
                    <a:pt x="384" y="130"/>
                    <a:pt x="384" y="130"/>
                  </a:cubicBezTo>
                  <a:cubicBezTo>
                    <a:pt x="215" y="130"/>
                    <a:pt x="0" y="303"/>
                    <a:pt x="0" y="517"/>
                  </a:cubicBezTo>
                  <a:cubicBezTo>
                    <a:pt x="1" y="537"/>
                    <a:pt x="3" y="555"/>
                    <a:pt x="7" y="572"/>
                  </a:cubicBezTo>
                  <a:cubicBezTo>
                    <a:pt x="62" y="753"/>
                    <a:pt x="231" y="884"/>
                    <a:pt x="430" y="884"/>
                  </a:cubicBezTo>
                  <a:cubicBezTo>
                    <a:pt x="433" y="884"/>
                    <a:pt x="436" y="884"/>
                    <a:pt x="440" y="884"/>
                  </a:cubicBezTo>
                  <a:cubicBezTo>
                    <a:pt x="679" y="879"/>
                    <a:pt x="872" y="683"/>
                    <a:pt x="872" y="442"/>
                  </a:cubicBezTo>
                  <a:cubicBezTo>
                    <a:pt x="872" y="203"/>
                    <a:pt x="683" y="8"/>
                    <a:pt x="446" y="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6F5D7D8C-45AA-4707-B2C5-C3B2B699C1CF}"/>
                </a:ext>
              </a:extLst>
            </p:cNvPr>
            <p:cNvSpPr>
              <a:spLocks noSelect="1"/>
            </p:cNvSpPr>
            <p:nvPr userDrawn="1"/>
          </p:nvSpPr>
          <p:spPr bwMode="auto">
            <a:xfrm>
              <a:off x="10083800" y="6224588"/>
              <a:ext cx="1147763" cy="292100"/>
            </a:xfrm>
            <a:custGeom>
              <a:avLst/>
              <a:gdLst>
                <a:gd name="T0" fmla="*/ 1866 w 3615"/>
                <a:gd name="T1" fmla="*/ 321 h 922"/>
                <a:gd name="T2" fmla="*/ 1884 w 3615"/>
                <a:gd name="T3" fmla="*/ 922 h 922"/>
                <a:gd name="T4" fmla="*/ 1989 w 3615"/>
                <a:gd name="T5" fmla="*/ 721 h 922"/>
                <a:gd name="T6" fmla="*/ 2108 w 3615"/>
                <a:gd name="T7" fmla="*/ 214 h 922"/>
                <a:gd name="T8" fmla="*/ 1988 w 3615"/>
                <a:gd name="T9" fmla="*/ 318 h 922"/>
                <a:gd name="T10" fmla="*/ 2074 w 3615"/>
                <a:gd name="T11" fmla="*/ 649 h 922"/>
                <a:gd name="T12" fmla="*/ 2572 w 3615"/>
                <a:gd name="T13" fmla="*/ 640 h 922"/>
                <a:gd name="T14" fmla="*/ 2522 w 3615"/>
                <a:gd name="T15" fmla="*/ 12 h 922"/>
                <a:gd name="T16" fmla="*/ 2413 w 3615"/>
                <a:gd name="T17" fmla="*/ 47 h 922"/>
                <a:gd name="T18" fmla="*/ 2619 w 3615"/>
                <a:gd name="T19" fmla="*/ 719 h 922"/>
                <a:gd name="T20" fmla="*/ 2617 w 3615"/>
                <a:gd name="T21" fmla="*/ 646 h 922"/>
                <a:gd name="T22" fmla="*/ 3115 w 3615"/>
                <a:gd name="T23" fmla="*/ 215 h 922"/>
                <a:gd name="T24" fmla="*/ 3014 w 3615"/>
                <a:gd name="T25" fmla="*/ 558 h 922"/>
                <a:gd name="T26" fmla="*/ 2832 w 3615"/>
                <a:gd name="T27" fmla="*/ 229 h 922"/>
                <a:gd name="T28" fmla="*/ 2726 w 3615"/>
                <a:gd name="T29" fmla="*/ 231 h 922"/>
                <a:gd name="T30" fmla="*/ 2924 w 3615"/>
                <a:gd name="T31" fmla="*/ 736 h 922"/>
                <a:gd name="T32" fmla="*/ 3124 w 3615"/>
                <a:gd name="T33" fmla="*/ 214 h 922"/>
                <a:gd name="T34" fmla="*/ 3458 w 3615"/>
                <a:gd name="T35" fmla="*/ 301 h 922"/>
                <a:gd name="T36" fmla="*/ 3589 w 3615"/>
                <a:gd name="T37" fmla="*/ 308 h 922"/>
                <a:gd name="T38" fmla="*/ 3588 w 3615"/>
                <a:gd name="T39" fmla="*/ 235 h 922"/>
                <a:gd name="T40" fmla="*/ 3397 w 3615"/>
                <a:gd name="T41" fmla="*/ 519 h 922"/>
                <a:gd name="T42" fmla="*/ 3406 w 3615"/>
                <a:gd name="T43" fmla="*/ 648 h 922"/>
                <a:gd name="T44" fmla="*/ 3252 w 3615"/>
                <a:gd name="T45" fmla="*/ 634 h 922"/>
                <a:gd name="T46" fmla="*/ 3251 w 3615"/>
                <a:gd name="T47" fmla="*/ 707 h 922"/>
                <a:gd name="T48" fmla="*/ 3466 w 3615"/>
                <a:gd name="T49" fmla="*/ 423 h 922"/>
                <a:gd name="T50" fmla="*/ 443 w 3615"/>
                <a:gd name="T51" fmla="*/ 89 h 922"/>
                <a:gd name="T52" fmla="*/ 219 w 3615"/>
                <a:gd name="T53" fmla="*/ 0 h 922"/>
                <a:gd name="T54" fmla="*/ 15 w 3615"/>
                <a:gd name="T55" fmla="*/ 700 h 922"/>
                <a:gd name="T56" fmla="*/ 131 w 3615"/>
                <a:gd name="T57" fmla="*/ 436 h 922"/>
                <a:gd name="T58" fmla="*/ 339 w 3615"/>
                <a:gd name="T59" fmla="*/ 345 h 922"/>
                <a:gd name="T60" fmla="*/ 131 w 3615"/>
                <a:gd name="T61" fmla="*/ 239 h 922"/>
                <a:gd name="T62" fmla="*/ 660 w 3615"/>
                <a:gd name="T63" fmla="*/ 191 h 922"/>
                <a:gd name="T64" fmla="*/ 886 w 3615"/>
                <a:gd name="T65" fmla="*/ 452 h 922"/>
                <a:gd name="T66" fmla="*/ 559 w 3615"/>
                <a:gd name="T67" fmla="*/ 452 h 922"/>
                <a:gd name="T68" fmla="*/ 660 w 3615"/>
                <a:gd name="T69" fmla="*/ 624 h 922"/>
                <a:gd name="T70" fmla="*/ 1189 w 3615"/>
                <a:gd name="T71" fmla="*/ 277 h 922"/>
                <a:gd name="T72" fmla="*/ 1321 w 3615"/>
                <a:gd name="T73" fmla="*/ 284 h 922"/>
                <a:gd name="T74" fmla="*/ 1320 w 3615"/>
                <a:gd name="T75" fmla="*/ 211 h 922"/>
                <a:gd name="T76" fmla="*/ 1128 w 3615"/>
                <a:gd name="T77" fmla="*/ 495 h 922"/>
                <a:gd name="T78" fmla="*/ 1137 w 3615"/>
                <a:gd name="T79" fmla="*/ 624 h 922"/>
                <a:gd name="T80" fmla="*/ 984 w 3615"/>
                <a:gd name="T81" fmla="*/ 611 h 922"/>
                <a:gd name="T82" fmla="*/ 983 w 3615"/>
                <a:gd name="T83" fmla="*/ 683 h 922"/>
                <a:gd name="T84" fmla="*/ 1197 w 3615"/>
                <a:gd name="T85" fmla="*/ 399 h 922"/>
                <a:gd name="T86" fmla="*/ 1720 w 3615"/>
                <a:gd name="T87" fmla="*/ 607 h 922"/>
                <a:gd name="T88" fmla="*/ 1588 w 3615"/>
                <a:gd name="T89" fmla="*/ 295 h 922"/>
                <a:gd name="T90" fmla="*/ 1731 w 3615"/>
                <a:gd name="T91" fmla="*/ 217 h 922"/>
                <a:gd name="T92" fmla="*/ 1588 w 3615"/>
                <a:gd name="T93" fmla="*/ 50 h 922"/>
                <a:gd name="T94" fmla="*/ 1482 w 3615"/>
                <a:gd name="T95" fmla="*/ 52 h 922"/>
                <a:gd name="T96" fmla="*/ 1621 w 3615"/>
                <a:gd name="T97" fmla="*/ 708 h 922"/>
                <a:gd name="T98" fmla="*/ 1745 w 3615"/>
                <a:gd name="T99" fmla="*/ 66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15" h="922">
                  <a:moveTo>
                    <a:pt x="2108" y="214"/>
                  </a:moveTo>
                  <a:cubicBezTo>
                    <a:pt x="2048" y="214"/>
                    <a:pt x="1978" y="225"/>
                    <a:pt x="1923" y="244"/>
                  </a:cubicBezTo>
                  <a:cubicBezTo>
                    <a:pt x="1882" y="258"/>
                    <a:pt x="1866" y="272"/>
                    <a:pt x="1866" y="321"/>
                  </a:cubicBezTo>
                  <a:cubicBezTo>
                    <a:pt x="1866" y="907"/>
                    <a:pt x="1866" y="907"/>
                    <a:pt x="1866" y="907"/>
                  </a:cubicBezTo>
                  <a:cubicBezTo>
                    <a:pt x="1866" y="917"/>
                    <a:pt x="1872" y="922"/>
                    <a:pt x="1881" y="922"/>
                  </a:cubicBezTo>
                  <a:cubicBezTo>
                    <a:pt x="1884" y="922"/>
                    <a:pt x="1884" y="922"/>
                    <a:pt x="1884" y="922"/>
                  </a:cubicBezTo>
                  <a:cubicBezTo>
                    <a:pt x="1973" y="905"/>
                    <a:pt x="1973" y="905"/>
                    <a:pt x="1973" y="905"/>
                  </a:cubicBezTo>
                  <a:cubicBezTo>
                    <a:pt x="1984" y="903"/>
                    <a:pt x="1989" y="898"/>
                    <a:pt x="1989" y="886"/>
                  </a:cubicBezTo>
                  <a:cubicBezTo>
                    <a:pt x="1989" y="721"/>
                    <a:pt x="1989" y="721"/>
                    <a:pt x="1989" y="721"/>
                  </a:cubicBezTo>
                  <a:cubicBezTo>
                    <a:pt x="2021" y="729"/>
                    <a:pt x="2061" y="736"/>
                    <a:pt x="2106" y="736"/>
                  </a:cubicBezTo>
                  <a:cubicBezTo>
                    <a:pt x="2275" y="736"/>
                    <a:pt x="2306" y="625"/>
                    <a:pt x="2306" y="476"/>
                  </a:cubicBezTo>
                  <a:cubicBezTo>
                    <a:pt x="2306" y="325"/>
                    <a:pt x="2284" y="214"/>
                    <a:pt x="2108" y="214"/>
                  </a:cubicBezTo>
                  <a:moveTo>
                    <a:pt x="2074" y="649"/>
                  </a:moveTo>
                  <a:cubicBezTo>
                    <a:pt x="2025" y="649"/>
                    <a:pt x="1988" y="637"/>
                    <a:pt x="1988" y="637"/>
                  </a:cubicBezTo>
                  <a:cubicBezTo>
                    <a:pt x="1988" y="318"/>
                    <a:pt x="1988" y="318"/>
                    <a:pt x="1988" y="318"/>
                  </a:cubicBezTo>
                  <a:cubicBezTo>
                    <a:pt x="1988" y="318"/>
                    <a:pt x="2041" y="303"/>
                    <a:pt x="2083" y="303"/>
                  </a:cubicBezTo>
                  <a:cubicBezTo>
                    <a:pt x="2152" y="303"/>
                    <a:pt x="2182" y="319"/>
                    <a:pt x="2182" y="473"/>
                  </a:cubicBezTo>
                  <a:cubicBezTo>
                    <a:pt x="2182" y="616"/>
                    <a:pt x="2157" y="649"/>
                    <a:pt x="2074" y="649"/>
                  </a:cubicBezTo>
                  <a:moveTo>
                    <a:pt x="2607" y="636"/>
                  </a:moveTo>
                  <a:cubicBezTo>
                    <a:pt x="2603" y="636"/>
                    <a:pt x="2603" y="636"/>
                    <a:pt x="2603" y="636"/>
                  </a:cubicBezTo>
                  <a:cubicBezTo>
                    <a:pt x="2597" y="637"/>
                    <a:pt x="2586" y="640"/>
                    <a:pt x="2572" y="640"/>
                  </a:cubicBezTo>
                  <a:cubicBezTo>
                    <a:pt x="2554" y="640"/>
                    <a:pt x="2535" y="632"/>
                    <a:pt x="2535" y="599"/>
                  </a:cubicBezTo>
                  <a:cubicBezTo>
                    <a:pt x="2535" y="27"/>
                    <a:pt x="2535" y="27"/>
                    <a:pt x="2535" y="27"/>
                  </a:cubicBezTo>
                  <a:cubicBezTo>
                    <a:pt x="2535" y="17"/>
                    <a:pt x="2530" y="12"/>
                    <a:pt x="2522" y="12"/>
                  </a:cubicBezTo>
                  <a:cubicBezTo>
                    <a:pt x="2518" y="12"/>
                    <a:pt x="2518" y="12"/>
                    <a:pt x="2518" y="12"/>
                  </a:cubicBezTo>
                  <a:cubicBezTo>
                    <a:pt x="2428" y="28"/>
                    <a:pt x="2428" y="28"/>
                    <a:pt x="2428" y="28"/>
                  </a:cubicBezTo>
                  <a:cubicBezTo>
                    <a:pt x="2417" y="30"/>
                    <a:pt x="2413" y="34"/>
                    <a:pt x="2413" y="47"/>
                  </a:cubicBezTo>
                  <a:cubicBezTo>
                    <a:pt x="2413" y="608"/>
                    <a:pt x="2413" y="608"/>
                    <a:pt x="2413" y="608"/>
                  </a:cubicBezTo>
                  <a:cubicBezTo>
                    <a:pt x="2413" y="685"/>
                    <a:pt x="2455" y="732"/>
                    <a:pt x="2537" y="732"/>
                  </a:cubicBezTo>
                  <a:cubicBezTo>
                    <a:pt x="2584" y="732"/>
                    <a:pt x="2611" y="723"/>
                    <a:pt x="2619" y="719"/>
                  </a:cubicBezTo>
                  <a:cubicBezTo>
                    <a:pt x="2622" y="717"/>
                    <a:pt x="2627" y="714"/>
                    <a:pt x="2627" y="706"/>
                  </a:cubicBezTo>
                  <a:cubicBezTo>
                    <a:pt x="2627" y="703"/>
                    <a:pt x="2627" y="703"/>
                    <a:pt x="2627" y="703"/>
                  </a:cubicBezTo>
                  <a:cubicBezTo>
                    <a:pt x="2617" y="646"/>
                    <a:pt x="2617" y="646"/>
                    <a:pt x="2617" y="646"/>
                  </a:cubicBezTo>
                  <a:cubicBezTo>
                    <a:pt x="2616" y="639"/>
                    <a:pt x="2612" y="636"/>
                    <a:pt x="2607" y="636"/>
                  </a:cubicBezTo>
                  <a:moveTo>
                    <a:pt x="3124" y="214"/>
                  </a:moveTo>
                  <a:cubicBezTo>
                    <a:pt x="3121" y="214"/>
                    <a:pt x="3115" y="215"/>
                    <a:pt x="3115" y="215"/>
                  </a:cubicBezTo>
                  <a:cubicBezTo>
                    <a:pt x="3029" y="231"/>
                    <a:pt x="3029" y="231"/>
                    <a:pt x="3029" y="231"/>
                  </a:cubicBezTo>
                  <a:cubicBezTo>
                    <a:pt x="3018" y="233"/>
                    <a:pt x="3014" y="239"/>
                    <a:pt x="3014" y="251"/>
                  </a:cubicBezTo>
                  <a:cubicBezTo>
                    <a:pt x="3014" y="558"/>
                    <a:pt x="3014" y="558"/>
                    <a:pt x="3014" y="558"/>
                  </a:cubicBezTo>
                  <a:cubicBezTo>
                    <a:pt x="3014" y="609"/>
                    <a:pt x="3004" y="650"/>
                    <a:pt x="2924" y="650"/>
                  </a:cubicBezTo>
                  <a:cubicBezTo>
                    <a:pt x="2853" y="650"/>
                    <a:pt x="2832" y="619"/>
                    <a:pt x="2832" y="559"/>
                  </a:cubicBezTo>
                  <a:cubicBezTo>
                    <a:pt x="2832" y="229"/>
                    <a:pt x="2832" y="229"/>
                    <a:pt x="2832" y="229"/>
                  </a:cubicBezTo>
                  <a:cubicBezTo>
                    <a:pt x="2832" y="220"/>
                    <a:pt x="2828" y="214"/>
                    <a:pt x="2819" y="214"/>
                  </a:cubicBezTo>
                  <a:cubicBezTo>
                    <a:pt x="2815" y="214"/>
                    <a:pt x="2815" y="214"/>
                    <a:pt x="2815" y="214"/>
                  </a:cubicBezTo>
                  <a:cubicBezTo>
                    <a:pt x="2726" y="231"/>
                    <a:pt x="2726" y="231"/>
                    <a:pt x="2726" y="231"/>
                  </a:cubicBezTo>
                  <a:cubicBezTo>
                    <a:pt x="2716" y="233"/>
                    <a:pt x="2710" y="239"/>
                    <a:pt x="2710" y="250"/>
                  </a:cubicBezTo>
                  <a:cubicBezTo>
                    <a:pt x="2710" y="552"/>
                    <a:pt x="2710" y="552"/>
                    <a:pt x="2710" y="552"/>
                  </a:cubicBezTo>
                  <a:cubicBezTo>
                    <a:pt x="2710" y="686"/>
                    <a:pt x="2777" y="736"/>
                    <a:pt x="2924" y="736"/>
                  </a:cubicBezTo>
                  <a:cubicBezTo>
                    <a:pt x="3084" y="736"/>
                    <a:pt x="3135" y="668"/>
                    <a:pt x="3135" y="551"/>
                  </a:cubicBezTo>
                  <a:cubicBezTo>
                    <a:pt x="3135" y="231"/>
                    <a:pt x="3135" y="231"/>
                    <a:pt x="3135" y="231"/>
                  </a:cubicBezTo>
                  <a:cubicBezTo>
                    <a:pt x="3135" y="220"/>
                    <a:pt x="3132" y="214"/>
                    <a:pt x="3124" y="214"/>
                  </a:cubicBezTo>
                  <a:moveTo>
                    <a:pt x="3466" y="423"/>
                  </a:moveTo>
                  <a:cubicBezTo>
                    <a:pt x="3417" y="414"/>
                    <a:pt x="3368" y="412"/>
                    <a:pt x="3368" y="359"/>
                  </a:cubicBezTo>
                  <a:cubicBezTo>
                    <a:pt x="3368" y="312"/>
                    <a:pt x="3414" y="301"/>
                    <a:pt x="3458" y="301"/>
                  </a:cubicBezTo>
                  <a:cubicBezTo>
                    <a:pt x="3507" y="301"/>
                    <a:pt x="3565" y="315"/>
                    <a:pt x="3575" y="316"/>
                  </a:cubicBezTo>
                  <a:cubicBezTo>
                    <a:pt x="3579" y="316"/>
                    <a:pt x="3579" y="316"/>
                    <a:pt x="3579" y="316"/>
                  </a:cubicBezTo>
                  <a:cubicBezTo>
                    <a:pt x="3583" y="316"/>
                    <a:pt x="3588" y="315"/>
                    <a:pt x="3589" y="308"/>
                  </a:cubicBezTo>
                  <a:cubicBezTo>
                    <a:pt x="3598" y="255"/>
                    <a:pt x="3598" y="255"/>
                    <a:pt x="3598" y="255"/>
                  </a:cubicBezTo>
                  <a:cubicBezTo>
                    <a:pt x="3598" y="255"/>
                    <a:pt x="3599" y="250"/>
                    <a:pt x="3599" y="248"/>
                  </a:cubicBezTo>
                  <a:cubicBezTo>
                    <a:pt x="3599" y="242"/>
                    <a:pt x="3596" y="238"/>
                    <a:pt x="3588" y="235"/>
                  </a:cubicBezTo>
                  <a:cubicBezTo>
                    <a:pt x="3573" y="231"/>
                    <a:pt x="3515" y="214"/>
                    <a:pt x="3441" y="214"/>
                  </a:cubicBezTo>
                  <a:cubicBezTo>
                    <a:pt x="3361" y="214"/>
                    <a:pt x="3248" y="233"/>
                    <a:pt x="3248" y="369"/>
                  </a:cubicBezTo>
                  <a:cubicBezTo>
                    <a:pt x="3248" y="493"/>
                    <a:pt x="3341" y="510"/>
                    <a:pt x="3397" y="519"/>
                  </a:cubicBezTo>
                  <a:cubicBezTo>
                    <a:pt x="3419" y="523"/>
                    <a:pt x="3419" y="523"/>
                    <a:pt x="3419" y="523"/>
                  </a:cubicBezTo>
                  <a:cubicBezTo>
                    <a:pt x="3465" y="530"/>
                    <a:pt x="3494" y="535"/>
                    <a:pt x="3494" y="586"/>
                  </a:cubicBezTo>
                  <a:cubicBezTo>
                    <a:pt x="3494" y="632"/>
                    <a:pt x="3456" y="648"/>
                    <a:pt x="3406" y="648"/>
                  </a:cubicBezTo>
                  <a:cubicBezTo>
                    <a:pt x="3344" y="648"/>
                    <a:pt x="3279" y="627"/>
                    <a:pt x="3268" y="624"/>
                  </a:cubicBezTo>
                  <a:cubicBezTo>
                    <a:pt x="3263" y="624"/>
                    <a:pt x="3263" y="624"/>
                    <a:pt x="3263" y="624"/>
                  </a:cubicBezTo>
                  <a:cubicBezTo>
                    <a:pt x="3258" y="624"/>
                    <a:pt x="3254" y="627"/>
                    <a:pt x="3252" y="634"/>
                  </a:cubicBezTo>
                  <a:cubicBezTo>
                    <a:pt x="3242" y="688"/>
                    <a:pt x="3242" y="688"/>
                    <a:pt x="3242" y="688"/>
                  </a:cubicBezTo>
                  <a:cubicBezTo>
                    <a:pt x="3242" y="693"/>
                    <a:pt x="3242" y="693"/>
                    <a:pt x="3242" y="693"/>
                  </a:cubicBezTo>
                  <a:cubicBezTo>
                    <a:pt x="3242" y="703"/>
                    <a:pt x="3247" y="705"/>
                    <a:pt x="3251" y="707"/>
                  </a:cubicBezTo>
                  <a:cubicBezTo>
                    <a:pt x="3267" y="713"/>
                    <a:pt x="3339" y="735"/>
                    <a:pt x="3418" y="735"/>
                  </a:cubicBezTo>
                  <a:cubicBezTo>
                    <a:pt x="3527" y="735"/>
                    <a:pt x="3615" y="699"/>
                    <a:pt x="3615" y="575"/>
                  </a:cubicBezTo>
                  <a:cubicBezTo>
                    <a:pt x="3615" y="452"/>
                    <a:pt x="3537" y="435"/>
                    <a:pt x="3466" y="423"/>
                  </a:cubicBezTo>
                  <a:moveTo>
                    <a:pt x="278" y="104"/>
                  </a:moveTo>
                  <a:cubicBezTo>
                    <a:pt x="429" y="104"/>
                    <a:pt x="429" y="104"/>
                    <a:pt x="429" y="104"/>
                  </a:cubicBezTo>
                  <a:cubicBezTo>
                    <a:pt x="437" y="104"/>
                    <a:pt x="443" y="98"/>
                    <a:pt x="443" y="89"/>
                  </a:cubicBezTo>
                  <a:cubicBezTo>
                    <a:pt x="443" y="15"/>
                    <a:pt x="443" y="15"/>
                    <a:pt x="443" y="15"/>
                  </a:cubicBezTo>
                  <a:cubicBezTo>
                    <a:pt x="443" y="7"/>
                    <a:pt x="437" y="0"/>
                    <a:pt x="429" y="0"/>
                  </a:cubicBezTo>
                  <a:cubicBezTo>
                    <a:pt x="219" y="0"/>
                    <a:pt x="219" y="0"/>
                    <a:pt x="219" y="0"/>
                  </a:cubicBezTo>
                  <a:cubicBezTo>
                    <a:pt x="77" y="0"/>
                    <a:pt x="0" y="81"/>
                    <a:pt x="0" y="205"/>
                  </a:cubicBezTo>
                  <a:cubicBezTo>
                    <a:pt x="0" y="685"/>
                    <a:pt x="0" y="685"/>
                    <a:pt x="0" y="685"/>
                  </a:cubicBezTo>
                  <a:cubicBezTo>
                    <a:pt x="0" y="693"/>
                    <a:pt x="7" y="700"/>
                    <a:pt x="15" y="700"/>
                  </a:cubicBezTo>
                  <a:cubicBezTo>
                    <a:pt x="115" y="700"/>
                    <a:pt x="115" y="700"/>
                    <a:pt x="115" y="700"/>
                  </a:cubicBezTo>
                  <a:cubicBezTo>
                    <a:pt x="123" y="700"/>
                    <a:pt x="131" y="693"/>
                    <a:pt x="131" y="685"/>
                  </a:cubicBezTo>
                  <a:cubicBezTo>
                    <a:pt x="131" y="436"/>
                    <a:pt x="131" y="436"/>
                    <a:pt x="131" y="436"/>
                  </a:cubicBezTo>
                  <a:cubicBezTo>
                    <a:pt x="325" y="436"/>
                    <a:pt x="325" y="436"/>
                    <a:pt x="325" y="436"/>
                  </a:cubicBezTo>
                  <a:cubicBezTo>
                    <a:pt x="333" y="436"/>
                    <a:pt x="339" y="429"/>
                    <a:pt x="339" y="421"/>
                  </a:cubicBezTo>
                  <a:cubicBezTo>
                    <a:pt x="339" y="345"/>
                    <a:pt x="339" y="345"/>
                    <a:pt x="339" y="345"/>
                  </a:cubicBezTo>
                  <a:cubicBezTo>
                    <a:pt x="339" y="336"/>
                    <a:pt x="333" y="331"/>
                    <a:pt x="325" y="331"/>
                  </a:cubicBezTo>
                  <a:cubicBezTo>
                    <a:pt x="131" y="331"/>
                    <a:pt x="131" y="331"/>
                    <a:pt x="131" y="331"/>
                  </a:cubicBezTo>
                  <a:cubicBezTo>
                    <a:pt x="131" y="239"/>
                    <a:pt x="131" y="239"/>
                    <a:pt x="131" y="239"/>
                  </a:cubicBezTo>
                  <a:cubicBezTo>
                    <a:pt x="131" y="239"/>
                    <a:pt x="127" y="162"/>
                    <a:pt x="169" y="129"/>
                  </a:cubicBezTo>
                  <a:cubicBezTo>
                    <a:pt x="208" y="98"/>
                    <a:pt x="278" y="104"/>
                    <a:pt x="278" y="104"/>
                  </a:cubicBezTo>
                  <a:moveTo>
                    <a:pt x="660" y="191"/>
                  </a:moveTo>
                  <a:cubicBezTo>
                    <a:pt x="459" y="191"/>
                    <a:pt x="434" y="306"/>
                    <a:pt x="434" y="452"/>
                  </a:cubicBezTo>
                  <a:cubicBezTo>
                    <a:pt x="434" y="597"/>
                    <a:pt x="459" y="712"/>
                    <a:pt x="660" y="712"/>
                  </a:cubicBezTo>
                  <a:cubicBezTo>
                    <a:pt x="861" y="712"/>
                    <a:pt x="886" y="597"/>
                    <a:pt x="886" y="452"/>
                  </a:cubicBezTo>
                  <a:cubicBezTo>
                    <a:pt x="886" y="306"/>
                    <a:pt x="861" y="191"/>
                    <a:pt x="660" y="191"/>
                  </a:cubicBezTo>
                  <a:moveTo>
                    <a:pt x="660" y="624"/>
                  </a:moveTo>
                  <a:cubicBezTo>
                    <a:pt x="563" y="624"/>
                    <a:pt x="559" y="565"/>
                    <a:pt x="559" y="452"/>
                  </a:cubicBezTo>
                  <a:cubicBezTo>
                    <a:pt x="559" y="338"/>
                    <a:pt x="563" y="278"/>
                    <a:pt x="660" y="278"/>
                  </a:cubicBezTo>
                  <a:cubicBezTo>
                    <a:pt x="757" y="278"/>
                    <a:pt x="761" y="338"/>
                    <a:pt x="761" y="452"/>
                  </a:cubicBezTo>
                  <a:cubicBezTo>
                    <a:pt x="761" y="565"/>
                    <a:pt x="757" y="624"/>
                    <a:pt x="660" y="624"/>
                  </a:cubicBezTo>
                  <a:moveTo>
                    <a:pt x="1197" y="399"/>
                  </a:moveTo>
                  <a:cubicBezTo>
                    <a:pt x="1148" y="390"/>
                    <a:pt x="1099" y="388"/>
                    <a:pt x="1099" y="335"/>
                  </a:cubicBezTo>
                  <a:cubicBezTo>
                    <a:pt x="1099" y="288"/>
                    <a:pt x="1146" y="277"/>
                    <a:pt x="1189" y="277"/>
                  </a:cubicBezTo>
                  <a:cubicBezTo>
                    <a:pt x="1238" y="277"/>
                    <a:pt x="1296" y="291"/>
                    <a:pt x="1306" y="293"/>
                  </a:cubicBezTo>
                  <a:cubicBezTo>
                    <a:pt x="1310" y="293"/>
                    <a:pt x="1310" y="293"/>
                    <a:pt x="1310" y="293"/>
                  </a:cubicBezTo>
                  <a:cubicBezTo>
                    <a:pt x="1314" y="293"/>
                    <a:pt x="1320" y="291"/>
                    <a:pt x="1321" y="284"/>
                  </a:cubicBezTo>
                  <a:cubicBezTo>
                    <a:pt x="1330" y="231"/>
                    <a:pt x="1330" y="231"/>
                    <a:pt x="1330" y="231"/>
                  </a:cubicBezTo>
                  <a:cubicBezTo>
                    <a:pt x="1330" y="231"/>
                    <a:pt x="1331" y="227"/>
                    <a:pt x="1331" y="224"/>
                  </a:cubicBezTo>
                  <a:cubicBezTo>
                    <a:pt x="1331" y="218"/>
                    <a:pt x="1328" y="214"/>
                    <a:pt x="1320" y="211"/>
                  </a:cubicBezTo>
                  <a:cubicBezTo>
                    <a:pt x="1305" y="207"/>
                    <a:pt x="1246" y="191"/>
                    <a:pt x="1173" y="191"/>
                  </a:cubicBezTo>
                  <a:cubicBezTo>
                    <a:pt x="1093" y="191"/>
                    <a:pt x="979" y="210"/>
                    <a:pt x="979" y="345"/>
                  </a:cubicBezTo>
                  <a:cubicBezTo>
                    <a:pt x="979" y="470"/>
                    <a:pt x="1072" y="486"/>
                    <a:pt x="1128" y="495"/>
                  </a:cubicBezTo>
                  <a:cubicBezTo>
                    <a:pt x="1150" y="499"/>
                    <a:pt x="1150" y="499"/>
                    <a:pt x="1150" y="499"/>
                  </a:cubicBezTo>
                  <a:cubicBezTo>
                    <a:pt x="1197" y="507"/>
                    <a:pt x="1225" y="511"/>
                    <a:pt x="1225" y="563"/>
                  </a:cubicBezTo>
                  <a:cubicBezTo>
                    <a:pt x="1225" y="608"/>
                    <a:pt x="1187" y="624"/>
                    <a:pt x="1137" y="624"/>
                  </a:cubicBezTo>
                  <a:cubicBezTo>
                    <a:pt x="1076" y="624"/>
                    <a:pt x="1010" y="603"/>
                    <a:pt x="999" y="600"/>
                  </a:cubicBezTo>
                  <a:cubicBezTo>
                    <a:pt x="995" y="600"/>
                    <a:pt x="995" y="600"/>
                    <a:pt x="995" y="600"/>
                  </a:cubicBezTo>
                  <a:cubicBezTo>
                    <a:pt x="989" y="600"/>
                    <a:pt x="986" y="603"/>
                    <a:pt x="984" y="611"/>
                  </a:cubicBezTo>
                  <a:cubicBezTo>
                    <a:pt x="974" y="665"/>
                    <a:pt x="974" y="665"/>
                    <a:pt x="974" y="665"/>
                  </a:cubicBezTo>
                  <a:cubicBezTo>
                    <a:pt x="974" y="669"/>
                    <a:pt x="974" y="669"/>
                    <a:pt x="974" y="669"/>
                  </a:cubicBezTo>
                  <a:cubicBezTo>
                    <a:pt x="974" y="679"/>
                    <a:pt x="978" y="681"/>
                    <a:pt x="983" y="683"/>
                  </a:cubicBezTo>
                  <a:cubicBezTo>
                    <a:pt x="999" y="689"/>
                    <a:pt x="1070" y="711"/>
                    <a:pt x="1149" y="711"/>
                  </a:cubicBezTo>
                  <a:cubicBezTo>
                    <a:pt x="1258" y="711"/>
                    <a:pt x="1346" y="675"/>
                    <a:pt x="1346" y="551"/>
                  </a:cubicBezTo>
                  <a:cubicBezTo>
                    <a:pt x="1346" y="428"/>
                    <a:pt x="1269" y="411"/>
                    <a:pt x="1197" y="399"/>
                  </a:cubicBezTo>
                  <a:moveTo>
                    <a:pt x="1734" y="617"/>
                  </a:moveTo>
                  <a:cubicBezTo>
                    <a:pt x="1732" y="610"/>
                    <a:pt x="1729" y="607"/>
                    <a:pt x="1724" y="607"/>
                  </a:cubicBezTo>
                  <a:cubicBezTo>
                    <a:pt x="1720" y="607"/>
                    <a:pt x="1720" y="607"/>
                    <a:pt x="1720" y="607"/>
                  </a:cubicBezTo>
                  <a:cubicBezTo>
                    <a:pt x="1705" y="611"/>
                    <a:pt x="1678" y="616"/>
                    <a:pt x="1651" y="616"/>
                  </a:cubicBezTo>
                  <a:cubicBezTo>
                    <a:pt x="1604" y="616"/>
                    <a:pt x="1588" y="598"/>
                    <a:pt x="1588" y="557"/>
                  </a:cubicBezTo>
                  <a:cubicBezTo>
                    <a:pt x="1588" y="295"/>
                    <a:pt x="1588" y="295"/>
                    <a:pt x="1588" y="295"/>
                  </a:cubicBezTo>
                  <a:cubicBezTo>
                    <a:pt x="1718" y="295"/>
                    <a:pt x="1718" y="295"/>
                    <a:pt x="1718" y="295"/>
                  </a:cubicBezTo>
                  <a:cubicBezTo>
                    <a:pt x="1726" y="295"/>
                    <a:pt x="1731" y="290"/>
                    <a:pt x="1731" y="281"/>
                  </a:cubicBezTo>
                  <a:cubicBezTo>
                    <a:pt x="1731" y="217"/>
                    <a:pt x="1731" y="217"/>
                    <a:pt x="1731" y="217"/>
                  </a:cubicBezTo>
                  <a:cubicBezTo>
                    <a:pt x="1731" y="209"/>
                    <a:pt x="1726" y="203"/>
                    <a:pt x="1718" y="203"/>
                  </a:cubicBezTo>
                  <a:cubicBezTo>
                    <a:pt x="1588" y="203"/>
                    <a:pt x="1588" y="203"/>
                    <a:pt x="1588" y="203"/>
                  </a:cubicBezTo>
                  <a:cubicBezTo>
                    <a:pt x="1588" y="50"/>
                    <a:pt x="1588" y="50"/>
                    <a:pt x="1588" y="50"/>
                  </a:cubicBezTo>
                  <a:cubicBezTo>
                    <a:pt x="1588" y="40"/>
                    <a:pt x="1583" y="35"/>
                    <a:pt x="1575" y="35"/>
                  </a:cubicBezTo>
                  <a:cubicBezTo>
                    <a:pt x="1571" y="35"/>
                    <a:pt x="1571" y="35"/>
                    <a:pt x="1571" y="35"/>
                  </a:cubicBezTo>
                  <a:cubicBezTo>
                    <a:pt x="1482" y="52"/>
                    <a:pt x="1482" y="52"/>
                    <a:pt x="1482" y="52"/>
                  </a:cubicBezTo>
                  <a:cubicBezTo>
                    <a:pt x="1472" y="55"/>
                    <a:pt x="1466" y="61"/>
                    <a:pt x="1466" y="72"/>
                  </a:cubicBezTo>
                  <a:cubicBezTo>
                    <a:pt x="1466" y="560"/>
                    <a:pt x="1466" y="560"/>
                    <a:pt x="1466" y="560"/>
                  </a:cubicBezTo>
                  <a:cubicBezTo>
                    <a:pt x="1466" y="667"/>
                    <a:pt x="1518" y="708"/>
                    <a:pt x="1621" y="708"/>
                  </a:cubicBezTo>
                  <a:cubicBezTo>
                    <a:pt x="1679" y="708"/>
                    <a:pt x="1720" y="696"/>
                    <a:pt x="1735" y="690"/>
                  </a:cubicBezTo>
                  <a:cubicBezTo>
                    <a:pt x="1742" y="687"/>
                    <a:pt x="1746" y="683"/>
                    <a:pt x="1746" y="676"/>
                  </a:cubicBezTo>
                  <a:cubicBezTo>
                    <a:pt x="1746" y="674"/>
                    <a:pt x="1745" y="669"/>
                    <a:pt x="1745" y="669"/>
                  </a:cubicBezTo>
                  <a:lnTo>
                    <a:pt x="1734" y="617"/>
                  </a:lnTo>
                  <a:close/>
                </a:path>
              </a:pathLst>
            </a:custGeom>
            <a:solidFill>
              <a:srgbClr val="2D8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a:extLst>
                <a:ext uri="{FF2B5EF4-FFF2-40B4-BE49-F238E27FC236}">
                  <a16:creationId xmlns:a16="http://schemas.microsoft.com/office/drawing/2014/main" id="{9B3672C7-7E36-4131-9829-73E7459E09D3}"/>
                </a:ext>
              </a:extLst>
            </p:cNvPr>
            <p:cNvSpPr>
              <a:spLocks noSelect="1"/>
            </p:cNvSpPr>
            <p:nvPr userDrawn="1"/>
          </p:nvSpPr>
          <p:spPr bwMode="auto">
            <a:xfrm>
              <a:off x="10666413" y="6219825"/>
              <a:ext cx="555625" cy="288925"/>
            </a:xfrm>
            <a:custGeom>
              <a:avLst/>
              <a:gdLst>
                <a:gd name="T0" fmla="*/ 738 w 1749"/>
                <a:gd name="T1" fmla="*/ 625 h 910"/>
                <a:gd name="T2" fmla="*/ 670 w 1749"/>
                <a:gd name="T3" fmla="*/ 587 h 910"/>
                <a:gd name="T4" fmla="*/ 656 w 1749"/>
                <a:gd name="T5" fmla="*/ 0 h 910"/>
                <a:gd name="T6" fmla="*/ 563 w 1749"/>
                <a:gd name="T7" fmla="*/ 16 h 910"/>
                <a:gd name="T8" fmla="*/ 548 w 1749"/>
                <a:gd name="T9" fmla="*/ 596 h 910"/>
                <a:gd name="T10" fmla="*/ 753 w 1749"/>
                <a:gd name="T11" fmla="*/ 707 h 910"/>
                <a:gd name="T12" fmla="*/ 761 w 1749"/>
                <a:gd name="T13" fmla="*/ 691 h 910"/>
                <a:gd name="T14" fmla="*/ 741 w 1749"/>
                <a:gd name="T15" fmla="*/ 625 h 910"/>
                <a:gd name="T16" fmla="*/ 1250 w 1749"/>
                <a:gd name="T17" fmla="*/ 204 h 910"/>
                <a:gd name="T18" fmla="*/ 1148 w 1749"/>
                <a:gd name="T19" fmla="*/ 239 h 910"/>
                <a:gd name="T20" fmla="*/ 1058 w 1749"/>
                <a:gd name="T21" fmla="*/ 638 h 910"/>
                <a:gd name="T22" fmla="*/ 967 w 1749"/>
                <a:gd name="T23" fmla="*/ 218 h 910"/>
                <a:gd name="T24" fmla="*/ 949 w 1749"/>
                <a:gd name="T25" fmla="*/ 203 h 910"/>
                <a:gd name="T26" fmla="*/ 845 w 1749"/>
                <a:gd name="T27" fmla="*/ 239 h 910"/>
                <a:gd name="T28" fmla="*/ 1058 w 1749"/>
                <a:gd name="T29" fmla="*/ 724 h 910"/>
                <a:gd name="T30" fmla="*/ 1270 w 1749"/>
                <a:gd name="T31" fmla="*/ 219 h 910"/>
                <a:gd name="T32" fmla="*/ 1600 w 1749"/>
                <a:gd name="T33" fmla="*/ 411 h 910"/>
                <a:gd name="T34" fmla="*/ 1592 w 1749"/>
                <a:gd name="T35" fmla="*/ 289 h 910"/>
                <a:gd name="T36" fmla="*/ 1713 w 1749"/>
                <a:gd name="T37" fmla="*/ 305 h 910"/>
                <a:gd name="T38" fmla="*/ 1733 w 1749"/>
                <a:gd name="T39" fmla="*/ 243 h 910"/>
                <a:gd name="T40" fmla="*/ 1723 w 1749"/>
                <a:gd name="T41" fmla="*/ 223 h 910"/>
                <a:gd name="T42" fmla="*/ 1382 w 1749"/>
                <a:gd name="T43" fmla="*/ 357 h 910"/>
                <a:gd name="T44" fmla="*/ 1553 w 1749"/>
                <a:gd name="T45" fmla="*/ 511 h 910"/>
                <a:gd name="T46" fmla="*/ 1540 w 1749"/>
                <a:gd name="T47" fmla="*/ 636 h 910"/>
                <a:gd name="T48" fmla="*/ 1398 w 1749"/>
                <a:gd name="T49" fmla="*/ 612 h 910"/>
                <a:gd name="T50" fmla="*/ 1377 w 1749"/>
                <a:gd name="T51" fmla="*/ 677 h 910"/>
                <a:gd name="T52" fmla="*/ 1386 w 1749"/>
                <a:gd name="T53" fmla="*/ 695 h 910"/>
                <a:gd name="T54" fmla="*/ 1749 w 1749"/>
                <a:gd name="T55" fmla="*/ 563 h 910"/>
                <a:gd name="T56" fmla="*/ 243 w 1749"/>
                <a:gd name="T57" fmla="*/ 203 h 910"/>
                <a:gd name="T58" fmla="*/ 0 w 1749"/>
                <a:gd name="T59" fmla="*/ 309 h 910"/>
                <a:gd name="T60" fmla="*/ 15 w 1749"/>
                <a:gd name="T61" fmla="*/ 910 h 910"/>
                <a:gd name="T62" fmla="*/ 108 w 1749"/>
                <a:gd name="T63" fmla="*/ 894 h 910"/>
                <a:gd name="T64" fmla="*/ 123 w 1749"/>
                <a:gd name="T65" fmla="*/ 710 h 910"/>
                <a:gd name="T66" fmla="*/ 441 w 1749"/>
                <a:gd name="T67" fmla="*/ 464 h 910"/>
                <a:gd name="T68" fmla="*/ 208 w 1749"/>
                <a:gd name="T69" fmla="*/ 637 h 910"/>
                <a:gd name="T70" fmla="*/ 122 w 1749"/>
                <a:gd name="T71" fmla="*/ 307 h 910"/>
                <a:gd name="T72" fmla="*/ 316 w 1749"/>
                <a:gd name="T73" fmla="*/ 46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9" h="910">
                  <a:moveTo>
                    <a:pt x="741" y="625"/>
                  </a:moveTo>
                  <a:cubicBezTo>
                    <a:pt x="738" y="625"/>
                    <a:pt x="738" y="625"/>
                    <a:pt x="738" y="625"/>
                  </a:cubicBezTo>
                  <a:cubicBezTo>
                    <a:pt x="731" y="626"/>
                    <a:pt x="720" y="628"/>
                    <a:pt x="707" y="628"/>
                  </a:cubicBezTo>
                  <a:cubicBezTo>
                    <a:pt x="689" y="628"/>
                    <a:pt x="670" y="620"/>
                    <a:pt x="670" y="587"/>
                  </a:cubicBezTo>
                  <a:cubicBezTo>
                    <a:pt x="670" y="15"/>
                    <a:pt x="670" y="15"/>
                    <a:pt x="670" y="15"/>
                  </a:cubicBezTo>
                  <a:cubicBezTo>
                    <a:pt x="670" y="6"/>
                    <a:pt x="664" y="0"/>
                    <a:pt x="656" y="0"/>
                  </a:cubicBezTo>
                  <a:cubicBezTo>
                    <a:pt x="652" y="0"/>
                    <a:pt x="652" y="0"/>
                    <a:pt x="652" y="0"/>
                  </a:cubicBezTo>
                  <a:cubicBezTo>
                    <a:pt x="563" y="16"/>
                    <a:pt x="563" y="16"/>
                    <a:pt x="563" y="16"/>
                  </a:cubicBezTo>
                  <a:cubicBezTo>
                    <a:pt x="552" y="18"/>
                    <a:pt x="548" y="23"/>
                    <a:pt x="548" y="35"/>
                  </a:cubicBezTo>
                  <a:cubicBezTo>
                    <a:pt x="548" y="596"/>
                    <a:pt x="548" y="596"/>
                    <a:pt x="548" y="596"/>
                  </a:cubicBezTo>
                  <a:cubicBezTo>
                    <a:pt x="548" y="673"/>
                    <a:pt x="590" y="720"/>
                    <a:pt x="671" y="720"/>
                  </a:cubicBezTo>
                  <a:cubicBezTo>
                    <a:pt x="719" y="720"/>
                    <a:pt x="745" y="711"/>
                    <a:pt x="753" y="707"/>
                  </a:cubicBezTo>
                  <a:cubicBezTo>
                    <a:pt x="757" y="705"/>
                    <a:pt x="761" y="702"/>
                    <a:pt x="761" y="694"/>
                  </a:cubicBezTo>
                  <a:cubicBezTo>
                    <a:pt x="761" y="691"/>
                    <a:pt x="761" y="691"/>
                    <a:pt x="761" y="691"/>
                  </a:cubicBezTo>
                  <a:cubicBezTo>
                    <a:pt x="751" y="634"/>
                    <a:pt x="751" y="634"/>
                    <a:pt x="751" y="634"/>
                  </a:cubicBezTo>
                  <a:cubicBezTo>
                    <a:pt x="750" y="628"/>
                    <a:pt x="747" y="625"/>
                    <a:pt x="741" y="625"/>
                  </a:cubicBezTo>
                  <a:moveTo>
                    <a:pt x="1258" y="203"/>
                  </a:moveTo>
                  <a:cubicBezTo>
                    <a:pt x="1255" y="203"/>
                    <a:pt x="1250" y="204"/>
                    <a:pt x="1250" y="204"/>
                  </a:cubicBezTo>
                  <a:cubicBezTo>
                    <a:pt x="1163" y="220"/>
                    <a:pt x="1163" y="220"/>
                    <a:pt x="1163" y="220"/>
                  </a:cubicBezTo>
                  <a:cubicBezTo>
                    <a:pt x="1153" y="222"/>
                    <a:pt x="1148" y="227"/>
                    <a:pt x="1148" y="239"/>
                  </a:cubicBezTo>
                  <a:cubicBezTo>
                    <a:pt x="1148" y="546"/>
                    <a:pt x="1148" y="546"/>
                    <a:pt x="1148" y="546"/>
                  </a:cubicBezTo>
                  <a:cubicBezTo>
                    <a:pt x="1148" y="597"/>
                    <a:pt x="1138" y="638"/>
                    <a:pt x="1058" y="638"/>
                  </a:cubicBezTo>
                  <a:cubicBezTo>
                    <a:pt x="987" y="638"/>
                    <a:pt x="967" y="608"/>
                    <a:pt x="967" y="547"/>
                  </a:cubicBezTo>
                  <a:cubicBezTo>
                    <a:pt x="967" y="218"/>
                    <a:pt x="967" y="218"/>
                    <a:pt x="967" y="218"/>
                  </a:cubicBezTo>
                  <a:cubicBezTo>
                    <a:pt x="967" y="208"/>
                    <a:pt x="962" y="203"/>
                    <a:pt x="953" y="203"/>
                  </a:cubicBezTo>
                  <a:cubicBezTo>
                    <a:pt x="949" y="203"/>
                    <a:pt x="949" y="203"/>
                    <a:pt x="949" y="203"/>
                  </a:cubicBezTo>
                  <a:cubicBezTo>
                    <a:pt x="860" y="220"/>
                    <a:pt x="860" y="220"/>
                    <a:pt x="860" y="220"/>
                  </a:cubicBezTo>
                  <a:cubicBezTo>
                    <a:pt x="850" y="222"/>
                    <a:pt x="845" y="227"/>
                    <a:pt x="845" y="239"/>
                  </a:cubicBezTo>
                  <a:cubicBezTo>
                    <a:pt x="845" y="540"/>
                    <a:pt x="845" y="540"/>
                    <a:pt x="845" y="540"/>
                  </a:cubicBezTo>
                  <a:cubicBezTo>
                    <a:pt x="845" y="674"/>
                    <a:pt x="911" y="724"/>
                    <a:pt x="1058" y="724"/>
                  </a:cubicBezTo>
                  <a:cubicBezTo>
                    <a:pt x="1218" y="724"/>
                    <a:pt x="1270" y="657"/>
                    <a:pt x="1270" y="540"/>
                  </a:cubicBezTo>
                  <a:cubicBezTo>
                    <a:pt x="1270" y="219"/>
                    <a:pt x="1270" y="219"/>
                    <a:pt x="1270" y="219"/>
                  </a:cubicBezTo>
                  <a:cubicBezTo>
                    <a:pt x="1270" y="208"/>
                    <a:pt x="1266" y="203"/>
                    <a:pt x="1258" y="203"/>
                  </a:cubicBezTo>
                  <a:moveTo>
                    <a:pt x="1600" y="411"/>
                  </a:moveTo>
                  <a:cubicBezTo>
                    <a:pt x="1551" y="402"/>
                    <a:pt x="1502" y="400"/>
                    <a:pt x="1502" y="347"/>
                  </a:cubicBezTo>
                  <a:cubicBezTo>
                    <a:pt x="1502" y="300"/>
                    <a:pt x="1549" y="289"/>
                    <a:pt x="1592" y="289"/>
                  </a:cubicBezTo>
                  <a:cubicBezTo>
                    <a:pt x="1641" y="289"/>
                    <a:pt x="1699" y="303"/>
                    <a:pt x="1709" y="305"/>
                  </a:cubicBezTo>
                  <a:cubicBezTo>
                    <a:pt x="1713" y="305"/>
                    <a:pt x="1713" y="305"/>
                    <a:pt x="1713" y="305"/>
                  </a:cubicBezTo>
                  <a:cubicBezTo>
                    <a:pt x="1717" y="305"/>
                    <a:pt x="1723" y="303"/>
                    <a:pt x="1724" y="296"/>
                  </a:cubicBezTo>
                  <a:cubicBezTo>
                    <a:pt x="1733" y="243"/>
                    <a:pt x="1733" y="243"/>
                    <a:pt x="1733" y="243"/>
                  </a:cubicBezTo>
                  <a:cubicBezTo>
                    <a:pt x="1733" y="243"/>
                    <a:pt x="1734" y="239"/>
                    <a:pt x="1734" y="236"/>
                  </a:cubicBezTo>
                  <a:cubicBezTo>
                    <a:pt x="1734" y="230"/>
                    <a:pt x="1731" y="226"/>
                    <a:pt x="1723" y="223"/>
                  </a:cubicBezTo>
                  <a:cubicBezTo>
                    <a:pt x="1707" y="219"/>
                    <a:pt x="1649" y="203"/>
                    <a:pt x="1576" y="203"/>
                  </a:cubicBezTo>
                  <a:cubicBezTo>
                    <a:pt x="1496" y="203"/>
                    <a:pt x="1382" y="222"/>
                    <a:pt x="1382" y="357"/>
                  </a:cubicBezTo>
                  <a:cubicBezTo>
                    <a:pt x="1382" y="482"/>
                    <a:pt x="1475" y="498"/>
                    <a:pt x="1531" y="507"/>
                  </a:cubicBezTo>
                  <a:cubicBezTo>
                    <a:pt x="1553" y="511"/>
                    <a:pt x="1553" y="511"/>
                    <a:pt x="1553" y="511"/>
                  </a:cubicBezTo>
                  <a:cubicBezTo>
                    <a:pt x="1599" y="519"/>
                    <a:pt x="1628" y="523"/>
                    <a:pt x="1628" y="574"/>
                  </a:cubicBezTo>
                  <a:cubicBezTo>
                    <a:pt x="1628" y="620"/>
                    <a:pt x="1590" y="636"/>
                    <a:pt x="1540" y="636"/>
                  </a:cubicBezTo>
                  <a:cubicBezTo>
                    <a:pt x="1479" y="636"/>
                    <a:pt x="1413" y="615"/>
                    <a:pt x="1402" y="612"/>
                  </a:cubicBezTo>
                  <a:cubicBezTo>
                    <a:pt x="1398" y="612"/>
                    <a:pt x="1398" y="612"/>
                    <a:pt x="1398" y="612"/>
                  </a:cubicBezTo>
                  <a:cubicBezTo>
                    <a:pt x="1392" y="612"/>
                    <a:pt x="1389" y="615"/>
                    <a:pt x="1387" y="623"/>
                  </a:cubicBezTo>
                  <a:cubicBezTo>
                    <a:pt x="1377" y="677"/>
                    <a:pt x="1377" y="677"/>
                    <a:pt x="1377" y="677"/>
                  </a:cubicBezTo>
                  <a:cubicBezTo>
                    <a:pt x="1377" y="681"/>
                    <a:pt x="1377" y="681"/>
                    <a:pt x="1377" y="681"/>
                  </a:cubicBezTo>
                  <a:cubicBezTo>
                    <a:pt x="1377" y="691"/>
                    <a:pt x="1381" y="693"/>
                    <a:pt x="1386" y="695"/>
                  </a:cubicBezTo>
                  <a:cubicBezTo>
                    <a:pt x="1401" y="701"/>
                    <a:pt x="1473" y="723"/>
                    <a:pt x="1552" y="723"/>
                  </a:cubicBezTo>
                  <a:cubicBezTo>
                    <a:pt x="1661" y="723"/>
                    <a:pt x="1749" y="687"/>
                    <a:pt x="1749" y="563"/>
                  </a:cubicBezTo>
                  <a:cubicBezTo>
                    <a:pt x="1749" y="440"/>
                    <a:pt x="1672" y="423"/>
                    <a:pt x="1600" y="411"/>
                  </a:cubicBezTo>
                  <a:moveTo>
                    <a:pt x="243" y="203"/>
                  </a:moveTo>
                  <a:cubicBezTo>
                    <a:pt x="182" y="203"/>
                    <a:pt x="112" y="213"/>
                    <a:pt x="58" y="232"/>
                  </a:cubicBezTo>
                  <a:cubicBezTo>
                    <a:pt x="17" y="246"/>
                    <a:pt x="0" y="260"/>
                    <a:pt x="0" y="309"/>
                  </a:cubicBezTo>
                  <a:cubicBezTo>
                    <a:pt x="0" y="895"/>
                    <a:pt x="0" y="895"/>
                    <a:pt x="0" y="895"/>
                  </a:cubicBezTo>
                  <a:cubicBezTo>
                    <a:pt x="0" y="905"/>
                    <a:pt x="7" y="910"/>
                    <a:pt x="15" y="910"/>
                  </a:cubicBezTo>
                  <a:cubicBezTo>
                    <a:pt x="19" y="910"/>
                    <a:pt x="19" y="910"/>
                    <a:pt x="19" y="910"/>
                  </a:cubicBezTo>
                  <a:cubicBezTo>
                    <a:pt x="108" y="894"/>
                    <a:pt x="108" y="894"/>
                    <a:pt x="108" y="894"/>
                  </a:cubicBezTo>
                  <a:cubicBezTo>
                    <a:pt x="119" y="891"/>
                    <a:pt x="123" y="886"/>
                    <a:pt x="123" y="874"/>
                  </a:cubicBezTo>
                  <a:cubicBezTo>
                    <a:pt x="123" y="710"/>
                    <a:pt x="123" y="710"/>
                    <a:pt x="123" y="710"/>
                  </a:cubicBezTo>
                  <a:cubicBezTo>
                    <a:pt x="155" y="718"/>
                    <a:pt x="195" y="724"/>
                    <a:pt x="240" y="724"/>
                  </a:cubicBezTo>
                  <a:cubicBezTo>
                    <a:pt x="409" y="724"/>
                    <a:pt x="441" y="613"/>
                    <a:pt x="441" y="464"/>
                  </a:cubicBezTo>
                  <a:cubicBezTo>
                    <a:pt x="441" y="313"/>
                    <a:pt x="418" y="203"/>
                    <a:pt x="243" y="203"/>
                  </a:cubicBezTo>
                  <a:moveTo>
                    <a:pt x="208" y="637"/>
                  </a:moveTo>
                  <a:cubicBezTo>
                    <a:pt x="159" y="637"/>
                    <a:pt x="122" y="626"/>
                    <a:pt x="122" y="626"/>
                  </a:cubicBezTo>
                  <a:cubicBezTo>
                    <a:pt x="122" y="307"/>
                    <a:pt x="122" y="307"/>
                    <a:pt x="122" y="307"/>
                  </a:cubicBezTo>
                  <a:cubicBezTo>
                    <a:pt x="122" y="307"/>
                    <a:pt x="176" y="292"/>
                    <a:pt x="217" y="292"/>
                  </a:cubicBezTo>
                  <a:cubicBezTo>
                    <a:pt x="287" y="292"/>
                    <a:pt x="316" y="308"/>
                    <a:pt x="316" y="461"/>
                  </a:cubicBezTo>
                  <a:cubicBezTo>
                    <a:pt x="316" y="605"/>
                    <a:pt x="291" y="637"/>
                    <a:pt x="208" y="637"/>
                  </a:cubicBezTo>
                </a:path>
              </a:pathLst>
            </a:custGeom>
            <a:solidFill>
              <a:srgbClr val="C5D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Frame 4">
            <a:extLst>
              <a:ext uri="{FF2B5EF4-FFF2-40B4-BE49-F238E27FC236}">
                <a16:creationId xmlns:a16="http://schemas.microsoft.com/office/drawing/2014/main" id="{7642244B-D5AD-455D-AB58-226ACB2CCF39}"/>
              </a:ext>
            </a:extLst>
          </p:cNvPr>
          <p:cNvSpPr>
            <a:spLocks noSelect="1"/>
          </p:cNvSpPr>
          <p:nvPr userDrawn="1"/>
        </p:nvSpPr>
        <p:spPr bwMode="auto">
          <a:xfrm>
            <a:off x="6456363" y="0"/>
            <a:ext cx="5734050" cy="4852988"/>
          </a:xfrm>
          <a:custGeom>
            <a:avLst/>
            <a:gdLst>
              <a:gd name="T0" fmla="*/ 18063 w 18063"/>
              <a:gd name="T1" fmla="*/ 12087 h 15284"/>
              <a:gd name="T2" fmla="*/ 18063 w 18063"/>
              <a:gd name="T3" fmla="*/ 12140 h 15284"/>
              <a:gd name="T4" fmla="*/ 11024 w 18063"/>
              <a:gd name="T5" fmla="*/ 14753 h 15284"/>
              <a:gd name="T6" fmla="*/ 11024 w 18063"/>
              <a:gd name="T7" fmla="*/ 14753 h 15284"/>
              <a:gd name="T8" fmla="*/ 11024 w 18063"/>
              <a:gd name="T9" fmla="*/ 14753 h 15284"/>
              <a:gd name="T10" fmla="*/ 236 w 18063"/>
              <a:gd name="T11" fmla="*/ 3964 h 15284"/>
              <a:gd name="T12" fmla="*/ 236 w 18063"/>
              <a:gd name="T13" fmla="*/ 3964 h 15284"/>
              <a:gd name="T14" fmla="*/ 236 w 18063"/>
              <a:gd name="T15" fmla="*/ 3963 h 15284"/>
              <a:gd name="T16" fmla="*/ 987 w 18063"/>
              <a:gd name="T17" fmla="*/ 0 h 15284"/>
              <a:gd name="T18" fmla="*/ 1030 w 18063"/>
              <a:gd name="T19" fmla="*/ 0 h 15284"/>
              <a:gd name="T20" fmla="*/ 1121 w 18063"/>
              <a:gd name="T21" fmla="*/ 8148 h 15284"/>
              <a:gd name="T22" fmla="*/ 5015 w 18063"/>
              <a:gd name="T23" fmla="*/ 12877 h 15284"/>
              <a:gd name="T24" fmla="*/ 15208 w 18063"/>
              <a:gd name="T25" fmla="*/ 13868 h 15284"/>
              <a:gd name="T26" fmla="*/ 18063 w 18063"/>
              <a:gd name="T27" fmla="*/ 12087 h 15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63" h="15284">
                <a:moveTo>
                  <a:pt x="18063" y="12087"/>
                </a:moveTo>
                <a:cubicBezTo>
                  <a:pt x="18063" y="12140"/>
                  <a:pt x="18063" y="12140"/>
                  <a:pt x="18063" y="12140"/>
                </a:cubicBezTo>
                <a:cubicBezTo>
                  <a:pt x="16174" y="13768"/>
                  <a:pt x="13714" y="14753"/>
                  <a:pt x="11024" y="14753"/>
                </a:cubicBezTo>
                <a:cubicBezTo>
                  <a:pt x="11024" y="14753"/>
                  <a:pt x="11024" y="14753"/>
                  <a:pt x="11024" y="14753"/>
                </a:cubicBezTo>
                <a:cubicBezTo>
                  <a:pt x="11024" y="14753"/>
                  <a:pt x="11024" y="14753"/>
                  <a:pt x="11024" y="14753"/>
                </a:cubicBezTo>
                <a:cubicBezTo>
                  <a:pt x="5066" y="14753"/>
                  <a:pt x="236" y="9922"/>
                  <a:pt x="236" y="3964"/>
                </a:cubicBezTo>
                <a:cubicBezTo>
                  <a:pt x="236" y="3964"/>
                  <a:pt x="236" y="3964"/>
                  <a:pt x="236" y="3964"/>
                </a:cubicBezTo>
                <a:cubicBezTo>
                  <a:pt x="236" y="3963"/>
                  <a:pt x="236" y="3963"/>
                  <a:pt x="236" y="3963"/>
                </a:cubicBezTo>
                <a:cubicBezTo>
                  <a:pt x="236" y="2564"/>
                  <a:pt x="502" y="1227"/>
                  <a:pt x="987" y="0"/>
                </a:cubicBezTo>
                <a:cubicBezTo>
                  <a:pt x="1030" y="0"/>
                  <a:pt x="1030" y="0"/>
                  <a:pt x="1030" y="0"/>
                </a:cubicBezTo>
                <a:cubicBezTo>
                  <a:pt x="0" y="2594"/>
                  <a:pt x="9" y="5521"/>
                  <a:pt x="1121" y="8148"/>
                </a:cubicBezTo>
                <a:cubicBezTo>
                  <a:pt x="1934" y="10068"/>
                  <a:pt x="3287" y="11711"/>
                  <a:pt x="5015" y="12877"/>
                </a:cubicBezTo>
                <a:cubicBezTo>
                  <a:pt x="8026" y="14912"/>
                  <a:pt x="11861" y="15284"/>
                  <a:pt x="15208" y="13868"/>
                </a:cubicBezTo>
                <a:cubicBezTo>
                  <a:pt x="16253" y="13426"/>
                  <a:pt x="17215" y="12823"/>
                  <a:pt x="18063" y="120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Title 5">
            <a:extLst>
              <a:ext uri="{FF2B5EF4-FFF2-40B4-BE49-F238E27FC236}">
                <a16:creationId xmlns:a16="http://schemas.microsoft.com/office/drawing/2014/main" id="{18177737-1C10-4382-A1F6-C767958442AB}"/>
              </a:ext>
            </a:extLst>
          </p:cNvPr>
          <p:cNvSpPr>
            <a:spLocks noGrp="1" noSelect="1"/>
          </p:cNvSpPr>
          <p:nvPr>
            <p:ph type="title" hasCustomPrompt="1"/>
          </p:nvPr>
        </p:nvSpPr>
        <p:spPr>
          <a:xfrm>
            <a:off x="699120" y="1365211"/>
            <a:ext cx="1869202" cy="679605"/>
          </a:xfrm>
          <a:solidFill>
            <a:srgbClr val="FFFFFF"/>
          </a:solidFill>
        </p:spPr>
        <p:txBody>
          <a:bodyPr wrap="none" lIns="108000" rIns="108000" bIns="36000" anchor="t" anchorCtr="0">
            <a:spAutoFit/>
          </a:bodyPr>
          <a:lstStyle>
            <a:lvl1pPr>
              <a:lnSpc>
                <a:spcPct val="110000"/>
              </a:lnSpc>
              <a:defRPr sz="4000">
                <a:solidFill>
                  <a:schemeClr val="tx2"/>
                </a:solidFill>
              </a:defRPr>
            </a:lvl1pPr>
          </a:lstStyle>
          <a:p>
            <a:r>
              <a:rPr lang="en-GB"/>
              <a:t>[Title 1]</a:t>
            </a:r>
          </a:p>
        </p:txBody>
      </p:sp>
      <p:sp>
        <p:nvSpPr>
          <p:cNvPr id="10" name="Title 6">
            <a:extLst>
              <a:ext uri="{FF2B5EF4-FFF2-40B4-BE49-F238E27FC236}">
                <a16:creationId xmlns:a16="http://schemas.microsoft.com/office/drawing/2014/main" id="{3F9BDC1F-8687-445E-8229-2389CB9912AE}"/>
              </a:ext>
            </a:extLst>
          </p:cNvPr>
          <p:cNvSpPr>
            <a:spLocks noGrp="1" noSelect="1"/>
          </p:cNvSpPr>
          <p:nvPr>
            <p:ph type="body" sz="quarter" idx="12" hasCustomPrompt="1"/>
          </p:nvPr>
        </p:nvSpPr>
        <p:spPr>
          <a:xfrm>
            <a:off x="699120" y="2127933"/>
            <a:ext cx="1869202" cy="679605"/>
          </a:xfrm>
          <a:solidFill>
            <a:srgbClr val="FFFFFF"/>
          </a:solidFill>
        </p:spPr>
        <p:txBody>
          <a:bodyPr wrap="none" lIns="108000" tIns="0" rIns="108000" bIns="36000" anchor="t" anchorCtr="0">
            <a:spAutoFit/>
          </a:bodyPr>
          <a:lstStyle>
            <a:lvl1pPr marL="0" indent="0" algn="l">
              <a:lnSpc>
                <a:spcPct val="110000"/>
              </a:lnSpc>
              <a:buNone/>
              <a:defRPr sz="4000" b="1" i="0" baseline="0">
                <a:solidFill>
                  <a:schemeClr val="tx2"/>
                </a:solidFill>
                <a:latin typeface="+mj-lt"/>
              </a:defRPr>
            </a:lvl1pPr>
          </a:lstStyle>
          <a:p>
            <a:pPr lvl="0"/>
            <a:r>
              <a:rPr lang="en-GB"/>
              <a:t>[Title 2]</a:t>
            </a:r>
          </a:p>
        </p:txBody>
      </p:sp>
      <p:sp>
        <p:nvSpPr>
          <p:cNvPr id="12" name="Subtitle 7">
            <a:extLst>
              <a:ext uri="{FF2B5EF4-FFF2-40B4-BE49-F238E27FC236}">
                <a16:creationId xmlns:a16="http://schemas.microsoft.com/office/drawing/2014/main" id="{59D73A71-5642-450C-9060-D5090640FF4F}"/>
              </a:ext>
            </a:extLst>
          </p:cNvPr>
          <p:cNvSpPr>
            <a:spLocks noGrp="1" noSelect="1"/>
          </p:cNvSpPr>
          <p:nvPr>
            <p:ph type="subTitle" idx="1" hasCustomPrompt="1"/>
          </p:nvPr>
        </p:nvSpPr>
        <p:spPr>
          <a:xfrm>
            <a:off x="699119" y="3093869"/>
            <a:ext cx="6120000" cy="1346040"/>
          </a:xfr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p>
        </p:txBody>
      </p:sp>
      <p:sp>
        <p:nvSpPr>
          <p:cNvPr id="7" name="Date  8 (JU-Free)">
            <a:extLst>
              <a:ext uri="{FF2B5EF4-FFF2-40B4-BE49-F238E27FC236}">
                <a16:creationId xmlns:a16="http://schemas.microsoft.com/office/drawing/2014/main" id="{F84AC8EB-F475-4F89-8C8F-0E763AB8231C}"/>
              </a:ext>
            </a:extLst>
          </p:cNvPr>
          <p:cNvSpPr>
            <a:spLocks noGrp="1"/>
          </p:cNvSpPr>
          <p:nvPr>
            <p:ph type="body" sz="quarter" idx="11" hasCustomPrompt="1"/>
          </p:nvPr>
        </p:nvSpPr>
        <p:spPr>
          <a:xfrm>
            <a:off x="710978" y="825650"/>
            <a:ext cx="2665413" cy="185073"/>
          </a:xfrm>
        </p:spPr>
        <p:txBody>
          <a:bodyPr anchor="t" anchorCtr="0"/>
          <a:lstStyle>
            <a:lvl1pPr marL="0" indent="0" algn="l">
              <a:buNone/>
              <a:defRPr sz="1200" b="1">
                <a:solidFill>
                  <a:schemeClr val="bg1"/>
                </a:solidFill>
              </a:defRPr>
            </a:lvl1pPr>
            <a:lvl2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9pPr>
          </a:lstStyle>
          <a:p>
            <a:pPr lvl="0"/>
            <a:r>
              <a:rPr lang="en-GB"/>
              <a:t>[Date]</a:t>
            </a:r>
          </a:p>
          <a:p>
            <a:pPr lvl="0"/>
            <a:r>
              <a:rPr lang="en-GB"/>
              <a:t>JU-LEVEL1=Date</a:t>
            </a:r>
          </a:p>
        </p:txBody>
      </p:sp>
      <p:sp>
        <p:nvSpPr>
          <p:cNvPr id="19" name="Instruction frame text 9">
            <a:extLst>
              <a:ext uri="{FF2B5EF4-FFF2-40B4-BE49-F238E27FC236}">
                <a16:creationId xmlns:a16="http://schemas.microsoft.com/office/drawing/2014/main" id="{498578C5-592D-4CEB-85C8-2B920E13E177}"/>
              </a:ext>
            </a:extLst>
          </p:cNvPr>
          <p:cNvSpPr>
            <a:spLocks noGrp="1" noSelect="1"/>
          </p:cNvSpPr>
          <p:nvPr>
            <p:ph type="body" sz="quarter" idx="16" hasCustomPrompt="1"/>
          </p:nvPr>
        </p:nvSpPr>
        <p:spPr>
          <a:xfrm>
            <a:off x="-1792288" y="0"/>
            <a:ext cx="1727200" cy="3255034"/>
          </a:xfrm>
          <a:ln w="25400">
            <a:solidFill>
              <a:schemeClr val="accent1"/>
            </a:solidFill>
          </a:ln>
        </p:spPr>
        <p:txBody>
          <a:bodyPr lIns="36000" tIns="36000" rIns="36000" bIns="36000"/>
          <a:lstStyle>
            <a:lvl1pPr marL="0" indent="0">
              <a:lnSpc>
                <a:spcPct val="99000"/>
              </a:lnSpc>
              <a:buNone/>
              <a:defRPr sz="1000" baseline="0"/>
            </a:lvl1pPr>
            <a:lvl2pPr marL="0" indent="0">
              <a:lnSpc>
                <a:spcPct val="99000"/>
              </a:lnSpc>
              <a:buNone/>
              <a:defRPr sz="1000"/>
            </a:lvl2pPr>
            <a:lvl3pPr marL="0" indent="0">
              <a:lnSpc>
                <a:spcPct val="99000"/>
              </a:lnSpc>
              <a:buNone/>
              <a:defRPr sz="1000"/>
            </a:lvl3pPr>
            <a:lvl4pPr marL="0" indent="0">
              <a:lnSpc>
                <a:spcPct val="99000"/>
              </a:lnSpc>
              <a:buFont typeface="Arial" panose="020B0604020202020204" pitchFamily="34" charset="0"/>
              <a:buNone/>
              <a:defRPr sz="1000"/>
            </a:lvl4pPr>
            <a:lvl5pPr marL="0" indent="0">
              <a:lnSpc>
                <a:spcPct val="99000"/>
              </a:lnSpc>
              <a:buFont typeface="Arial" panose="020B0604020202020204" pitchFamily="34" charset="0"/>
              <a:buNone/>
              <a:defRPr sz="1000"/>
            </a:lvl5pPr>
            <a:lvl6pPr marL="0" indent="0">
              <a:lnSpc>
                <a:spcPct val="99000"/>
              </a:lnSpc>
              <a:buFont typeface="Arial" panose="020B0604020202020204" pitchFamily="34" charset="0"/>
              <a:buNone/>
              <a:defRPr sz="1000"/>
            </a:lvl6pPr>
            <a:lvl7pPr marL="0" indent="0">
              <a:lnSpc>
                <a:spcPct val="99000"/>
              </a:lnSpc>
              <a:buFont typeface="Arial" panose="020B0604020202020204" pitchFamily="34" charset="0"/>
              <a:buNone/>
              <a:defRPr sz="1000"/>
            </a:lvl7pPr>
            <a:lvl8pPr marL="0" indent="0">
              <a:lnSpc>
                <a:spcPct val="99000"/>
              </a:lnSpc>
              <a:buFont typeface="Arial" panose="020B0604020202020204" pitchFamily="34" charset="0"/>
              <a:buNone/>
              <a:defRPr sz="1000"/>
            </a:lvl8pPr>
            <a:lvl9pPr marL="0" indent="0">
              <a:lnSpc>
                <a:spcPct val="99000"/>
              </a:lnSpc>
              <a:buFont typeface="Arial" panose="020B0604020202020204" pitchFamily="34" charset="0"/>
              <a:buNone/>
              <a:defRPr sz="1000"/>
            </a:lvl9pPr>
          </a:lstStyle>
          <a:p>
            <a:pPr lvl="0"/>
            <a:r>
              <a:rPr lang="en-GB" noProof="0"/>
              <a:t>Change </a:t>
            </a:r>
            <a:r>
              <a:rPr lang="en-GB" noProof="0" err="1"/>
              <a:t>color</a:t>
            </a:r>
            <a:r>
              <a:rPr lang="en-GB" noProof="0"/>
              <a:t>?</a:t>
            </a:r>
            <a:br>
              <a:rPr lang="en-GB" noProof="0"/>
            </a:br>
            <a:r>
              <a:rPr lang="en-GB" noProof="0"/>
              <a:t>1. On the Design tab, select Format Background.</a:t>
            </a:r>
            <a:br>
              <a:rPr lang="en-GB" noProof="0"/>
            </a:br>
            <a:r>
              <a:rPr lang="en-GB" noProof="0"/>
              <a:t>2. Select Fill with solid </a:t>
            </a:r>
            <a:r>
              <a:rPr lang="en-GB" noProof="0" err="1"/>
              <a:t>color</a:t>
            </a:r>
            <a:r>
              <a:rPr lang="en-GB" noProof="0"/>
              <a:t>.</a:t>
            </a: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r>
              <a:rPr lang="en-GB" noProof="0"/>
              <a:t>This frame will not be printed or shown in a presentation. Click in the border of the frames (text and picture) and press delete. </a:t>
            </a:r>
          </a:p>
        </p:txBody>
      </p:sp>
      <p:sp>
        <p:nvSpPr>
          <p:cNvPr id="20" name="Instruction image frame text 10">
            <a:extLst>
              <a:ext uri="{FF2B5EF4-FFF2-40B4-BE49-F238E27FC236}">
                <a16:creationId xmlns:a16="http://schemas.microsoft.com/office/drawing/2014/main" id="{CD8A95BC-03FA-467B-B803-1272F862F4FB}"/>
              </a:ext>
            </a:extLst>
          </p:cNvPr>
          <p:cNvSpPr>
            <a:spLocks noGrp="1" noSelect="1" noChangeAspect="1"/>
          </p:cNvSpPr>
          <p:nvPr>
            <p:ph type="body" sz="quarter" idx="15" hasCustomPrompt="1"/>
          </p:nvPr>
        </p:nvSpPr>
        <p:spPr>
          <a:xfrm>
            <a:off x="-1550416" y="647675"/>
            <a:ext cx="1153601" cy="1797938"/>
          </a:xfrm>
          <a:blipFill>
            <a:blip r:embed="rId4"/>
            <a:stretch>
              <a:fillRect/>
            </a:stretch>
          </a:blipFill>
          <a:ln>
            <a:solidFill>
              <a:schemeClr val="accent3"/>
            </a:solidFill>
          </a:ln>
        </p:spPr>
        <p:txBody>
          <a:bodyPr/>
          <a:lstStyle>
            <a:lvl1pPr marL="0" indent="0">
              <a:lnSpc>
                <a:spcPct val="99000"/>
              </a:lnSpc>
              <a:buNone/>
              <a:defRPr sz="1000"/>
            </a:lvl1pPr>
            <a:lvl2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2pPr>
            <a:lvl3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3pPr>
            <a:lvl4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4pPr>
            <a:lvl5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5pPr>
            <a:lvl6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6pPr>
            <a:lvl7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7pPr>
            <a:lvl8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8pPr>
            <a:lvl9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9pPr>
          </a:lstStyle>
          <a:p>
            <a:pPr lvl="0"/>
            <a:r>
              <a:rPr lang="en-GB"/>
              <a:t> </a:t>
            </a:r>
          </a:p>
        </p:txBody>
      </p:sp>
      <p:sp>
        <p:nvSpPr>
          <p:cNvPr id="21" name="Freeform 5"/>
          <p:cNvSpPr>
            <a:spLocks noSelect="1" noEditPoints="1"/>
          </p:cNvSpPr>
          <p:nvPr userDrawn="1"/>
        </p:nvSpPr>
        <p:spPr bwMode="auto">
          <a:xfrm>
            <a:off x="708025" y="6316663"/>
            <a:ext cx="2835275" cy="158750"/>
          </a:xfrm>
          <a:custGeom>
            <a:avLst/>
            <a:gdLst>
              <a:gd name="T0" fmla="*/ 8694 w 8929"/>
              <a:gd name="T1" fmla="*/ 251 h 497"/>
              <a:gd name="T2" fmla="*/ 8676 w 8929"/>
              <a:gd name="T3" fmla="*/ 309 h 497"/>
              <a:gd name="T4" fmla="*/ 8369 w 8929"/>
              <a:gd name="T5" fmla="*/ 247 h 497"/>
              <a:gd name="T6" fmla="*/ 8506 w 8929"/>
              <a:gd name="T7" fmla="*/ 304 h 497"/>
              <a:gd name="T8" fmla="*/ 8108 w 8929"/>
              <a:gd name="T9" fmla="*/ 377 h 497"/>
              <a:gd name="T10" fmla="*/ 8169 w 8929"/>
              <a:gd name="T11" fmla="*/ 252 h 497"/>
              <a:gd name="T12" fmla="*/ 7791 w 8929"/>
              <a:gd name="T13" fmla="*/ 252 h 497"/>
              <a:gd name="T14" fmla="*/ 7689 w 8929"/>
              <a:gd name="T15" fmla="*/ 219 h 497"/>
              <a:gd name="T16" fmla="*/ 7754 w 8929"/>
              <a:gd name="T17" fmla="*/ 309 h 497"/>
              <a:gd name="T18" fmla="*/ 7340 w 8929"/>
              <a:gd name="T19" fmla="*/ 369 h 497"/>
              <a:gd name="T20" fmla="*/ 7472 w 8929"/>
              <a:gd name="T21" fmla="*/ 114 h 497"/>
              <a:gd name="T22" fmla="*/ 7092 w 8929"/>
              <a:gd name="T23" fmla="*/ 114 h 497"/>
              <a:gd name="T24" fmla="*/ 6831 w 8929"/>
              <a:gd name="T25" fmla="*/ 319 h 497"/>
              <a:gd name="T26" fmla="*/ 6605 w 8929"/>
              <a:gd name="T27" fmla="*/ 125 h 497"/>
              <a:gd name="T28" fmla="*/ 6758 w 8929"/>
              <a:gd name="T29" fmla="*/ 274 h 497"/>
              <a:gd name="T30" fmla="*/ 6831 w 8929"/>
              <a:gd name="T31" fmla="*/ 319 h 497"/>
              <a:gd name="T32" fmla="*/ 6184 w 8929"/>
              <a:gd name="T33" fmla="*/ 251 h 497"/>
              <a:gd name="T34" fmla="*/ 6066 w 8929"/>
              <a:gd name="T35" fmla="*/ 165 h 497"/>
              <a:gd name="T36" fmla="*/ 6163 w 8929"/>
              <a:gd name="T37" fmla="*/ 194 h 497"/>
              <a:gd name="T38" fmla="*/ 5827 w 8929"/>
              <a:gd name="T39" fmla="*/ 323 h 497"/>
              <a:gd name="T40" fmla="*/ 5390 w 8929"/>
              <a:gd name="T41" fmla="*/ 180 h 497"/>
              <a:gd name="T42" fmla="*/ 5583 w 8929"/>
              <a:gd name="T43" fmla="*/ 223 h 497"/>
              <a:gd name="T44" fmla="*/ 5418 w 8929"/>
              <a:gd name="T45" fmla="*/ 114 h 497"/>
              <a:gd name="T46" fmla="*/ 5342 w 8929"/>
              <a:gd name="T47" fmla="*/ 209 h 497"/>
              <a:gd name="T48" fmla="*/ 4893 w 8929"/>
              <a:gd name="T49" fmla="*/ 251 h 497"/>
              <a:gd name="T50" fmla="*/ 4735 w 8929"/>
              <a:gd name="T51" fmla="*/ 179 h 497"/>
              <a:gd name="T52" fmla="*/ 4677 w 8929"/>
              <a:gd name="T53" fmla="*/ 158 h 497"/>
              <a:gd name="T54" fmla="*/ 4494 w 8929"/>
              <a:gd name="T55" fmla="*/ 124 h 497"/>
              <a:gd name="T56" fmla="*/ 4501 w 8929"/>
              <a:gd name="T57" fmla="*/ 383 h 497"/>
              <a:gd name="T58" fmla="*/ 4561 w 8929"/>
              <a:gd name="T59" fmla="*/ 124 h 497"/>
              <a:gd name="T60" fmla="*/ 4070 w 8929"/>
              <a:gd name="T61" fmla="*/ 50 h 497"/>
              <a:gd name="T62" fmla="*/ 4134 w 8929"/>
              <a:gd name="T63" fmla="*/ 366 h 497"/>
              <a:gd name="T64" fmla="*/ 4070 w 8929"/>
              <a:gd name="T65" fmla="*/ 124 h 497"/>
              <a:gd name="T66" fmla="*/ 3862 w 8929"/>
              <a:gd name="T67" fmla="*/ 229 h 497"/>
              <a:gd name="T68" fmla="*/ 3615 w 8929"/>
              <a:gd name="T69" fmla="*/ 173 h 497"/>
              <a:gd name="T70" fmla="*/ 3615 w 8929"/>
              <a:gd name="T71" fmla="*/ 114 h 497"/>
              <a:gd name="T72" fmla="*/ 3434 w 8929"/>
              <a:gd name="T73" fmla="*/ 131 h 497"/>
              <a:gd name="T74" fmla="*/ 3070 w 8929"/>
              <a:gd name="T75" fmla="*/ 219 h 497"/>
              <a:gd name="T76" fmla="*/ 3134 w 8929"/>
              <a:gd name="T77" fmla="*/ 309 h 497"/>
              <a:gd name="T78" fmla="*/ 2603 w 8929"/>
              <a:gd name="T79" fmla="*/ 235 h 497"/>
              <a:gd name="T80" fmla="*/ 2631 w 8929"/>
              <a:gd name="T81" fmla="*/ 369 h 497"/>
              <a:gd name="T82" fmla="*/ 2843 w 8929"/>
              <a:gd name="T83" fmla="*/ 121 h 497"/>
              <a:gd name="T84" fmla="*/ 2211 w 8929"/>
              <a:gd name="T85" fmla="*/ 130 h 497"/>
              <a:gd name="T86" fmla="*/ 2366 w 8929"/>
              <a:gd name="T87" fmla="*/ 118 h 497"/>
              <a:gd name="T88" fmla="*/ 2161 w 8929"/>
              <a:gd name="T89" fmla="*/ 225 h 497"/>
              <a:gd name="T90" fmla="*/ 2153 w 8929"/>
              <a:gd name="T91" fmla="*/ 272 h 497"/>
              <a:gd name="T92" fmla="*/ 1753 w 8929"/>
              <a:gd name="T93" fmla="*/ 291 h 497"/>
              <a:gd name="T94" fmla="*/ 1896 w 8929"/>
              <a:gd name="T95" fmla="*/ 155 h 497"/>
              <a:gd name="T96" fmla="*/ 1516 w 8929"/>
              <a:gd name="T97" fmla="*/ 186 h 497"/>
              <a:gd name="T98" fmla="*/ 1627 w 8929"/>
              <a:gd name="T99" fmla="*/ 186 h 497"/>
              <a:gd name="T100" fmla="*/ 1333 w 8929"/>
              <a:gd name="T101" fmla="*/ 219 h 497"/>
              <a:gd name="T102" fmla="*/ 1413 w 8929"/>
              <a:gd name="T103" fmla="*/ 324 h 497"/>
              <a:gd name="T104" fmla="*/ 1056 w 8929"/>
              <a:gd name="T105" fmla="*/ 200 h 497"/>
              <a:gd name="T106" fmla="*/ 1125 w 8929"/>
              <a:gd name="T107" fmla="*/ 114 h 497"/>
              <a:gd name="T108" fmla="*/ 843 w 8929"/>
              <a:gd name="T109" fmla="*/ 225 h 497"/>
              <a:gd name="T110" fmla="*/ 836 w 8929"/>
              <a:gd name="T111" fmla="*/ 272 h 497"/>
              <a:gd name="T112" fmla="*/ 478 w 8929"/>
              <a:gd name="T113" fmla="*/ 114 h 497"/>
              <a:gd name="T114" fmla="*/ 399 w 8929"/>
              <a:gd name="T115" fmla="*/ 369 h 497"/>
              <a:gd name="T116" fmla="*/ 106 w 8929"/>
              <a:gd name="T117" fmla="*/ 8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29" h="497">
                <a:moveTo>
                  <a:pt x="8768" y="219"/>
                </a:moveTo>
                <a:cubicBezTo>
                  <a:pt x="8770" y="188"/>
                  <a:pt x="8789" y="168"/>
                  <a:pt x="8820" y="168"/>
                </a:cubicBezTo>
                <a:cubicBezTo>
                  <a:pt x="8856" y="168"/>
                  <a:pt x="8865" y="193"/>
                  <a:pt x="8861" y="219"/>
                </a:cubicBezTo>
                <a:lnTo>
                  <a:pt x="8768" y="219"/>
                </a:lnTo>
                <a:close/>
                <a:moveTo>
                  <a:pt x="8922" y="272"/>
                </a:moveTo>
                <a:cubicBezTo>
                  <a:pt x="8926" y="259"/>
                  <a:pt x="8929" y="241"/>
                  <a:pt x="8929" y="225"/>
                </a:cubicBezTo>
                <a:cubicBezTo>
                  <a:pt x="8929" y="159"/>
                  <a:pt x="8896" y="114"/>
                  <a:pt x="8823" y="114"/>
                </a:cubicBezTo>
                <a:cubicBezTo>
                  <a:pt x="8744" y="114"/>
                  <a:pt x="8694" y="168"/>
                  <a:pt x="8694" y="251"/>
                </a:cubicBezTo>
                <a:cubicBezTo>
                  <a:pt x="8694" y="332"/>
                  <a:pt x="8741" y="383"/>
                  <a:pt x="8828" y="383"/>
                </a:cubicBezTo>
                <a:cubicBezTo>
                  <a:pt x="8863" y="383"/>
                  <a:pt x="8891" y="375"/>
                  <a:pt x="8907" y="365"/>
                </a:cubicBezTo>
                <a:cubicBezTo>
                  <a:pt x="8919" y="352"/>
                  <a:pt x="8927" y="328"/>
                  <a:pt x="8925" y="309"/>
                </a:cubicBezTo>
                <a:cubicBezTo>
                  <a:pt x="8907" y="317"/>
                  <a:pt x="8879" y="324"/>
                  <a:pt x="8847" y="324"/>
                </a:cubicBezTo>
                <a:cubicBezTo>
                  <a:pt x="8798" y="324"/>
                  <a:pt x="8773" y="307"/>
                  <a:pt x="8770" y="272"/>
                </a:cubicBezTo>
                <a:lnTo>
                  <a:pt x="8922" y="272"/>
                </a:lnTo>
                <a:close/>
                <a:moveTo>
                  <a:pt x="8662" y="371"/>
                </a:moveTo>
                <a:cubicBezTo>
                  <a:pt x="8671" y="357"/>
                  <a:pt x="8678" y="330"/>
                  <a:pt x="8676" y="309"/>
                </a:cubicBezTo>
                <a:cubicBezTo>
                  <a:pt x="8667" y="315"/>
                  <a:pt x="8657" y="318"/>
                  <a:pt x="8645" y="318"/>
                </a:cubicBezTo>
                <a:cubicBezTo>
                  <a:pt x="8631" y="318"/>
                  <a:pt x="8624" y="313"/>
                  <a:pt x="8624" y="294"/>
                </a:cubicBezTo>
                <a:cubicBezTo>
                  <a:pt x="8624" y="0"/>
                  <a:pt x="8624" y="0"/>
                  <a:pt x="8624" y="0"/>
                </a:cubicBezTo>
                <a:cubicBezTo>
                  <a:pt x="8592" y="0"/>
                  <a:pt x="8569" y="5"/>
                  <a:pt x="8552" y="14"/>
                </a:cubicBezTo>
                <a:cubicBezTo>
                  <a:pt x="8552" y="306"/>
                  <a:pt x="8552" y="306"/>
                  <a:pt x="8552" y="306"/>
                </a:cubicBezTo>
                <a:cubicBezTo>
                  <a:pt x="8552" y="350"/>
                  <a:pt x="8567" y="383"/>
                  <a:pt x="8617" y="383"/>
                </a:cubicBezTo>
                <a:cubicBezTo>
                  <a:pt x="8635" y="383"/>
                  <a:pt x="8650" y="378"/>
                  <a:pt x="8662" y="371"/>
                </a:cubicBezTo>
                <a:close/>
                <a:moveTo>
                  <a:pt x="8369" y="247"/>
                </a:moveTo>
                <a:cubicBezTo>
                  <a:pt x="8369" y="196"/>
                  <a:pt x="8398" y="176"/>
                  <a:pt x="8443" y="176"/>
                </a:cubicBezTo>
                <a:cubicBezTo>
                  <a:pt x="8466" y="176"/>
                  <a:pt x="8483" y="181"/>
                  <a:pt x="8501" y="192"/>
                </a:cubicBezTo>
                <a:cubicBezTo>
                  <a:pt x="8504" y="171"/>
                  <a:pt x="8499" y="141"/>
                  <a:pt x="8488" y="127"/>
                </a:cubicBezTo>
                <a:cubicBezTo>
                  <a:pt x="8473" y="118"/>
                  <a:pt x="8451" y="114"/>
                  <a:pt x="8427" y="114"/>
                </a:cubicBezTo>
                <a:cubicBezTo>
                  <a:pt x="8351" y="114"/>
                  <a:pt x="8295" y="159"/>
                  <a:pt x="8295" y="252"/>
                </a:cubicBezTo>
                <a:cubicBezTo>
                  <a:pt x="8295" y="333"/>
                  <a:pt x="8339" y="383"/>
                  <a:pt x="8420" y="383"/>
                </a:cubicBezTo>
                <a:cubicBezTo>
                  <a:pt x="8448" y="383"/>
                  <a:pt x="8470" y="377"/>
                  <a:pt x="8487" y="369"/>
                </a:cubicBezTo>
                <a:cubicBezTo>
                  <a:pt x="8500" y="355"/>
                  <a:pt x="8509" y="324"/>
                  <a:pt x="8506" y="304"/>
                </a:cubicBezTo>
                <a:cubicBezTo>
                  <a:pt x="8488" y="313"/>
                  <a:pt x="8467" y="318"/>
                  <a:pt x="8443" y="318"/>
                </a:cubicBezTo>
                <a:cubicBezTo>
                  <a:pt x="8398" y="318"/>
                  <a:pt x="8369" y="297"/>
                  <a:pt x="8369" y="247"/>
                </a:cubicBezTo>
                <a:close/>
                <a:moveTo>
                  <a:pt x="8153" y="323"/>
                </a:moveTo>
                <a:cubicBezTo>
                  <a:pt x="8150" y="299"/>
                  <a:pt x="8144" y="269"/>
                  <a:pt x="8138" y="253"/>
                </a:cubicBezTo>
                <a:cubicBezTo>
                  <a:pt x="8092" y="125"/>
                  <a:pt x="8092" y="125"/>
                  <a:pt x="8092" y="125"/>
                </a:cubicBezTo>
                <a:cubicBezTo>
                  <a:pt x="8088" y="123"/>
                  <a:pt x="8077" y="121"/>
                  <a:pt x="8061" y="121"/>
                </a:cubicBezTo>
                <a:cubicBezTo>
                  <a:pt x="8040" y="121"/>
                  <a:pt x="8026" y="125"/>
                  <a:pt x="8017" y="131"/>
                </a:cubicBezTo>
                <a:cubicBezTo>
                  <a:pt x="8108" y="377"/>
                  <a:pt x="8108" y="377"/>
                  <a:pt x="8108" y="377"/>
                </a:cubicBezTo>
                <a:cubicBezTo>
                  <a:pt x="8090" y="403"/>
                  <a:pt x="8062" y="425"/>
                  <a:pt x="8022" y="436"/>
                </a:cubicBezTo>
                <a:cubicBezTo>
                  <a:pt x="8024" y="460"/>
                  <a:pt x="8038" y="484"/>
                  <a:pt x="8055" y="497"/>
                </a:cubicBezTo>
                <a:cubicBezTo>
                  <a:pt x="8114" y="478"/>
                  <a:pt x="8151" y="446"/>
                  <a:pt x="8180" y="400"/>
                </a:cubicBezTo>
                <a:cubicBezTo>
                  <a:pt x="8206" y="357"/>
                  <a:pt x="8225" y="302"/>
                  <a:pt x="8243" y="244"/>
                </a:cubicBezTo>
                <a:cubicBezTo>
                  <a:pt x="8279" y="131"/>
                  <a:pt x="8279" y="131"/>
                  <a:pt x="8279" y="131"/>
                </a:cubicBezTo>
                <a:cubicBezTo>
                  <a:pt x="8270" y="125"/>
                  <a:pt x="8256" y="121"/>
                  <a:pt x="8236" y="121"/>
                </a:cubicBezTo>
                <a:cubicBezTo>
                  <a:pt x="8220" y="121"/>
                  <a:pt x="8212" y="123"/>
                  <a:pt x="8206" y="125"/>
                </a:cubicBezTo>
                <a:cubicBezTo>
                  <a:pt x="8169" y="252"/>
                  <a:pt x="8169" y="252"/>
                  <a:pt x="8169" y="252"/>
                </a:cubicBezTo>
                <a:cubicBezTo>
                  <a:pt x="8164" y="270"/>
                  <a:pt x="8159" y="300"/>
                  <a:pt x="8157" y="323"/>
                </a:cubicBezTo>
                <a:lnTo>
                  <a:pt x="8153" y="323"/>
                </a:lnTo>
                <a:close/>
                <a:moveTo>
                  <a:pt x="7866" y="247"/>
                </a:moveTo>
                <a:cubicBezTo>
                  <a:pt x="7866" y="196"/>
                  <a:pt x="7895" y="176"/>
                  <a:pt x="7940" y="176"/>
                </a:cubicBezTo>
                <a:cubicBezTo>
                  <a:pt x="7963" y="176"/>
                  <a:pt x="7980" y="181"/>
                  <a:pt x="7998" y="192"/>
                </a:cubicBezTo>
                <a:cubicBezTo>
                  <a:pt x="8001" y="171"/>
                  <a:pt x="7996" y="141"/>
                  <a:pt x="7985" y="127"/>
                </a:cubicBezTo>
                <a:cubicBezTo>
                  <a:pt x="7970" y="118"/>
                  <a:pt x="7948" y="114"/>
                  <a:pt x="7924" y="114"/>
                </a:cubicBezTo>
                <a:cubicBezTo>
                  <a:pt x="7847" y="114"/>
                  <a:pt x="7791" y="159"/>
                  <a:pt x="7791" y="252"/>
                </a:cubicBezTo>
                <a:cubicBezTo>
                  <a:pt x="7791" y="333"/>
                  <a:pt x="7835" y="383"/>
                  <a:pt x="7916" y="383"/>
                </a:cubicBezTo>
                <a:cubicBezTo>
                  <a:pt x="7945" y="383"/>
                  <a:pt x="7967" y="377"/>
                  <a:pt x="7984" y="369"/>
                </a:cubicBezTo>
                <a:cubicBezTo>
                  <a:pt x="7997" y="355"/>
                  <a:pt x="8006" y="324"/>
                  <a:pt x="8003" y="304"/>
                </a:cubicBezTo>
                <a:cubicBezTo>
                  <a:pt x="7985" y="313"/>
                  <a:pt x="7964" y="318"/>
                  <a:pt x="7940" y="318"/>
                </a:cubicBezTo>
                <a:cubicBezTo>
                  <a:pt x="7895" y="318"/>
                  <a:pt x="7866" y="297"/>
                  <a:pt x="7866" y="247"/>
                </a:cubicBezTo>
                <a:close/>
                <a:moveTo>
                  <a:pt x="7596" y="219"/>
                </a:moveTo>
                <a:cubicBezTo>
                  <a:pt x="7598" y="188"/>
                  <a:pt x="7617" y="168"/>
                  <a:pt x="7648" y="168"/>
                </a:cubicBezTo>
                <a:cubicBezTo>
                  <a:pt x="7684" y="168"/>
                  <a:pt x="7693" y="193"/>
                  <a:pt x="7689" y="219"/>
                </a:cubicBezTo>
                <a:lnTo>
                  <a:pt x="7596" y="219"/>
                </a:lnTo>
                <a:close/>
                <a:moveTo>
                  <a:pt x="7750" y="272"/>
                </a:moveTo>
                <a:cubicBezTo>
                  <a:pt x="7755" y="259"/>
                  <a:pt x="7758" y="241"/>
                  <a:pt x="7758" y="225"/>
                </a:cubicBezTo>
                <a:cubicBezTo>
                  <a:pt x="7758" y="159"/>
                  <a:pt x="7724" y="114"/>
                  <a:pt x="7651" y="114"/>
                </a:cubicBezTo>
                <a:cubicBezTo>
                  <a:pt x="7572" y="114"/>
                  <a:pt x="7522" y="168"/>
                  <a:pt x="7522" y="251"/>
                </a:cubicBezTo>
                <a:cubicBezTo>
                  <a:pt x="7522" y="332"/>
                  <a:pt x="7569" y="383"/>
                  <a:pt x="7656" y="383"/>
                </a:cubicBezTo>
                <a:cubicBezTo>
                  <a:pt x="7691" y="383"/>
                  <a:pt x="7719" y="375"/>
                  <a:pt x="7735" y="365"/>
                </a:cubicBezTo>
                <a:cubicBezTo>
                  <a:pt x="7747" y="352"/>
                  <a:pt x="7755" y="328"/>
                  <a:pt x="7754" y="309"/>
                </a:cubicBezTo>
                <a:cubicBezTo>
                  <a:pt x="7735" y="317"/>
                  <a:pt x="7707" y="324"/>
                  <a:pt x="7675" y="324"/>
                </a:cubicBezTo>
                <a:cubicBezTo>
                  <a:pt x="7626" y="324"/>
                  <a:pt x="7601" y="307"/>
                  <a:pt x="7598" y="272"/>
                </a:cubicBezTo>
                <a:lnTo>
                  <a:pt x="7750" y="272"/>
                </a:lnTo>
                <a:close/>
                <a:moveTo>
                  <a:pt x="7408" y="165"/>
                </a:moveTo>
                <a:cubicBezTo>
                  <a:pt x="7404" y="165"/>
                  <a:pt x="7404" y="165"/>
                  <a:pt x="7404" y="165"/>
                </a:cubicBezTo>
                <a:cubicBezTo>
                  <a:pt x="7399" y="119"/>
                  <a:pt x="7399" y="119"/>
                  <a:pt x="7399" y="119"/>
                </a:cubicBezTo>
                <a:cubicBezTo>
                  <a:pt x="7375" y="119"/>
                  <a:pt x="7354" y="123"/>
                  <a:pt x="7340" y="130"/>
                </a:cubicBezTo>
                <a:cubicBezTo>
                  <a:pt x="7340" y="369"/>
                  <a:pt x="7340" y="369"/>
                  <a:pt x="7340" y="369"/>
                </a:cubicBezTo>
                <a:cubicBezTo>
                  <a:pt x="7347" y="372"/>
                  <a:pt x="7359" y="375"/>
                  <a:pt x="7377" y="375"/>
                </a:cubicBezTo>
                <a:cubicBezTo>
                  <a:pt x="7394" y="375"/>
                  <a:pt x="7406" y="372"/>
                  <a:pt x="7413" y="369"/>
                </a:cubicBezTo>
                <a:cubicBezTo>
                  <a:pt x="7413" y="229"/>
                  <a:pt x="7413" y="229"/>
                  <a:pt x="7413" y="229"/>
                </a:cubicBezTo>
                <a:cubicBezTo>
                  <a:pt x="7422" y="203"/>
                  <a:pt x="7441" y="186"/>
                  <a:pt x="7467" y="186"/>
                </a:cubicBezTo>
                <a:cubicBezTo>
                  <a:pt x="7482" y="186"/>
                  <a:pt x="7492" y="189"/>
                  <a:pt x="7501" y="194"/>
                </a:cubicBezTo>
                <a:cubicBezTo>
                  <a:pt x="7504" y="187"/>
                  <a:pt x="7506" y="178"/>
                  <a:pt x="7506" y="164"/>
                </a:cubicBezTo>
                <a:cubicBezTo>
                  <a:pt x="7506" y="145"/>
                  <a:pt x="7502" y="131"/>
                  <a:pt x="7495" y="118"/>
                </a:cubicBezTo>
                <a:cubicBezTo>
                  <a:pt x="7489" y="115"/>
                  <a:pt x="7481" y="114"/>
                  <a:pt x="7472" y="114"/>
                </a:cubicBezTo>
                <a:cubicBezTo>
                  <a:pt x="7431" y="114"/>
                  <a:pt x="7415" y="137"/>
                  <a:pt x="7408" y="165"/>
                </a:cubicBezTo>
                <a:close/>
                <a:moveTo>
                  <a:pt x="7037" y="219"/>
                </a:moveTo>
                <a:cubicBezTo>
                  <a:pt x="7039" y="188"/>
                  <a:pt x="7058" y="168"/>
                  <a:pt x="7089" y="168"/>
                </a:cubicBezTo>
                <a:cubicBezTo>
                  <a:pt x="7125" y="168"/>
                  <a:pt x="7134" y="193"/>
                  <a:pt x="7130" y="219"/>
                </a:cubicBezTo>
                <a:lnTo>
                  <a:pt x="7037" y="219"/>
                </a:lnTo>
                <a:close/>
                <a:moveTo>
                  <a:pt x="7191" y="272"/>
                </a:moveTo>
                <a:cubicBezTo>
                  <a:pt x="7195" y="259"/>
                  <a:pt x="7198" y="241"/>
                  <a:pt x="7198" y="225"/>
                </a:cubicBezTo>
                <a:cubicBezTo>
                  <a:pt x="7198" y="159"/>
                  <a:pt x="7165" y="114"/>
                  <a:pt x="7092" y="114"/>
                </a:cubicBezTo>
                <a:cubicBezTo>
                  <a:pt x="7013" y="114"/>
                  <a:pt x="6963" y="168"/>
                  <a:pt x="6963" y="251"/>
                </a:cubicBezTo>
                <a:cubicBezTo>
                  <a:pt x="6963" y="332"/>
                  <a:pt x="7010" y="383"/>
                  <a:pt x="7097" y="383"/>
                </a:cubicBezTo>
                <a:cubicBezTo>
                  <a:pt x="7132" y="383"/>
                  <a:pt x="7160" y="375"/>
                  <a:pt x="7176" y="365"/>
                </a:cubicBezTo>
                <a:cubicBezTo>
                  <a:pt x="7188" y="352"/>
                  <a:pt x="7196" y="328"/>
                  <a:pt x="7194" y="309"/>
                </a:cubicBezTo>
                <a:cubicBezTo>
                  <a:pt x="7176" y="317"/>
                  <a:pt x="7148" y="324"/>
                  <a:pt x="7116" y="324"/>
                </a:cubicBezTo>
                <a:cubicBezTo>
                  <a:pt x="7067" y="324"/>
                  <a:pt x="7042" y="307"/>
                  <a:pt x="7039" y="272"/>
                </a:cubicBezTo>
                <a:lnTo>
                  <a:pt x="7191" y="272"/>
                </a:lnTo>
                <a:close/>
                <a:moveTo>
                  <a:pt x="6831" y="319"/>
                </a:moveTo>
                <a:cubicBezTo>
                  <a:pt x="6826" y="289"/>
                  <a:pt x="6821" y="263"/>
                  <a:pt x="6815" y="240"/>
                </a:cubicBezTo>
                <a:cubicBezTo>
                  <a:pt x="6785" y="118"/>
                  <a:pt x="6785" y="118"/>
                  <a:pt x="6785" y="118"/>
                </a:cubicBezTo>
                <a:cubicBezTo>
                  <a:pt x="6747" y="118"/>
                  <a:pt x="6712" y="122"/>
                  <a:pt x="6689" y="131"/>
                </a:cubicBezTo>
                <a:cubicBezTo>
                  <a:pt x="6663" y="235"/>
                  <a:pt x="6663" y="235"/>
                  <a:pt x="6663" y="235"/>
                </a:cubicBezTo>
                <a:cubicBezTo>
                  <a:pt x="6657" y="256"/>
                  <a:pt x="6651" y="292"/>
                  <a:pt x="6649" y="319"/>
                </a:cubicBezTo>
                <a:cubicBezTo>
                  <a:pt x="6645" y="319"/>
                  <a:pt x="6645" y="319"/>
                  <a:pt x="6645" y="319"/>
                </a:cubicBezTo>
                <a:cubicBezTo>
                  <a:pt x="6642" y="288"/>
                  <a:pt x="6635" y="250"/>
                  <a:pt x="6629" y="223"/>
                </a:cubicBezTo>
                <a:cubicBezTo>
                  <a:pt x="6605" y="125"/>
                  <a:pt x="6605" y="125"/>
                  <a:pt x="6605" y="125"/>
                </a:cubicBezTo>
                <a:cubicBezTo>
                  <a:pt x="6600" y="123"/>
                  <a:pt x="6590" y="121"/>
                  <a:pt x="6576" y="121"/>
                </a:cubicBezTo>
                <a:cubicBezTo>
                  <a:pt x="6556" y="121"/>
                  <a:pt x="6542" y="125"/>
                  <a:pt x="6534" y="131"/>
                </a:cubicBezTo>
                <a:cubicBezTo>
                  <a:pt x="6597" y="380"/>
                  <a:pt x="6597" y="380"/>
                  <a:pt x="6597" y="380"/>
                </a:cubicBezTo>
                <a:cubicBezTo>
                  <a:pt x="6631" y="380"/>
                  <a:pt x="6666" y="377"/>
                  <a:pt x="6691" y="369"/>
                </a:cubicBezTo>
                <a:cubicBezTo>
                  <a:pt x="6717" y="273"/>
                  <a:pt x="6717" y="273"/>
                  <a:pt x="6717" y="273"/>
                </a:cubicBezTo>
                <a:cubicBezTo>
                  <a:pt x="6725" y="246"/>
                  <a:pt x="6731" y="210"/>
                  <a:pt x="6735" y="180"/>
                </a:cubicBezTo>
                <a:cubicBezTo>
                  <a:pt x="6739" y="180"/>
                  <a:pt x="6739" y="180"/>
                  <a:pt x="6739" y="180"/>
                </a:cubicBezTo>
                <a:cubicBezTo>
                  <a:pt x="6743" y="210"/>
                  <a:pt x="6751" y="247"/>
                  <a:pt x="6758" y="274"/>
                </a:cubicBezTo>
                <a:cubicBezTo>
                  <a:pt x="6788" y="380"/>
                  <a:pt x="6788" y="380"/>
                  <a:pt x="6788" y="380"/>
                </a:cubicBezTo>
                <a:cubicBezTo>
                  <a:pt x="6822" y="380"/>
                  <a:pt x="6857" y="377"/>
                  <a:pt x="6881" y="370"/>
                </a:cubicBezTo>
                <a:cubicBezTo>
                  <a:pt x="6943" y="130"/>
                  <a:pt x="6943" y="130"/>
                  <a:pt x="6943" y="130"/>
                </a:cubicBezTo>
                <a:cubicBezTo>
                  <a:pt x="6934" y="125"/>
                  <a:pt x="6922" y="121"/>
                  <a:pt x="6903" y="121"/>
                </a:cubicBezTo>
                <a:cubicBezTo>
                  <a:pt x="6888" y="121"/>
                  <a:pt x="6879" y="123"/>
                  <a:pt x="6875" y="125"/>
                </a:cubicBezTo>
                <a:cubicBezTo>
                  <a:pt x="6851" y="226"/>
                  <a:pt x="6851" y="226"/>
                  <a:pt x="6851" y="226"/>
                </a:cubicBezTo>
                <a:cubicBezTo>
                  <a:pt x="6844" y="252"/>
                  <a:pt x="6839" y="288"/>
                  <a:pt x="6835" y="319"/>
                </a:cubicBezTo>
                <a:lnTo>
                  <a:pt x="6831" y="319"/>
                </a:lnTo>
                <a:close/>
                <a:moveTo>
                  <a:pt x="6258" y="219"/>
                </a:moveTo>
                <a:cubicBezTo>
                  <a:pt x="6260" y="188"/>
                  <a:pt x="6279" y="168"/>
                  <a:pt x="6310" y="168"/>
                </a:cubicBezTo>
                <a:cubicBezTo>
                  <a:pt x="6346" y="168"/>
                  <a:pt x="6355" y="193"/>
                  <a:pt x="6351" y="219"/>
                </a:cubicBezTo>
                <a:lnTo>
                  <a:pt x="6258" y="219"/>
                </a:lnTo>
                <a:close/>
                <a:moveTo>
                  <a:pt x="6412" y="272"/>
                </a:moveTo>
                <a:cubicBezTo>
                  <a:pt x="6416" y="259"/>
                  <a:pt x="6419" y="241"/>
                  <a:pt x="6419" y="225"/>
                </a:cubicBezTo>
                <a:cubicBezTo>
                  <a:pt x="6419" y="159"/>
                  <a:pt x="6386" y="114"/>
                  <a:pt x="6313" y="114"/>
                </a:cubicBezTo>
                <a:cubicBezTo>
                  <a:pt x="6234" y="114"/>
                  <a:pt x="6184" y="168"/>
                  <a:pt x="6184" y="251"/>
                </a:cubicBezTo>
                <a:cubicBezTo>
                  <a:pt x="6184" y="332"/>
                  <a:pt x="6231" y="383"/>
                  <a:pt x="6318" y="383"/>
                </a:cubicBezTo>
                <a:cubicBezTo>
                  <a:pt x="6353" y="383"/>
                  <a:pt x="6381" y="375"/>
                  <a:pt x="6397" y="365"/>
                </a:cubicBezTo>
                <a:cubicBezTo>
                  <a:pt x="6409" y="352"/>
                  <a:pt x="6417" y="328"/>
                  <a:pt x="6415" y="309"/>
                </a:cubicBezTo>
                <a:cubicBezTo>
                  <a:pt x="6397" y="317"/>
                  <a:pt x="6369" y="324"/>
                  <a:pt x="6337" y="324"/>
                </a:cubicBezTo>
                <a:cubicBezTo>
                  <a:pt x="6288" y="324"/>
                  <a:pt x="6263" y="307"/>
                  <a:pt x="6260" y="272"/>
                </a:cubicBezTo>
                <a:lnTo>
                  <a:pt x="6412" y="272"/>
                </a:lnTo>
                <a:close/>
                <a:moveTo>
                  <a:pt x="6070" y="165"/>
                </a:moveTo>
                <a:cubicBezTo>
                  <a:pt x="6066" y="165"/>
                  <a:pt x="6066" y="165"/>
                  <a:pt x="6066" y="165"/>
                </a:cubicBezTo>
                <a:cubicBezTo>
                  <a:pt x="6061" y="119"/>
                  <a:pt x="6061" y="119"/>
                  <a:pt x="6061" y="119"/>
                </a:cubicBezTo>
                <a:cubicBezTo>
                  <a:pt x="6037" y="119"/>
                  <a:pt x="6016" y="123"/>
                  <a:pt x="6002" y="130"/>
                </a:cubicBezTo>
                <a:cubicBezTo>
                  <a:pt x="6002" y="369"/>
                  <a:pt x="6002" y="369"/>
                  <a:pt x="6002" y="369"/>
                </a:cubicBezTo>
                <a:cubicBezTo>
                  <a:pt x="6009" y="372"/>
                  <a:pt x="6021" y="375"/>
                  <a:pt x="6039" y="375"/>
                </a:cubicBezTo>
                <a:cubicBezTo>
                  <a:pt x="6056" y="375"/>
                  <a:pt x="6068" y="372"/>
                  <a:pt x="6075" y="369"/>
                </a:cubicBezTo>
                <a:cubicBezTo>
                  <a:pt x="6075" y="229"/>
                  <a:pt x="6075" y="229"/>
                  <a:pt x="6075" y="229"/>
                </a:cubicBezTo>
                <a:cubicBezTo>
                  <a:pt x="6084" y="203"/>
                  <a:pt x="6103" y="186"/>
                  <a:pt x="6129" y="186"/>
                </a:cubicBezTo>
                <a:cubicBezTo>
                  <a:pt x="6144" y="186"/>
                  <a:pt x="6154" y="189"/>
                  <a:pt x="6163" y="194"/>
                </a:cubicBezTo>
                <a:cubicBezTo>
                  <a:pt x="6166" y="187"/>
                  <a:pt x="6168" y="178"/>
                  <a:pt x="6168" y="164"/>
                </a:cubicBezTo>
                <a:cubicBezTo>
                  <a:pt x="6168" y="145"/>
                  <a:pt x="6164" y="131"/>
                  <a:pt x="6157" y="118"/>
                </a:cubicBezTo>
                <a:cubicBezTo>
                  <a:pt x="6151" y="115"/>
                  <a:pt x="6143" y="114"/>
                  <a:pt x="6134" y="114"/>
                </a:cubicBezTo>
                <a:cubicBezTo>
                  <a:pt x="6093" y="114"/>
                  <a:pt x="6077" y="137"/>
                  <a:pt x="6070" y="165"/>
                </a:cubicBezTo>
                <a:close/>
                <a:moveTo>
                  <a:pt x="5777" y="245"/>
                </a:moveTo>
                <a:cubicBezTo>
                  <a:pt x="5777" y="201"/>
                  <a:pt x="5794" y="173"/>
                  <a:pt x="5827" y="173"/>
                </a:cubicBezTo>
                <a:cubicBezTo>
                  <a:pt x="5859" y="173"/>
                  <a:pt x="5877" y="201"/>
                  <a:pt x="5877" y="245"/>
                </a:cubicBezTo>
                <a:cubicBezTo>
                  <a:pt x="5877" y="294"/>
                  <a:pt x="5862" y="323"/>
                  <a:pt x="5827" y="323"/>
                </a:cubicBezTo>
                <a:cubicBezTo>
                  <a:pt x="5794" y="323"/>
                  <a:pt x="5777" y="294"/>
                  <a:pt x="5777" y="245"/>
                </a:cubicBezTo>
                <a:close/>
                <a:moveTo>
                  <a:pt x="5827" y="114"/>
                </a:moveTo>
                <a:cubicBezTo>
                  <a:pt x="5753" y="114"/>
                  <a:pt x="5703" y="162"/>
                  <a:pt x="5703" y="244"/>
                </a:cubicBezTo>
                <a:cubicBezTo>
                  <a:pt x="5703" y="337"/>
                  <a:pt x="5747" y="383"/>
                  <a:pt x="5827" y="383"/>
                </a:cubicBezTo>
                <a:cubicBezTo>
                  <a:pt x="5904" y="383"/>
                  <a:pt x="5952" y="334"/>
                  <a:pt x="5952" y="244"/>
                </a:cubicBezTo>
                <a:cubicBezTo>
                  <a:pt x="5952" y="159"/>
                  <a:pt x="5903" y="114"/>
                  <a:pt x="5827" y="114"/>
                </a:cubicBezTo>
                <a:close/>
                <a:moveTo>
                  <a:pt x="5342" y="209"/>
                </a:moveTo>
                <a:cubicBezTo>
                  <a:pt x="5351" y="193"/>
                  <a:pt x="5365" y="180"/>
                  <a:pt x="5390" y="180"/>
                </a:cubicBezTo>
                <a:cubicBezTo>
                  <a:pt x="5419" y="180"/>
                  <a:pt x="5427" y="197"/>
                  <a:pt x="5427" y="223"/>
                </a:cubicBezTo>
                <a:cubicBezTo>
                  <a:pt x="5427" y="369"/>
                  <a:pt x="5427" y="369"/>
                  <a:pt x="5427" y="369"/>
                </a:cubicBezTo>
                <a:cubicBezTo>
                  <a:pt x="5434" y="372"/>
                  <a:pt x="5446" y="375"/>
                  <a:pt x="5463" y="375"/>
                </a:cubicBezTo>
                <a:cubicBezTo>
                  <a:pt x="5481" y="375"/>
                  <a:pt x="5492" y="372"/>
                  <a:pt x="5499" y="369"/>
                </a:cubicBezTo>
                <a:cubicBezTo>
                  <a:pt x="5499" y="234"/>
                  <a:pt x="5499" y="234"/>
                  <a:pt x="5499" y="234"/>
                </a:cubicBezTo>
                <a:cubicBezTo>
                  <a:pt x="5499" y="224"/>
                  <a:pt x="5498" y="213"/>
                  <a:pt x="5498" y="209"/>
                </a:cubicBezTo>
                <a:cubicBezTo>
                  <a:pt x="5506" y="193"/>
                  <a:pt x="5521" y="180"/>
                  <a:pt x="5546" y="180"/>
                </a:cubicBezTo>
                <a:cubicBezTo>
                  <a:pt x="5574" y="180"/>
                  <a:pt x="5583" y="197"/>
                  <a:pt x="5583" y="223"/>
                </a:cubicBezTo>
                <a:cubicBezTo>
                  <a:pt x="5583" y="369"/>
                  <a:pt x="5583" y="369"/>
                  <a:pt x="5583" y="369"/>
                </a:cubicBezTo>
                <a:cubicBezTo>
                  <a:pt x="5590" y="372"/>
                  <a:pt x="5602" y="375"/>
                  <a:pt x="5619" y="375"/>
                </a:cubicBezTo>
                <a:cubicBezTo>
                  <a:pt x="5637" y="375"/>
                  <a:pt x="5649" y="372"/>
                  <a:pt x="5655" y="369"/>
                </a:cubicBezTo>
                <a:cubicBezTo>
                  <a:pt x="5655" y="210"/>
                  <a:pt x="5655" y="210"/>
                  <a:pt x="5655" y="210"/>
                </a:cubicBezTo>
                <a:cubicBezTo>
                  <a:pt x="5655" y="127"/>
                  <a:pt x="5611" y="114"/>
                  <a:pt x="5574" y="114"/>
                </a:cubicBezTo>
                <a:cubicBezTo>
                  <a:pt x="5529" y="114"/>
                  <a:pt x="5505" y="134"/>
                  <a:pt x="5494" y="157"/>
                </a:cubicBezTo>
                <a:cubicBezTo>
                  <a:pt x="5490" y="157"/>
                  <a:pt x="5490" y="157"/>
                  <a:pt x="5490" y="157"/>
                </a:cubicBezTo>
                <a:cubicBezTo>
                  <a:pt x="5477" y="122"/>
                  <a:pt x="5447" y="114"/>
                  <a:pt x="5418" y="114"/>
                </a:cubicBezTo>
                <a:cubicBezTo>
                  <a:pt x="5373" y="114"/>
                  <a:pt x="5348" y="135"/>
                  <a:pt x="5337" y="160"/>
                </a:cubicBezTo>
                <a:cubicBezTo>
                  <a:pt x="5333" y="160"/>
                  <a:pt x="5333" y="160"/>
                  <a:pt x="5333" y="160"/>
                </a:cubicBezTo>
                <a:cubicBezTo>
                  <a:pt x="5329" y="119"/>
                  <a:pt x="5329" y="119"/>
                  <a:pt x="5329" y="119"/>
                </a:cubicBezTo>
                <a:cubicBezTo>
                  <a:pt x="5305" y="119"/>
                  <a:pt x="5283" y="123"/>
                  <a:pt x="5270" y="130"/>
                </a:cubicBezTo>
                <a:cubicBezTo>
                  <a:pt x="5270" y="369"/>
                  <a:pt x="5270" y="369"/>
                  <a:pt x="5270" y="369"/>
                </a:cubicBezTo>
                <a:cubicBezTo>
                  <a:pt x="5277" y="372"/>
                  <a:pt x="5289" y="375"/>
                  <a:pt x="5306" y="375"/>
                </a:cubicBezTo>
                <a:cubicBezTo>
                  <a:pt x="5324" y="375"/>
                  <a:pt x="5336" y="372"/>
                  <a:pt x="5342" y="369"/>
                </a:cubicBezTo>
                <a:lnTo>
                  <a:pt x="5342" y="209"/>
                </a:lnTo>
                <a:close/>
                <a:moveTo>
                  <a:pt x="4966" y="219"/>
                </a:moveTo>
                <a:cubicBezTo>
                  <a:pt x="4968" y="188"/>
                  <a:pt x="4987" y="168"/>
                  <a:pt x="5018" y="168"/>
                </a:cubicBezTo>
                <a:cubicBezTo>
                  <a:pt x="5054" y="168"/>
                  <a:pt x="5064" y="193"/>
                  <a:pt x="5060" y="219"/>
                </a:cubicBezTo>
                <a:lnTo>
                  <a:pt x="4966" y="219"/>
                </a:lnTo>
                <a:close/>
                <a:moveTo>
                  <a:pt x="5120" y="272"/>
                </a:moveTo>
                <a:cubicBezTo>
                  <a:pt x="5125" y="259"/>
                  <a:pt x="5128" y="241"/>
                  <a:pt x="5128" y="225"/>
                </a:cubicBezTo>
                <a:cubicBezTo>
                  <a:pt x="5128" y="159"/>
                  <a:pt x="5094" y="114"/>
                  <a:pt x="5021" y="114"/>
                </a:cubicBezTo>
                <a:cubicBezTo>
                  <a:pt x="4943" y="114"/>
                  <a:pt x="4893" y="168"/>
                  <a:pt x="4893" y="251"/>
                </a:cubicBezTo>
                <a:cubicBezTo>
                  <a:pt x="4893" y="332"/>
                  <a:pt x="4939" y="383"/>
                  <a:pt x="5027" y="383"/>
                </a:cubicBezTo>
                <a:cubicBezTo>
                  <a:pt x="5061" y="383"/>
                  <a:pt x="5089" y="375"/>
                  <a:pt x="5106" y="365"/>
                </a:cubicBezTo>
                <a:cubicBezTo>
                  <a:pt x="5117" y="352"/>
                  <a:pt x="5125" y="328"/>
                  <a:pt x="5124" y="309"/>
                </a:cubicBezTo>
                <a:cubicBezTo>
                  <a:pt x="5106" y="317"/>
                  <a:pt x="5078" y="324"/>
                  <a:pt x="5046" y="324"/>
                </a:cubicBezTo>
                <a:cubicBezTo>
                  <a:pt x="4996" y="324"/>
                  <a:pt x="4971" y="307"/>
                  <a:pt x="4968" y="272"/>
                </a:cubicBezTo>
                <a:lnTo>
                  <a:pt x="5120" y="272"/>
                </a:lnTo>
                <a:close/>
                <a:moveTo>
                  <a:pt x="4684" y="209"/>
                </a:moveTo>
                <a:cubicBezTo>
                  <a:pt x="4693" y="193"/>
                  <a:pt x="4708" y="179"/>
                  <a:pt x="4735" y="179"/>
                </a:cubicBezTo>
                <a:cubicBezTo>
                  <a:pt x="4765" y="179"/>
                  <a:pt x="4774" y="196"/>
                  <a:pt x="4774" y="223"/>
                </a:cubicBezTo>
                <a:cubicBezTo>
                  <a:pt x="4774" y="369"/>
                  <a:pt x="4774" y="369"/>
                  <a:pt x="4774" y="369"/>
                </a:cubicBezTo>
                <a:cubicBezTo>
                  <a:pt x="4781" y="372"/>
                  <a:pt x="4793" y="375"/>
                  <a:pt x="4811" y="375"/>
                </a:cubicBezTo>
                <a:cubicBezTo>
                  <a:pt x="4828" y="375"/>
                  <a:pt x="4840" y="372"/>
                  <a:pt x="4847" y="369"/>
                </a:cubicBezTo>
                <a:cubicBezTo>
                  <a:pt x="4847" y="210"/>
                  <a:pt x="4847" y="210"/>
                  <a:pt x="4847" y="210"/>
                </a:cubicBezTo>
                <a:cubicBezTo>
                  <a:pt x="4847" y="127"/>
                  <a:pt x="4801" y="114"/>
                  <a:pt x="4762" y="114"/>
                </a:cubicBezTo>
                <a:cubicBezTo>
                  <a:pt x="4716" y="114"/>
                  <a:pt x="4692" y="133"/>
                  <a:pt x="4681" y="158"/>
                </a:cubicBezTo>
                <a:cubicBezTo>
                  <a:pt x="4677" y="158"/>
                  <a:pt x="4677" y="158"/>
                  <a:pt x="4677" y="158"/>
                </a:cubicBezTo>
                <a:cubicBezTo>
                  <a:pt x="4681" y="135"/>
                  <a:pt x="4684" y="104"/>
                  <a:pt x="4684" y="76"/>
                </a:cubicBezTo>
                <a:cubicBezTo>
                  <a:pt x="4684" y="0"/>
                  <a:pt x="4684" y="0"/>
                  <a:pt x="4684" y="0"/>
                </a:cubicBezTo>
                <a:cubicBezTo>
                  <a:pt x="4652" y="0"/>
                  <a:pt x="4628" y="5"/>
                  <a:pt x="4611" y="14"/>
                </a:cubicBezTo>
                <a:cubicBezTo>
                  <a:pt x="4611" y="369"/>
                  <a:pt x="4611" y="369"/>
                  <a:pt x="4611" y="369"/>
                </a:cubicBezTo>
                <a:cubicBezTo>
                  <a:pt x="4618" y="372"/>
                  <a:pt x="4630" y="375"/>
                  <a:pt x="4648" y="375"/>
                </a:cubicBezTo>
                <a:cubicBezTo>
                  <a:pt x="4665" y="375"/>
                  <a:pt x="4677" y="372"/>
                  <a:pt x="4684" y="369"/>
                </a:cubicBezTo>
                <a:lnTo>
                  <a:pt x="4684" y="209"/>
                </a:lnTo>
                <a:close/>
                <a:moveTo>
                  <a:pt x="4494" y="124"/>
                </a:moveTo>
                <a:cubicBezTo>
                  <a:pt x="4494" y="50"/>
                  <a:pt x="4494" y="50"/>
                  <a:pt x="4494" y="50"/>
                </a:cubicBezTo>
                <a:cubicBezTo>
                  <a:pt x="4466" y="50"/>
                  <a:pt x="4440" y="57"/>
                  <a:pt x="4422" y="70"/>
                </a:cubicBezTo>
                <a:cubicBezTo>
                  <a:pt x="4422" y="124"/>
                  <a:pt x="4422" y="124"/>
                  <a:pt x="4422" y="124"/>
                </a:cubicBezTo>
                <a:cubicBezTo>
                  <a:pt x="4393" y="124"/>
                  <a:pt x="4393" y="124"/>
                  <a:pt x="4393" y="124"/>
                </a:cubicBezTo>
                <a:cubicBezTo>
                  <a:pt x="4387" y="140"/>
                  <a:pt x="4383" y="164"/>
                  <a:pt x="4383" y="186"/>
                </a:cubicBezTo>
                <a:cubicBezTo>
                  <a:pt x="4422" y="186"/>
                  <a:pt x="4422" y="186"/>
                  <a:pt x="4422" y="186"/>
                </a:cubicBezTo>
                <a:cubicBezTo>
                  <a:pt x="4422" y="291"/>
                  <a:pt x="4422" y="291"/>
                  <a:pt x="4422" y="291"/>
                </a:cubicBezTo>
                <a:cubicBezTo>
                  <a:pt x="4422" y="346"/>
                  <a:pt x="4440" y="383"/>
                  <a:pt x="4501" y="383"/>
                </a:cubicBezTo>
                <a:cubicBezTo>
                  <a:pt x="4526" y="383"/>
                  <a:pt x="4544" y="377"/>
                  <a:pt x="4558" y="366"/>
                </a:cubicBezTo>
                <a:cubicBezTo>
                  <a:pt x="4568" y="353"/>
                  <a:pt x="4576" y="324"/>
                  <a:pt x="4574" y="303"/>
                </a:cubicBezTo>
                <a:cubicBezTo>
                  <a:pt x="4558" y="313"/>
                  <a:pt x="4543" y="316"/>
                  <a:pt x="4528" y="316"/>
                </a:cubicBezTo>
                <a:cubicBezTo>
                  <a:pt x="4501" y="316"/>
                  <a:pt x="4494" y="304"/>
                  <a:pt x="4494" y="280"/>
                </a:cubicBezTo>
                <a:cubicBezTo>
                  <a:pt x="4494" y="186"/>
                  <a:pt x="4494" y="186"/>
                  <a:pt x="4494" y="186"/>
                </a:cubicBezTo>
                <a:cubicBezTo>
                  <a:pt x="4561" y="186"/>
                  <a:pt x="4561" y="186"/>
                  <a:pt x="4561" y="186"/>
                </a:cubicBezTo>
                <a:cubicBezTo>
                  <a:pt x="4564" y="180"/>
                  <a:pt x="4565" y="167"/>
                  <a:pt x="4565" y="155"/>
                </a:cubicBezTo>
                <a:cubicBezTo>
                  <a:pt x="4565" y="142"/>
                  <a:pt x="4564" y="130"/>
                  <a:pt x="4561" y="124"/>
                </a:cubicBezTo>
                <a:lnTo>
                  <a:pt x="4494" y="124"/>
                </a:lnTo>
                <a:close/>
                <a:moveTo>
                  <a:pt x="4188" y="320"/>
                </a:moveTo>
                <a:cubicBezTo>
                  <a:pt x="4186" y="360"/>
                  <a:pt x="4177" y="406"/>
                  <a:pt x="4162" y="440"/>
                </a:cubicBezTo>
                <a:cubicBezTo>
                  <a:pt x="4174" y="452"/>
                  <a:pt x="4196" y="462"/>
                  <a:pt x="4219" y="464"/>
                </a:cubicBezTo>
                <a:cubicBezTo>
                  <a:pt x="4239" y="430"/>
                  <a:pt x="4260" y="362"/>
                  <a:pt x="4263" y="306"/>
                </a:cubicBezTo>
                <a:cubicBezTo>
                  <a:pt x="4231" y="306"/>
                  <a:pt x="4207" y="311"/>
                  <a:pt x="4188" y="320"/>
                </a:cubicBezTo>
                <a:close/>
                <a:moveTo>
                  <a:pt x="4070" y="124"/>
                </a:moveTo>
                <a:cubicBezTo>
                  <a:pt x="4070" y="50"/>
                  <a:pt x="4070" y="50"/>
                  <a:pt x="4070" y="50"/>
                </a:cubicBezTo>
                <a:cubicBezTo>
                  <a:pt x="4042" y="50"/>
                  <a:pt x="4015" y="57"/>
                  <a:pt x="3997" y="70"/>
                </a:cubicBezTo>
                <a:cubicBezTo>
                  <a:pt x="3997" y="124"/>
                  <a:pt x="3997" y="124"/>
                  <a:pt x="3997" y="124"/>
                </a:cubicBezTo>
                <a:cubicBezTo>
                  <a:pt x="3969" y="124"/>
                  <a:pt x="3969" y="124"/>
                  <a:pt x="3969" y="124"/>
                </a:cubicBezTo>
                <a:cubicBezTo>
                  <a:pt x="3962" y="140"/>
                  <a:pt x="3959" y="164"/>
                  <a:pt x="3959" y="186"/>
                </a:cubicBezTo>
                <a:cubicBezTo>
                  <a:pt x="3997" y="186"/>
                  <a:pt x="3997" y="186"/>
                  <a:pt x="3997" y="186"/>
                </a:cubicBezTo>
                <a:cubicBezTo>
                  <a:pt x="3997" y="291"/>
                  <a:pt x="3997" y="291"/>
                  <a:pt x="3997" y="291"/>
                </a:cubicBezTo>
                <a:cubicBezTo>
                  <a:pt x="3997" y="346"/>
                  <a:pt x="4015" y="383"/>
                  <a:pt x="4077" y="383"/>
                </a:cubicBezTo>
                <a:cubicBezTo>
                  <a:pt x="4102" y="383"/>
                  <a:pt x="4119" y="377"/>
                  <a:pt x="4134" y="366"/>
                </a:cubicBezTo>
                <a:cubicBezTo>
                  <a:pt x="4144" y="353"/>
                  <a:pt x="4152" y="324"/>
                  <a:pt x="4150" y="303"/>
                </a:cubicBezTo>
                <a:cubicBezTo>
                  <a:pt x="4134" y="313"/>
                  <a:pt x="4119" y="316"/>
                  <a:pt x="4104" y="316"/>
                </a:cubicBezTo>
                <a:cubicBezTo>
                  <a:pt x="4077" y="316"/>
                  <a:pt x="4070" y="304"/>
                  <a:pt x="4070" y="280"/>
                </a:cubicBezTo>
                <a:cubicBezTo>
                  <a:pt x="4070" y="186"/>
                  <a:pt x="4070" y="186"/>
                  <a:pt x="4070" y="186"/>
                </a:cubicBezTo>
                <a:cubicBezTo>
                  <a:pt x="4137" y="186"/>
                  <a:pt x="4137" y="186"/>
                  <a:pt x="4137" y="186"/>
                </a:cubicBezTo>
                <a:cubicBezTo>
                  <a:pt x="4140" y="180"/>
                  <a:pt x="4141" y="167"/>
                  <a:pt x="4141" y="155"/>
                </a:cubicBezTo>
                <a:cubicBezTo>
                  <a:pt x="4141" y="142"/>
                  <a:pt x="4140" y="130"/>
                  <a:pt x="4137" y="124"/>
                </a:cubicBezTo>
                <a:lnTo>
                  <a:pt x="4070" y="124"/>
                </a:lnTo>
                <a:close/>
                <a:moveTo>
                  <a:pt x="3857" y="165"/>
                </a:moveTo>
                <a:cubicBezTo>
                  <a:pt x="3853" y="165"/>
                  <a:pt x="3853" y="165"/>
                  <a:pt x="3853" y="165"/>
                </a:cubicBezTo>
                <a:cubicBezTo>
                  <a:pt x="3848" y="119"/>
                  <a:pt x="3848" y="119"/>
                  <a:pt x="3848" y="119"/>
                </a:cubicBezTo>
                <a:cubicBezTo>
                  <a:pt x="3824" y="119"/>
                  <a:pt x="3803" y="123"/>
                  <a:pt x="3790" y="130"/>
                </a:cubicBezTo>
                <a:cubicBezTo>
                  <a:pt x="3790" y="369"/>
                  <a:pt x="3790" y="369"/>
                  <a:pt x="3790" y="369"/>
                </a:cubicBezTo>
                <a:cubicBezTo>
                  <a:pt x="3797" y="372"/>
                  <a:pt x="3809" y="375"/>
                  <a:pt x="3826" y="375"/>
                </a:cubicBezTo>
                <a:cubicBezTo>
                  <a:pt x="3844" y="375"/>
                  <a:pt x="3856" y="372"/>
                  <a:pt x="3862" y="369"/>
                </a:cubicBezTo>
                <a:cubicBezTo>
                  <a:pt x="3862" y="229"/>
                  <a:pt x="3862" y="229"/>
                  <a:pt x="3862" y="229"/>
                </a:cubicBezTo>
                <a:cubicBezTo>
                  <a:pt x="3872" y="203"/>
                  <a:pt x="3891" y="186"/>
                  <a:pt x="3916" y="186"/>
                </a:cubicBezTo>
                <a:cubicBezTo>
                  <a:pt x="3932" y="186"/>
                  <a:pt x="3941" y="189"/>
                  <a:pt x="3951" y="194"/>
                </a:cubicBezTo>
                <a:cubicBezTo>
                  <a:pt x="3953" y="187"/>
                  <a:pt x="3955" y="178"/>
                  <a:pt x="3955" y="164"/>
                </a:cubicBezTo>
                <a:cubicBezTo>
                  <a:pt x="3955" y="145"/>
                  <a:pt x="3952" y="131"/>
                  <a:pt x="3945" y="118"/>
                </a:cubicBezTo>
                <a:cubicBezTo>
                  <a:pt x="3939" y="115"/>
                  <a:pt x="3931" y="114"/>
                  <a:pt x="3921" y="114"/>
                </a:cubicBezTo>
                <a:cubicBezTo>
                  <a:pt x="3880" y="114"/>
                  <a:pt x="3864" y="137"/>
                  <a:pt x="3857" y="165"/>
                </a:cubicBezTo>
                <a:close/>
                <a:moveTo>
                  <a:pt x="3565" y="245"/>
                </a:moveTo>
                <a:cubicBezTo>
                  <a:pt x="3565" y="201"/>
                  <a:pt x="3581" y="173"/>
                  <a:pt x="3615" y="173"/>
                </a:cubicBezTo>
                <a:cubicBezTo>
                  <a:pt x="3647" y="173"/>
                  <a:pt x="3665" y="201"/>
                  <a:pt x="3665" y="245"/>
                </a:cubicBezTo>
                <a:cubicBezTo>
                  <a:pt x="3665" y="294"/>
                  <a:pt x="3649" y="323"/>
                  <a:pt x="3615" y="323"/>
                </a:cubicBezTo>
                <a:cubicBezTo>
                  <a:pt x="3582" y="323"/>
                  <a:pt x="3565" y="294"/>
                  <a:pt x="3565" y="245"/>
                </a:cubicBezTo>
                <a:close/>
                <a:moveTo>
                  <a:pt x="3615" y="114"/>
                </a:moveTo>
                <a:cubicBezTo>
                  <a:pt x="3541" y="114"/>
                  <a:pt x="3490" y="162"/>
                  <a:pt x="3490" y="244"/>
                </a:cubicBezTo>
                <a:cubicBezTo>
                  <a:pt x="3490" y="337"/>
                  <a:pt x="3534" y="383"/>
                  <a:pt x="3615" y="383"/>
                </a:cubicBezTo>
                <a:cubicBezTo>
                  <a:pt x="3692" y="383"/>
                  <a:pt x="3739" y="334"/>
                  <a:pt x="3739" y="244"/>
                </a:cubicBezTo>
                <a:cubicBezTo>
                  <a:pt x="3739" y="159"/>
                  <a:pt x="3690" y="114"/>
                  <a:pt x="3615" y="114"/>
                </a:cubicBezTo>
                <a:close/>
                <a:moveTo>
                  <a:pt x="3264" y="304"/>
                </a:moveTo>
                <a:cubicBezTo>
                  <a:pt x="3261" y="321"/>
                  <a:pt x="3265" y="352"/>
                  <a:pt x="3275" y="369"/>
                </a:cubicBezTo>
                <a:cubicBezTo>
                  <a:pt x="3297" y="379"/>
                  <a:pt x="3325" y="383"/>
                  <a:pt x="3351" y="383"/>
                </a:cubicBezTo>
                <a:cubicBezTo>
                  <a:pt x="3413" y="383"/>
                  <a:pt x="3458" y="359"/>
                  <a:pt x="3458" y="295"/>
                </a:cubicBezTo>
                <a:cubicBezTo>
                  <a:pt x="3458" y="207"/>
                  <a:pt x="3343" y="225"/>
                  <a:pt x="3343" y="188"/>
                </a:cubicBezTo>
                <a:cubicBezTo>
                  <a:pt x="3343" y="176"/>
                  <a:pt x="3350" y="169"/>
                  <a:pt x="3371" y="169"/>
                </a:cubicBezTo>
                <a:cubicBezTo>
                  <a:pt x="3396" y="169"/>
                  <a:pt x="3424" y="178"/>
                  <a:pt x="3446" y="192"/>
                </a:cubicBezTo>
                <a:cubicBezTo>
                  <a:pt x="3449" y="173"/>
                  <a:pt x="3443" y="145"/>
                  <a:pt x="3434" y="131"/>
                </a:cubicBezTo>
                <a:cubicBezTo>
                  <a:pt x="3415" y="119"/>
                  <a:pt x="3388" y="114"/>
                  <a:pt x="3363" y="114"/>
                </a:cubicBezTo>
                <a:cubicBezTo>
                  <a:pt x="3303" y="114"/>
                  <a:pt x="3270" y="144"/>
                  <a:pt x="3270" y="195"/>
                </a:cubicBezTo>
                <a:cubicBezTo>
                  <a:pt x="3270" y="284"/>
                  <a:pt x="3384" y="264"/>
                  <a:pt x="3384" y="304"/>
                </a:cubicBezTo>
                <a:cubicBezTo>
                  <a:pt x="3384" y="319"/>
                  <a:pt x="3374" y="327"/>
                  <a:pt x="3349" y="327"/>
                </a:cubicBezTo>
                <a:cubicBezTo>
                  <a:pt x="3321" y="327"/>
                  <a:pt x="3285" y="317"/>
                  <a:pt x="3264" y="304"/>
                </a:cubicBezTo>
                <a:close/>
                <a:moveTo>
                  <a:pt x="2977" y="219"/>
                </a:moveTo>
                <a:cubicBezTo>
                  <a:pt x="2979" y="188"/>
                  <a:pt x="2998" y="168"/>
                  <a:pt x="3029" y="168"/>
                </a:cubicBezTo>
                <a:cubicBezTo>
                  <a:pt x="3065" y="168"/>
                  <a:pt x="3074" y="193"/>
                  <a:pt x="3070" y="219"/>
                </a:cubicBezTo>
                <a:lnTo>
                  <a:pt x="2977" y="219"/>
                </a:lnTo>
                <a:close/>
                <a:moveTo>
                  <a:pt x="3131" y="272"/>
                </a:moveTo>
                <a:cubicBezTo>
                  <a:pt x="3135" y="259"/>
                  <a:pt x="3138" y="241"/>
                  <a:pt x="3138" y="225"/>
                </a:cubicBezTo>
                <a:cubicBezTo>
                  <a:pt x="3138" y="159"/>
                  <a:pt x="3105" y="114"/>
                  <a:pt x="3032" y="114"/>
                </a:cubicBezTo>
                <a:cubicBezTo>
                  <a:pt x="2953" y="114"/>
                  <a:pt x="2903" y="168"/>
                  <a:pt x="2903" y="251"/>
                </a:cubicBezTo>
                <a:cubicBezTo>
                  <a:pt x="2903" y="332"/>
                  <a:pt x="2950" y="383"/>
                  <a:pt x="3037" y="383"/>
                </a:cubicBezTo>
                <a:cubicBezTo>
                  <a:pt x="3072" y="383"/>
                  <a:pt x="3100" y="375"/>
                  <a:pt x="3116" y="365"/>
                </a:cubicBezTo>
                <a:cubicBezTo>
                  <a:pt x="3128" y="352"/>
                  <a:pt x="3136" y="328"/>
                  <a:pt x="3134" y="309"/>
                </a:cubicBezTo>
                <a:cubicBezTo>
                  <a:pt x="3116" y="317"/>
                  <a:pt x="3088" y="324"/>
                  <a:pt x="3056" y="324"/>
                </a:cubicBezTo>
                <a:cubicBezTo>
                  <a:pt x="3007" y="324"/>
                  <a:pt x="2982" y="307"/>
                  <a:pt x="2979" y="272"/>
                </a:cubicBezTo>
                <a:lnTo>
                  <a:pt x="3131" y="272"/>
                </a:lnTo>
                <a:close/>
                <a:moveTo>
                  <a:pt x="2771" y="319"/>
                </a:moveTo>
                <a:cubicBezTo>
                  <a:pt x="2766" y="289"/>
                  <a:pt x="2761" y="263"/>
                  <a:pt x="2755" y="240"/>
                </a:cubicBezTo>
                <a:cubicBezTo>
                  <a:pt x="2725" y="118"/>
                  <a:pt x="2725" y="118"/>
                  <a:pt x="2725" y="118"/>
                </a:cubicBezTo>
                <a:cubicBezTo>
                  <a:pt x="2687" y="118"/>
                  <a:pt x="2652" y="122"/>
                  <a:pt x="2629" y="131"/>
                </a:cubicBezTo>
                <a:cubicBezTo>
                  <a:pt x="2603" y="235"/>
                  <a:pt x="2603" y="235"/>
                  <a:pt x="2603" y="235"/>
                </a:cubicBezTo>
                <a:cubicBezTo>
                  <a:pt x="2597" y="256"/>
                  <a:pt x="2591" y="292"/>
                  <a:pt x="2589" y="319"/>
                </a:cubicBezTo>
                <a:cubicBezTo>
                  <a:pt x="2585" y="319"/>
                  <a:pt x="2585" y="319"/>
                  <a:pt x="2585" y="319"/>
                </a:cubicBezTo>
                <a:cubicBezTo>
                  <a:pt x="2582" y="288"/>
                  <a:pt x="2575" y="250"/>
                  <a:pt x="2569" y="223"/>
                </a:cubicBezTo>
                <a:cubicBezTo>
                  <a:pt x="2545" y="125"/>
                  <a:pt x="2545" y="125"/>
                  <a:pt x="2545" y="125"/>
                </a:cubicBezTo>
                <a:cubicBezTo>
                  <a:pt x="2540" y="123"/>
                  <a:pt x="2530" y="121"/>
                  <a:pt x="2516" y="121"/>
                </a:cubicBezTo>
                <a:cubicBezTo>
                  <a:pt x="2496" y="121"/>
                  <a:pt x="2482" y="125"/>
                  <a:pt x="2474" y="131"/>
                </a:cubicBezTo>
                <a:cubicBezTo>
                  <a:pt x="2537" y="380"/>
                  <a:pt x="2537" y="380"/>
                  <a:pt x="2537" y="380"/>
                </a:cubicBezTo>
                <a:cubicBezTo>
                  <a:pt x="2571" y="380"/>
                  <a:pt x="2606" y="377"/>
                  <a:pt x="2631" y="369"/>
                </a:cubicBezTo>
                <a:cubicBezTo>
                  <a:pt x="2657" y="273"/>
                  <a:pt x="2657" y="273"/>
                  <a:pt x="2657" y="273"/>
                </a:cubicBezTo>
                <a:cubicBezTo>
                  <a:pt x="2665" y="246"/>
                  <a:pt x="2671" y="210"/>
                  <a:pt x="2675" y="180"/>
                </a:cubicBezTo>
                <a:cubicBezTo>
                  <a:pt x="2679" y="180"/>
                  <a:pt x="2679" y="180"/>
                  <a:pt x="2679" y="180"/>
                </a:cubicBezTo>
                <a:cubicBezTo>
                  <a:pt x="2683" y="210"/>
                  <a:pt x="2691" y="247"/>
                  <a:pt x="2698" y="274"/>
                </a:cubicBezTo>
                <a:cubicBezTo>
                  <a:pt x="2728" y="380"/>
                  <a:pt x="2728" y="380"/>
                  <a:pt x="2728" y="380"/>
                </a:cubicBezTo>
                <a:cubicBezTo>
                  <a:pt x="2762" y="380"/>
                  <a:pt x="2797" y="377"/>
                  <a:pt x="2821" y="370"/>
                </a:cubicBezTo>
                <a:cubicBezTo>
                  <a:pt x="2883" y="130"/>
                  <a:pt x="2883" y="130"/>
                  <a:pt x="2883" y="130"/>
                </a:cubicBezTo>
                <a:cubicBezTo>
                  <a:pt x="2874" y="125"/>
                  <a:pt x="2862" y="121"/>
                  <a:pt x="2843" y="121"/>
                </a:cubicBezTo>
                <a:cubicBezTo>
                  <a:pt x="2828" y="121"/>
                  <a:pt x="2819" y="123"/>
                  <a:pt x="2815" y="125"/>
                </a:cubicBezTo>
                <a:cubicBezTo>
                  <a:pt x="2791" y="226"/>
                  <a:pt x="2791" y="226"/>
                  <a:pt x="2791" y="226"/>
                </a:cubicBezTo>
                <a:cubicBezTo>
                  <a:pt x="2784" y="252"/>
                  <a:pt x="2779" y="288"/>
                  <a:pt x="2775" y="319"/>
                </a:cubicBezTo>
                <a:lnTo>
                  <a:pt x="2771" y="319"/>
                </a:lnTo>
                <a:close/>
                <a:moveTo>
                  <a:pt x="2279" y="165"/>
                </a:moveTo>
                <a:cubicBezTo>
                  <a:pt x="2275" y="165"/>
                  <a:pt x="2275" y="165"/>
                  <a:pt x="2275" y="165"/>
                </a:cubicBezTo>
                <a:cubicBezTo>
                  <a:pt x="2270" y="119"/>
                  <a:pt x="2270" y="119"/>
                  <a:pt x="2270" y="119"/>
                </a:cubicBezTo>
                <a:cubicBezTo>
                  <a:pt x="2246" y="119"/>
                  <a:pt x="2225" y="123"/>
                  <a:pt x="2211" y="130"/>
                </a:cubicBezTo>
                <a:cubicBezTo>
                  <a:pt x="2211" y="369"/>
                  <a:pt x="2211" y="369"/>
                  <a:pt x="2211" y="369"/>
                </a:cubicBezTo>
                <a:cubicBezTo>
                  <a:pt x="2218" y="372"/>
                  <a:pt x="2230" y="375"/>
                  <a:pt x="2248" y="375"/>
                </a:cubicBezTo>
                <a:cubicBezTo>
                  <a:pt x="2265" y="375"/>
                  <a:pt x="2277" y="372"/>
                  <a:pt x="2284" y="369"/>
                </a:cubicBezTo>
                <a:cubicBezTo>
                  <a:pt x="2284" y="229"/>
                  <a:pt x="2284" y="229"/>
                  <a:pt x="2284" y="229"/>
                </a:cubicBezTo>
                <a:cubicBezTo>
                  <a:pt x="2293" y="203"/>
                  <a:pt x="2312" y="186"/>
                  <a:pt x="2338" y="186"/>
                </a:cubicBezTo>
                <a:cubicBezTo>
                  <a:pt x="2353" y="186"/>
                  <a:pt x="2363" y="189"/>
                  <a:pt x="2372" y="194"/>
                </a:cubicBezTo>
                <a:cubicBezTo>
                  <a:pt x="2375" y="187"/>
                  <a:pt x="2377" y="178"/>
                  <a:pt x="2377" y="164"/>
                </a:cubicBezTo>
                <a:cubicBezTo>
                  <a:pt x="2377" y="145"/>
                  <a:pt x="2373" y="131"/>
                  <a:pt x="2366" y="118"/>
                </a:cubicBezTo>
                <a:cubicBezTo>
                  <a:pt x="2360" y="115"/>
                  <a:pt x="2352" y="114"/>
                  <a:pt x="2343" y="114"/>
                </a:cubicBezTo>
                <a:cubicBezTo>
                  <a:pt x="2302" y="114"/>
                  <a:pt x="2286" y="137"/>
                  <a:pt x="2279" y="165"/>
                </a:cubicBezTo>
                <a:close/>
                <a:moveTo>
                  <a:pt x="1999" y="219"/>
                </a:moveTo>
                <a:cubicBezTo>
                  <a:pt x="2001" y="188"/>
                  <a:pt x="2020" y="168"/>
                  <a:pt x="2051" y="168"/>
                </a:cubicBezTo>
                <a:cubicBezTo>
                  <a:pt x="2087" y="168"/>
                  <a:pt x="2097" y="193"/>
                  <a:pt x="2093" y="219"/>
                </a:cubicBezTo>
                <a:lnTo>
                  <a:pt x="1999" y="219"/>
                </a:lnTo>
                <a:close/>
                <a:moveTo>
                  <a:pt x="2153" y="272"/>
                </a:moveTo>
                <a:cubicBezTo>
                  <a:pt x="2158" y="259"/>
                  <a:pt x="2161" y="241"/>
                  <a:pt x="2161" y="225"/>
                </a:cubicBezTo>
                <a:cubicBezTo>
                  <a:pt x="2161" y="159"/>
                  <a:pt x="2127" y="114"/>
                  <a:pt x="2054" y="114"/>
                </a:cubicBezTo>
                <a:cubicBezTo>
                  <a:pt x="1976" y="114"/>
                  <a:pt x="1926" y="168"/>
                  <a:pt x="1926" y="251"/>
                </a:cubicBezTo>
                <a:cubicBezTo>
                  <a:pt x="1926" y="332"/>
                  <a:pt x="1972" y="383"/>
                  <a:pt x="2060" y="383"/>
                </a:cubicBezTo>
                <a:cubicBezTo>
                  <a:pt x="2094" y="383"/>
                  <a:pt x="2122" y="375"/>
                  <a:pt x="2139" y="365"/>
                </a:cubicBezTo>
                <a:cubicBezTo>
                  <a:pt x="2150" y="352"/>
                  <a:pt x="2158" y="328"/>
                  <a:pt x="2157" y="309"/>
                </a:cubicBezTo>
                <a:cubicBezTo>
                  <a:pt x="2139" y="317"/>
                  <a:pt x="2111" y="324"/>
                  <a:pt x="2079" y="324"/>
                </a:cubicBezTo>
                <a:cubicBezTo>
                  <a:pt x="2029" y="324"/>
                  <a:pt x="2004" y="307"/>
                  <a:pt x="2001" y="272"/>
                </a:cubicBezTo>
                <a:lnTo>
                  <a:pt x="2153" y="272"/>
                </a:lnTo>
                <a:close/>
                <a:moveTo>
                  <a:pt x="1825" y="124"/>
                </a:moveTo>
                <a:cubicBezTo>
                  <a:pt x="1825" y="50"/>
                  <a:pt x="1825" y="50"/>
                  <a:pt x="1825" y="50"/>
                </a:cubicBezTo>
                <a:cubicBezTo>
                  <a:pt x="1797" y="50"/>
                  <a:pt x="1771" y="57"/>
                  <a:pt x="1753" y="70"/>
                </a:cubicBezTo>
                <a:cubicBezTo>
                  <a:pt x="1753" y="124"/>
                  <a:pt x="1753" y="124"/>
                  <a:pt x="1753" y="124"/>
                </a:cubicBezTo>
                <a:cubicBezTo>
                  <a:pt x="1724" y="124"/>
                  <a:pt x="1724" y="124"/>
                  <a:pt x="1724" y="124"/>
                </a:cubicBezTo>
                <a:cubicBezTo>
                  <a:pt x="1718" y="140"/>
                  <a:pt x="1714" y="164"/>
                  <a:pt x="1714" y="186"/>
                </a:cubicBezTo>
                <a:cubicBezTo>
                  <a:pt x="1753" y="186"/>
                  <a:pt x="1753" y="186"/>
                  <a:pt x="1753" y="186"/>
                </a:cubicBezTo>
                <a:cubicBezTo>
                  <a:pt x="1753" y="291"/>
                  <a:pt x="1753" y="291"/>
                  <a:pt x="1753" y="291"/>
                </a:cubicBezTo>
                <a:cubicBezTo>
                  <a:pt x="1753" y="346"/>
                  <a:pt x="1771" y="383"/>
                  <a:pt x="1832" y="383"/>
                </a:cubicBezTo>
                <a:cubicBezTo>
                  <a:pt x="1857" y="383"/>
                  <a:pt x="1875" y="377"/>
                  <a:pt x="1889" y="366"/>
                </a:cubicBezTo>
                <a:cubicBezTo>
                  <a:pt x="1899" y="353"/>
                  <a:pt x="1907" y="324"/>
                  <a:pt x="1905" y="303"/>
                </a:cubicBezTo>
                <a:cubicBezTo>
                  <a:pt x="1889" y="313"/>
                  <a:pt x="1874" y="316"/>
                  <a:pt x="1859" y="316"/>
                </a:cubicBezTo>
                <a:cubicBezTo>
                  <a:pt x="1832" y="316"/>
                  <a:pt x="1825" y="304"/>
                  <a:pt x="1825" y="280"/>
                </a:cubicBezTo>
                <a:cubicBezTo>
                  <a:pt x="1825" y="186"/>
                  <a:pt x="1825" y="186"/>
                  <a:pt x="1825" y="186"/>
                </a:cubicBezTo>
                <a:cubicBezTo>
                  <a:pt x="1892" y="186"/>
                  <a:pt x="1892" y="186"/>
                  <a:pt x="1892" y="186"/>
                </a:cubicBezTo>
                <a:cubicBezTo>
                  <a:pt x="1895" y="180"/>
                  <a:pt x="1896" y="167"/>
                  <a:pt x="1896" y="155"/>
                </a:cubicBezTo>
                <a:cubicBezTo>
                  <a:pt x="1896" y="142"/>
                  <a:pt x="1895" y="130"/>
                  <a:pt x="1892" y="124"/>
                </a:cubicBezTo>
                <a:lnTo>
                  <a:pt x="1825" y="124"/>
                </a:lnTo>
                <a:close/>
                <a:moveTo>
                  <a:pt x="1627" y="124"/>
                </a:moveTo>
                <a:cubicBezTo>
                  <a:pt x="1627" y="50"/>
                  <a:pt x="1627" y="50"/>
                  <a:pt x="1627" y="50"/>
                </a:cubicBezTo>
                <a:cubicBezTo>
                  <a:pt x="1599" y="50"/>
                  <a:pt x="1572" y="57"/>
                  <a:pt x="1554" y="70"/>
                </a:cubicBezTo>
                <a:cubicBezTo>
                  <a:pt x="1554" y="124"/>
                  <a:pt x="1554" y="124"/>
                  <a:pt x="1554" y="124"/>
                </a:cubicBezTo>
                <a:cubicBezTo>
                  <a:pt x="1526" y="124"/>
                  <a:pt x="1526" y="124"/>
                  <a:pt x="1526" y="124"/>
                </a:cubicBezTo>
                <a:cubicBezTo>
                  <a:pt x="1519" y="140"/>
                  <a:pt x="1516" y="164"/>
                  <a:pt x="1516" y="186"/>
                </a:cubicBezTo>
                <a:cubicBezTo>
                  <a:pt x="1554" y="186"/>
                  <a:pt x="1554" y="186"/>
                  <a:pt x="1554" y="186"/>
                </a:cubicBezTo>
                <a:cubicBezTo>
                  <a:pt x="1554" y="291"/>
                  <a:pt x="1554" y="291"/>
                  <a:pt x="1554" y="291"/>
                </a:cubicBezTo>
                <a:cubicBezTo>
                  <a:pt x="1554" y="346"/>
                  <a:pt x="1572" y="383"/>
                  <a:pt x="1634" y="383"/>
                </a:cubicBezTo>
                <a:cubicBezTo>
                  <a:pt x="1659" y="383"/>
                  <a:pt x="1676" y="377"/>
                  <a:pt x="1691" y="366"/>
                </a:cubicBezTo>
                <a:cubicBezTo>
                  <a:pt x="1701" y="353"/>
                  <a:pt x="1709" y="324"/>
                  <a:pt x="1706" y="303"/>
                </a:cubicBezTo>
                <a:cubicBezTo>
                  <a:pt x="1691" y="313"/>
                  <a:pt x="1676" y="316"/>
                  <a:pt x="1661" y="316"/>
                </a:cubicBezTo>
                <a:cubicBezTo>
                  <a:pt x="1634" y="316"/>
                  <a:pt x="1627" y="304"/>
                  <a:pt x="1627" y="280"/>
                </a:cubicBezTo>
                <a:cubicBezTo>
                  <a:pt x="1627" y="186"/>
                  <a:pt x="1627" y="186"/>
                  <a:pt x="1627" y="186"/>
                </a:cubicBezTo>
                <a:cubicBezTo>
                  <a:pt x="1693" y="186"/>
                  <a:pt x="1693" y="186"/>
                  <a:pt x="1693" y="186"/>
                </a:cubicBezTo>
                <a:cubicBezTo>
                  <a:pt x="1696" y="180"/>
                  <a:pt x="1698" y="167"/>
                  <a:pt x="1698" y="155"/>
                </a:cubicBezTo>
                <a:cubicBezTo>
                  <a:pt x="1698" y="142"/>
                  <a:pt x="1696" y="130"/>
                  <a:pt x="1693" y="124"/>
                </a:cubicBezTo>
                <a:lnTo>
                  <a:pt x="1627" y="124"/>
                </a:lnTo>
                <a:close/>
                <a:moveTo>
                  <a:pt x="1333" y="219"/>
                </a:moveTo>
                <a:cubicBezTo>
                  <a:pt x="1335" y="188"/>
                  <a:pt x="1354" y="168"/>
                  <a:pt x="1385" y="168"/>
                </a:cubicBezTo>
                <a:cubicBezTo>
                  <a:pt x="1421" y="168"/>
                  <a:pt x="1431" y="193"/>
                  <a:pt x="1427" y="219"/>
                </a:cubicBezTo>
                <a:lnTo>
                  <a:pt x="1333" y="219"/>
                </a:lnTo>
                <a:close/>
                <a:moveTo>
                  <a:pt x="1487" y="272"/>
                </a:moveTo>
                <a:cubicBezTo>
                  <a:pt x="1492" y="259"/>
                  <a:pt x="1495" y="241"/>
                  <a:pt x="1495" y="225"/>
                </a:cubicBezTo>
                <a:cubicBezTo>
                  <a:pt x="1495" y="159"/>
                  <a:pt x="1461" y="114"/>
                  <a:pt x="1388" y="114"/>
                </a:cubicBezTo>
                <a:cubicBezTo>
                  <a:pt x="1310" y="114"/>
                  <a:pt x="1260" y="168"/>
                  <a:pt x="1260" y="251"/>
                </a:cubicBezTo>
                <a:cubicBezTo>
                  <a:pt x="1260" y="332"/>
                  <a:pt x="1306" y="383"/>
                  <a:pt x="1394" y="383"/>
                </a:cubicBezTo>
                <a:cubicBezTo>
                  <a:pt x="1428" y="383"/>
                  <a:pt x="1456" y="375"/>
                  <a:pt x="1473" y="365"/>
                </a:cubicBezTo>
                <a:cubicBezTo>
                  <a:pt x="1484" y="352"/>
                  <a:pt x="1492" y="328"/>
                  <a:pt x="1491" y="309"/>
                </a:cubicBezTo>
                <a:cubicBezTo>
                  <a:pt x="1473" y="317"/>
                  <a:pt x="1445" y="324"/>
                  <a:pt x="1413" y="324"/>
                </a:cubicBezTo>
                <a:cubicBezTo>
                  <a:pt x="1363" y="324"/>
                  <a:pt x="1338" y="307"/>
                  <a:pt x="1335" y="272"/>
                </a:cubicBezTo>
                <a:lnTo>
                  <a:pt x="1487" y="272"/>
                </a:lnTo>
                <a:close/>
                <a:moveTo>
                  <a:pt x="1056" y="200"/>
                </a:moveTo>
                <a:cubicBezTo>
                  <a:pt x="1066" y="188"/>
                  <a:pt x="1079" y="177"/>
                  <a:pt x="1102" y="177"/>
                </a:cubicBezTo>
                <a:cubicBezTo>
                  <a:pt x="1134" y="177"/>
                  <a:pt x="1152" y="199"/>
                  <a:pt x="1152" y="245"/>
                </a:cubicBezTo>
                <a:cubicBezTo>
                  <a:pt x="1152" y="294"/>
                  <a:pt x="1133" y="322"/>
                  <a:pt x="1086" y="322"/>
                </a:cubicBezTo>
                <a:cubicBezTo>
                  <a:pt x="1075" y="322"/>
                  <a:pt x="1063" y="321"/>
                  <a:pt x="1056" y="319"/>
                </a:cubicBezTo>
                <a:lnTo>
                  <a:pt x="1056" y="200"/>
                </a:lnTo>
                <a:close/>
                <a:moveTo>
                  <a:pt x="1052" y="154"/>
                </a:moveTo>
                <a:cubicBezTo>
                  <a:pt x="1055" y="133"/>
                  <a:pt x="1057" y="102"/>
                  <a:pt x="1057" y="80"/>
                </a:cubicBezTo>
                <a:cubicBezTo>
                  <a:pt x="1057" y="0"/>
                  <a:pt x="1057" y="0"/>
                  <a:pt x="1057" y="0"/>
                </a:cubicBezTo>
                <a:cubicBezTo>
                  <a:pt x="1025" y="0"/>
                  <a:pt x="1002" y="5"/>
                  <a:pt x="985" y="14"/>
                </a:cubicBezTo>
                <a:cubicBezTo>
                  <a:pt x="985" y="364"/>
                  <a:pt x="985" y="364"/>
                  <a:pt x="985" y="364"/>
                </a:cubicBezTo>
                <a:cubicBezTo>
                  <a:pt x="1011" y="375"/>
                  <a:pt x="1048" y="383"/>
                  <a:pt x="1084" y="383"/>
                </a:cubicBezTo>
                <a:cubicBezTo>
                  <a:pt x="1174" y="383"/>
                  <a:pt x="1227" y="333"/>
                  <a:pt x="1227" y="238"/>
                </a:cubicBezTo>
                <a:cubicBezTo>
                  <a:pt x="1227" y="146"/>
                  <a:pt x="1177" y="114"/>
                  <a:pt x="1125" y="114"/>
                </a:cubicBezTo>
                <a:cubicBezTo>
                  <a:pt x="1087" y="114"/>
                  <a:pt x="1065" y="133"/>
                  <a:pt x="1056" y="154"/>
                </a:cubicBezTo>
                <a:lnTo>
                  <a:pt x="1052" y="154"/>
                </a:lnTo>
                <a:close/>
                <a:moveTo>
                  <a:pt x="682" y="219"/>
                </a:moveTo>
                <a:cubicBezTo>
                  <a:pt x="684" y="188"/>
                  <a:pt x="703" y="168"/>
                  <a:pt x="734" y="168"/>
                </a:cubicBezTo>
                <a:cubicBezTo>
                  <a:pt x="770" y="168"/>
                  <a:pt x="779" y="193"/>
                  <a:pt x="775" y="219"/>
                </a:cubicBezTo>
                <a:lnTo>
                  <a:pt x="682" y="219"/>
                </a:lnTo>
                <a:close/>
                <a:moveTo>
                  <a:pt x="836" y="272"/>
                </a:moveTo>
                <a:cubicBezTo>
                  <a:pt x="840" y="259"/>
                  <a:pt x="843" y="241"/>
                  <a:pt x="843" y="225"/>
                </a:cubicBezTo>
                <a:cubicBezTo>
                  <a:pt x="843" y="159"/>
                  <a:pt x="810" y="114"/>
                  <a:pt x="737" y="114"/>
                </a:cubicBezTo>
                <a:cubicBezTo>
                  <a:pt x="658" y="114"/>
                  <a:pt x="608" y="168"/>
                  <a:pt x="608" y="251"/>
                </a:cubicBezTo>
                <a:cubicBezTo>
                  <a:pt x="608" y="332"/>
                  <a:pt x="655" y="383"/>
                  <a:pt x="742" y="383"/>
                </a:cubicBezTo>
                <a:cubicBezTo>
                  <a:pt x="777" y="383"/>
                  <a:pt x="805" y="375"/>
                  <a:pt x="821" y="365"/>
                </a:cubicBezTo>
                <a:cubicBezTo>
                  <a:pt x="833" y="352"/>
                  <a:pt x="841" y="328"/>
                  <a:pt x="839" y="309"/>
                </a:cubicBezTo>
                <a:cubicBezTo>
                  <a:pt x="821" y="317"/>
                  <a:pt x="793" y="324"/>
                  <a:pt x="761" y="324"/>
                </a:cubicBezTo>
                <a:cubicBezTo>
                  <a:pt x="712" y="324"/>
                  <a:pt x="687" y="307"/>
                  <a:pt x="684" y="272"/>
                </a:cubicBezTo>
                <a:lnTo>
                  <a:pt x="836" y="272"/>
                </a:lnTo>
                <a:close/>
                <a:moveTo>
                  <a:pt x="399" y="209"/>
                </a:moveTo>
                <a:cubicBezTo>
                  <a:pt x="408" y="193"/>
                  <a:pt x="423" y="179"/>
                  <a:pt x="450" y="179"/>
                </a:cubicBezTo>
                <a:cubicBezTo>
                  <a:pt x="480" y="179"/>
                  <a:pt x="490" y="196"/>
                  <a:pt x="490" y="223"/>
                </a:cubicBezTo>
                <a:cubicBezTo>
                  <a:pt x="490" y="369"/>
                  <a:pt x="490" y="369"/>
                  <a:pt x="490" y="369"/>
                </a:cubicBezTo>
                <a:cubicBezTo>
                  <a:pt x="497" y="372"/>
                  <a:pt x="509" y="375"/>
                  <a:pt x="526" y="375"/>
                </a:cubicBezTo>
                <a:cubicBezTo>
                  <a:pt x="544" y="375"/>
                  <a:pt x="556" y="372"/>
                  <a:pt x="562" y="369"/>
                </a:cubicBezTo>
                <a:cubicBezTo>
                  <a:pt x="562" y="210"/>
                  <a:pt x="562" y="210"/>
                  <a:pt x="562" y="210"/>
                </a:cubicBezTo>
                <a:cubicBezTo>
                  <a:pt x="562" y="127"/>
                  <a:pt x="517" y="114"/>
                  <a:pt x="478" y="114"/>
                </a:cubicBezTo>
                <a:cubicBezTo>
                  <a:pt x="432" y="114"/>
                  <a:pt x="407" y="133"/>
                  <a:pt x="396" y="158"/>
                </a:cubicBezTo>
                <a:cubicBezTo>
                  <a:pt x="392" y="158"/>
                  <a:pt x="392" y="158"/>
                  <a:pt x="392" y="158"/>
                </a:cubicBezTo>
                <a:cubicBezTo>
                  <a:pt x="396" y="135"/>
                  <a:pt x="399" y="104"/>
                  <a:pt x="399" y="76"/>
                </a:cubicBezTo>
                <a:cubicBezTo>
                  <a:pt x="399" y="0"/>
                  <a:pt x="399" y="0"/>
                  <a:pt x="399" y="0"/>
                </a:cubicBezTo>
                <a:cubicBezTo>
                  <a:pt x="367" y="0"/>
                  <a:pt x="343" y="5"/>
                  <a:pt x="326" y="14"/>
                </a:cubicBezTo>
                <a:cubicBezTo>
                  <a:pt x="326" y="369"/>
                  <a:pt x="326" y="369"/>
                  <a:pt x="326" y="369"/>
                </a:cubicBezTo>
                <a:cubicBezTo>
                  <a:pt x="333" y="372"/>
                  <a:pt x="345" y="375"/>
                  <a:pt x="363" y="375"/>
                </a:cubicBezTo>
                <a:cubicBezTo>
                  <a:pt x="380" y="375"/>
                  <a:pt x="392" y="372"/>
                  <a:pt x="399" y="369"/>
                </a:cubicBezTo>
                <a:lnTo>
                  <a:pt x="399" y="209"/>
                </a:lnTo>
                <a:close/>
                <a:moveTo>
                  <a:pt x="282" y="84"/>
                </a:moveTo>
                <a:cubicBezTo>
                  <a:pt x="285" y="77"/>
                  <a:pt x="288" y="64"/>
                  <a:pt x="288" y="50"/>
                </a:cubicBezTo>
                <a:cubicBezTo>
                  <a:pt x="288" y="37"/>
                  <a:pt x="285" y="24"/>
                  <a:pt x="282" y="17"/>
                </a:cubicBezTo>
                <a:cubicBezTo>
                  <a:pt x="5" y="17"/>
                  <a:pt x="5" y="17"/>
                  <a:pt x="5" y="17"/>
                </a:cubicBezTo>
                <a:cubicBezTo>
                  <a:pt x="2" y="24"/>
                  <a:pt x="0" y="37"/>
                  <a:pt x="0" y="50"/>
                </a:cubicBezTo>
                <a:cubicBezTo>
                  <a:pt x="0" y="64"/>
                  <a:pt x="2" y="77"/>
                  <a:pt x="5" y="84"/>
                </a:cubicBezTo>
                <a:cubicBezTo>
                  <a:pt x="106" y="84"/>
                  <a:pt x="106" y="84"/>
                  <a:pt x="106" y="84"/>
                </a:cubicBezTo>
                <a:cubicBezTo>
                  <a:pt x="106" y="368"/>
                  <a:pt x="106" y="368"/>
                  <a:pt x="106" y="368"/>
                </a:cubicBezTo>
                <a:cubicBezTo>
                  <a:pt x="113" y="372"/>
                  <a:pt x="126" y="375"/>
                  <a:pt x="144" y="375"/>
                </a:cubicBezTo>
                <a:cubicBezTo>
                  <a:pt x="162" y="375"/>
                  <a:pt x="174" y="372"/>
                  <a:pt x="181" y="368"/>
                </a:cubicBezTo>
                <a:cubicBezTo>
                  <a:pt x="181" y="84"/>
                  <a:pt x="181" y="84"/>
                  <a:pt x="181" y="84"/>
                </a:cubicBezTo>
                <a:lnTo>
                  <a:pt x="282" y="84"/>
                </a:lnTo>
                <a:close/>
              </a:path>
            </a:pathLst>
          </a:custGeom>
          <a:solidFill>
            <a:srgbClr val="578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05839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56381B8-C723-F040-BDFF-0AC2FD3D5BF0}"/>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9DB438D-9211-F849-8BF3-51704E5A14CD}"/>
              </a:ext>
            </a:extLst>
          </p:cNvPr>
          <p:cNvSpPr>
            <a:spLocks noGrp="1"/>
          </p:cNvSpPr>
          <p:nvPr>
            <p:ph type="body" orient="vert" idx="1"/>
          </p:nvPr>
        </p:nvSpPr>
        <p:spPr>
          <a:xfrm>
            <a:off x="838200" y="365125"/>
            <a:ext cx="7734300"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048B6E-515A-004C-8BB8-3E47A26A1006}"/>
              </a:ext>
            </a:extLst>
          </p:cNvPr>
          <p:cNvSpPr>
            <a:spLocks noGrp="1"/>
          </p:cNvSpPr>
          <p:nvPr>
            <p:ph type="dt" sz="half" idx="10"/>
          </p:nvPr>
        </p:nvSpPr>
        <p:spPr>
          <a:xfrm>
            <a:off x="838200" y="6356350"/>
            <a:ext cx="2743200" cy="365125"/>
          </a:xfrm>
          <a:prstGeom prst="rect">
            <a:avLst/>
          </a:prstGeom>
        </p:spPr>
        <p:txBody>
          <a:bodyPr/>
          <a:lstStyle/>
          <a:p>
            <a:fld id="{54DAB8B1-5789-3343-9F69-DAB8F1334C76}" type="datetimeFigureOut">
              <a:rPr lang="fr-FR" smtClean="0"/>
              <a:t>10/01/2023</a:t>
            </a:fld>
            <a:endParaRPr lang="fr-FR"/>
          </a:p>
        </p:txBody>
      </p:sp>
      <p:sp>
        <p:nvSpPr>
          <p:cNvPr id="5" name="Espace réservé du pied de page 4">
            <a:extLst>
              <a:ext uri="{FF2B5EF4-FFF2-40B4-BE49-F238E27FC236}">
                <a16:creationId xmlns:a16="http://schemas.microsoft.com/office/drawing/2014/main" id="{5EF75399-D7EB-6048-8ACF-46BBD20ECC3C}"/>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02947978-014E-4A4D-ACA4-E7ABDCBE9BE2}"/>
              </a:ext>
            </a:extLst>
          </p:cNvPr>
          <p:cNvSpPr>
            <a:spLocks noGrp="1"/>
          </p:cNvSpPr>
          <p:nvPr>
            <p:ph type="sldNum" sz="quarter" idx="12"/>
          </p:nvPr>
        </p:nvSpPr>
        <p:spPr>
          <a:xfrm>
            <a:off x="8610600" y="6356350"/>
            <a:ext cx="2743200" cy="365125"/>
          </a:xfrm>
          <a:prstGeom prst="rect">
            <a:avLst/>
          </a:prstGeom>
        </p:spPr>
        <p:txBody>
          <a:bodyPr/>
          <a:lstStyle/>
          <a:p>
            <a:fld id="{D754D498-A081-C540-87C5-8F112923DEB3}" type="slidenum">
              <a:rPr lang="fr-FR" smtClean="0"/>
              <a:t>‹N°›</a:t>
            </a:fld>
            <a:endParaRPr lang="fr-FR"/>
          </a:p>
        </p:txBody>
      </p:sp>
    </p:spTree>
    <p:extLst>
      <p:ext uri="{BB962C8B-B14F-4D97-AF65-F5344CB8AC3E}">
        <p14:creationId xmlns:p14="http://schemas.microsoft.com/office/powerpoint/2010/main" val="3076194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037B-3C0A-DAF9-06CF-293835EBFF5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nl-BE"/>
          </a:p>
        </p:txBody>
      </p:sp>
      <p:sp>
        <p:nvSpPr>
          <p:cNvPr id="3" name="Subtitle 2">
            <a:extLst>
              <a:ext uri="{FF2B5EF4-FFF2-40B4-BE49-F238E27FC236}">
                <a16:creationId xmlns:a16="http://schemas.microsoft.com/office/drawing/2014/main" id="{8B514387-8353-E524-F9DD-BEC0877381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FAA3CCE5-1D6D-A0D6-D4BD-3C222A464A0A}"/>
              </a:ext>
            </a:extLst>
          </p:cNvPr>
          <p:cNvSpPr>
            <a:spLocks noGrp="1"/>
          </p:cNvSpPr>
          <p:nvPr>
            <p:ph type="dt" sz="half" idx="10"/>
          </p:nvPr>
        </p:nvSpPr>
        <p:spPr>
          <a:xfrm>
            <a:off x="838200" y="6356350"/>
            <a:ext cx="2743200" cy="365125"/>
          </a:xfrm>
          <a:prstGeom prst="rect">
            <a:avLst/>
          </a:prstGeom>
        </p:spPr>
        <p:txBody>
          <a:bodyPr/>
          <a:lstStyle/>
          <a:p>
            <a:fld id="{D66B2807-EE7E-43B4-85EB-49B5BF43ABB2}" type="datetimeFigureOut">
              <a:rPr lang="nl-BE" smtClean="0"/>
              <a:t>10/01/2023</a:t>
            </a:fld>
            <a:endParaRPr lang="nl-BE"/>
          </a:p>
        </p:txBody>
      </p:sp>
      <p:sp>
        <p:nvSpPr>
          <p:cNvPr id="5" name="Footer Placeholder 4">
            <a:extLst>
              <a:ext uri="{FF2B5EF4-FFF2-40B4-BE49-F238E27FC236}">
                <a16:creationId xmlns:a16="http://schemas.microsoft.com/office/drawing/2014/main" id="{6C254D60-2F79-24D9-DD6B-3A1919C5BCAE}"/>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Slide Number Placeholder 5">
            <a:extLst>
              <a:ext uri="{FF2B5EF4-FFF2-40B4-BE49-F238E27FC236}">
                <a16:creationId xmlns:a16="http://schemas.microsoft.com/office/drawing/2014/main" id="{6B55EA80-A3C4-FE26-7293-F07EC1DAF1C8}"/>
              </a:ext>
            </a:extLst>
          </p:cNvPr>
          <p:cNvSpPr>
            <a:spLocks noGrp="1"/>
          </p:cNvSpPr>
          <p:nvPr>
            <p:ph type="sldNum" sz="quarter" idx="12"/>
          </p:nvPr>
        </p:nvSpPr>
        <p:spPr>
          <a:xfrm>
            <a:off x="8610600" y="6356350"/>
            <a:ext cx="2743200" cy="365125"/>
          </a:xfrm>
          <a:prstGeom prst="rect">
            <a:avLst/>
          </a:prstGeom>
        </p:spPr>
        <p:txBody>
          <a:bodyPr/>
          <a:lstStyle/>
          <a:p>
            <a:fld id="{152A020F-97A4-437A-B560-A96A1E0459EC}" type="slidenum">
              <a:rPr lang="nl-BE" smtClean="0"/>
              <a:t>‹N°›</a:t>
            </a:fld>
            <a:endParaRPr lang="nl-BE"/>
          </a:p>
        </p:txBody>
      </p:sp>
    </p:spTree>
    <p:extLst>
      <p:ext uri="{BB962C8B-B14F-4D97-AF65-F5344CB8AC3E}">
        <p14:creationId xmlns:p14="http://schemas.microsoft.com/office/powerpoint/2010/main" val="168432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E385-9134-F9DE-5F38-316486F69D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28E2C049-347F-8D6A-D4AF-D58C93FD174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DF6EE338-6F66-B73C-5193-FC5EE25F1B7B}"/>
              </a:ext>
            </a:extLst>
          </p:cNvPr>
          <p:cNvSpPr>
            <a:spLocks noGrp="1"/>
          </p:cNvSpPr>
          <p:nvPr>
            <p:ph type="dt" sz="half" idx="10"/>
          </p:nvPr>
        </p:nvSpPr>
        <p:spPr>
          <a:xfrm>
            <a:off x="838200" y="6356350"/>
            <a:ext cx="2743200" cy="365125"/>
          </a:xfrm>
          <a:prstGeom prst="rect">
            <a:avLst/>
          </a:prstGeom>
        </p:spPr>
        <p:txBody>
          <a:bodyPr/>
          <a:lstStyle/>
          <a:p>
            <a:fld id="{D66B2807-EE7E-43B4-85EB-49B5BF43ABB2}" type="datetimeFigureOut">
              <a:rPr lang="nl-BE" smtClean="0"/>
              <a:t>10/01/2023</a:t>
            </a:fld>
            <a:endParaRPr lang="nl-BE"/>
          </a:p>
        </p:txBody>
      </p:sp>
      <p:sp>
        <p:nvSpPr>
          <p:cNvPr id="5" name="Footer Placeholder 4">
            <a:extLst>
              <a:ext uri="{FF2B5EF4-FFF2-40B4-BE49-F238E27FC236}">
                <a16:creationId xmlns:a16="http://schemas.microsoft.com/office/drawing/2014/main" id="{26AB8C63-30F5-F9EF-011B-C091AA2791E6}"/>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Slide Number Placeholder 5">
            <a:extLst>
              <a:ext uri="{FF2B5EF4-FFF2-40B4-BE49-F238E27FC236}">
                <a16:creationId xmlns:a16="http://schemas.microsoft.com/office/drawing/2014/main" id="{72884C00-D673-3758-205B-4271DC2847E3}"/>
              </a:ext>
            </a:extLst>
          </p:cNvPr>
          <p:cNvSpPr>
            <a:spLocks noGrp="1"/>
          </p:cNvSpPr>
          <p:nvPr>
            <p:ph type="sldNum" sz="quarter" idx="12"/>
          </p:nvPr>
        </p:nvSpPr>
        <p:spPr>
          <a:xfrm>
            <a:off x="8610600" y="6356350"/>
            <a:ext cx="2743200" cy="365125"/>
          </a:xfrm>
          <a:prstGeom prst="rect">
            <a:avLst/>
          </a:prstGeom>
        </p:spPr>
        <p:txBody>
          <a:bodyPr/>
          <a:lstStyle/>
          <a:p>
            <a:fld id="{152A020F-97A4-437A-B560-A96A1E0459EC}" type="slidenum">
              <a:rPr lang="nl-BE" smtClean="0"/>
              <a:t>‹N°›</a:t>
            </a:fld>
            <a:endParaRPr lang="nl-BE"/>
          </a:p>
        </p:txBody>
      </p:sp>
    </p:spTree>
    <p:extLst>
      <p:ext uri="{BB962C8B-B14F-4D97-AF65-F5344CB8AC3E}">
        <p14:creationId xmlns:p14="http://schemas.microsoft.com/office/powerpoint/2010/main" val="699170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B20F-E5C3-C6C0-B70C-0D29D7C2002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nl-BE"/>
          </a:p>
        </p:txBody>
      </p:sp>
      <p:sp>
        <p:nvSpPr>
          <p:cNvPr id="3" name="Text Placeholder 2">
            <a:extLst>
              <a:ext uri="{FF2B5EF4-FFF2-40B4-BE49-F238E27FC236}">
                <a16:creationId xmlns:a16="http://schemas.microsoft.com/office/drawing/2014/main" id="{E1C5F86D-55D8-81BA-CD7D-37438375502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81EA5-1A59-74B5-2270-380840718F7C}"/>
              </a:ext>
            </a:extLst>
          </p:cNvPr>
          <p:cNvSpPr>
            <a:spLocks noGrp="1"/>
          </p:cNvSpPr>
          <p:nvPr>
            <p:ph type="dt" sz="half" idx="10"/>
          </p:nvPr>
        </p:nvSpPr>
        <p:spPr>
          <a:xfrm>
            <a:off x="838200" y="6356350"/>
            <a:ext cx="2743200" cy="365125"/>
          </a:xfrm>
          <a:prstGeom prst="rect">
            <a:avLst/>
          </a:prstGeom>
        </p:spPr>
        <p:txBody>
          <a:bodyPr/>
          <a:lstStyle/>
          <a:p>
            <a:fld id="{D66B2807-EE7E-43B4-85EB-49B5BF43ABB2}" type="datetimeFigureOut">
              <a:rPr lang="nl-BE" smtClean="0"/>
              <a:t>10/01/2023</a:t>
            </a:fld>
            <a:endParaRPr lang="nl-BE"/>
          </a:p>
        </p:txBody>
      </p:sp>
      <p:sp>
        <p:nvSpPr>
          <p:cNvPr id="5" name="Footer Placeholder 4">
            <a:extLst>
              <a:ext uri="{FF2B5EF4-FFF2-40B4-BE49-F238E27FC236}">
                <a16:creationId xmlns:a16="http://schemas.microsoft.com/office/drawing/2014/main" id="{375E65A6-5E83-27D8-B9D3-3AC12F417D84}"/>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Slide Number Placeholder 5">
            <a:extLst>
              <a:ext uri="{FF2B5EF4-FFF2-40B4-BE49-F238E27FC236}">
                <a16:creationId xmlns:a16="http://schemas.microsoft.com/office/drawing/2014/main" id="{45C2C002-760B-DE47-5C30-D14874FDDD32}"/>
              </a:ext>
            </a:extLst>
          </p:cNvPr>
          <p:cNvSpPr>
            <a:spLocks noGrp="1"/>
          </p:cNvSpPr>
          <p:nvPr>
            <p:ph type="sldNum" sz="quarter" idx="12"/>
          </p:nvPr>
        </p:nvSpPr>
        <p:spPr>
          <a:xfrm>
            <a:off x="8610600" y="6356350"/>
            <a:ext cx="2743200" cy="365125"/>
          </a:xfrm>
          <a:prstGeom prst="rect">
            <a:avLst/>
          </a:prstGeom>
        </p:spPr>
        <p:txBody>
          <a:bodyPr/>
          <a:lstStyle/>
          <a:p>
            <a:fld id="{152A020F-97A4-437A-B560-A96A1E0459EC}" type="slidenum">
              <a:rPr lang="nl-BE" smtClean="0"/>
              <a:t>‹N°›</a:t>
            </a:fld>
            <a:endParaRPr lang="nl-BE"/>
          </a:p>
        </p:txBody>
      </p:sp>
    </p:spTree>
    <p:extLst>
      <p:ext uri="{BB962C8B-B14F-4D97-AF65-F5344CB8AC3E}">
        <p14:creationId xmlns:p14="http://schemas.microsoft.com/office/powerpoint/2010/main" val="3783119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915A1-E3F3-6F61-2F6A-C2A8778D1D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DF6A0BF0-7F3A-4EDC-E1EE-E782CB4F913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a:extLst>
              <a:ext uri="{FF2B5EF4-FFF2-40B4-BE49-F238E27FC236}">
                <a16:creationId xmlns:a16="http://schemas.microsoft.com/office/drawing/2014/main" id="{67469243-2380-0AC7-4CEC-9F3A6008CE7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a:extLst>
              <a:ext uri="{FF2B5EF4-FFF2-40B4-BE49-F238E27FC236}">
                <a16:creationId xmlns:a16="http://schemas.microsoft.com/office/drawing/2014/main" id="{330714E9-1A6A-1BD1-454E-E8AABB3FB9C1}"/>
              </a:ext>
            </a:extLst>
          </p:cNvPr>
          <p:cNvSpPr>
            <a:spLocks noGrp="1"/>
          </p:cNvSpPr>
          <p:nvPr>
            <p:ph type="dt" sz="half" idx="10"/>
          </p:nvPr>
        </p:nvSpPr>
        <p:spPr>
          <a:xfrm>
            <a:off x="838200" y="6356350"/>
            <a:ext cx="2743200" cy="365125"/>
          </a:xfrm>
          <a:prstGeom prst="rect">
            <a:avLst/>
          </a:prstGeom>
        </p:spPr>
        <p:txBody>
          <a:bodyPr/>
          <a:lstStyle/>
          <a:p>
            <a:fld id="{D66B2807-EE7E-43B4-85EB-49B5BF43ABB2}" type="datetimeFigureOut">
              <a:rPr lang="nl-BE" smtClean="0"/>
              <a:t>10/01/2023</a:t>
            </a:fld>
            <a:endParaRPr lang="nl-BE"/>
          </a:p>
        </p:txBody>
      </p:sp>
      <p:sp>
        <p:nvSpPr>
          <p:cNvPr id="6" name="Footer Placeholder 5">
            <a:extLst>
              <a:ext uri="{FF2B5EF4-FFF2-40B4-BE49-F238E27FC236}">
                <a16:creationId xmlns:a16="http://schemas.microsoft.com/office/drawing/2014/main" id="{CEF2B669-2E7B-A532-A3BD-E2A1FDB7C62A}"/>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7" name="Slide Number Placeholder 6">
            <a:extLst>
              <a:ext uri="{FF2B5EF4-FFF2-40B4-BE49-F238E27FC236}">
                <a16:creationId xmlns:a16="http://schemas.microsoft.com/office/drawing/2014/main" id="{35A2CE75-8DEF-FFD5-3EEE-2EA6695FA5D0}"/>
              </a:ext>
            </a:extLst>
          </p:cNvPr>
          <p:cNvSpPr>
            <a:spLocks noGrp="1"/>
          </p:cNvSpPr>
          <p:nvPr>
            <p:ph type="sldNum" sz="quarter" idx="12"/>
          </p:nvPr>
        </p:nvSpPr>
        <p:spPr>
          <a:xfrm>
            <a:off x="8610600" y="6356350"/>
            <a:ext cx="2743200" cy="365125"/>
          </a:xfrm>
          <a:prstGeom prst="rect">
            <a:avLst/>
          </a:prstGeom>
        </p:spPr>
        <p:txBody>
          <a:bodyPr/>
          <a:lstStyle/>
          <a:p>
            <a:fld id="{152A020F-97A4-437A-B560-A96A1E0459EC}" type="slidenum">
              <a:rPr lang="nl-BE" smtClean="0"/>
              <a:t>‹N°›</a:t>
            </a:fld>
            <a:endParaRPr lang="nl-BE"/>
          </a:p>
        </p:txBody>
      </p:sp>
    </p:spTree>
    <p:extLst>
      <p:ext uri="{BB962C8B-B14F-4D97-AF65-F5344CB8AC3E}">
        <p14:creationId xmlns:p14="http://schemas.microsoft.com/office/powerpoint/2010/main" val="1452190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6249E-832F-FE43-4120-397BA2A73D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nl-BE"/>
          </a:p>
        </p:txBody>
      </p:sp>
      <p:sp>
        <p:nvSpPr>
          <p:cNvPr id="3" name="Text Placeholder 2">
            <a:extLst>
              <a:ext uri="{FF2B5EF4-FFF2-40B4-BE49-F238E27FC236}">
                <a16:creationId xmlns:a16="http://schemas.microsoft.com/office/drawing/2014/main" id="{46D5CDEA-A31B-6994-CBC2-6680BB9A2C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375D23-A7F8-3F49-E83C-C974C59B53F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a:extLst>
              <a:ext uri="{FF2B5EF4-FFF2-40B4-BE49-F238E27FC236}">
                <a16:creationId xmlns:a16="http://schemas.microsoft.com/office/drawing/2014/main" id="{F7C407A5-5982-4BD3-4122-A7B5F3CCDA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E90740-7435-0B1C-DB58-13543B74C28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a:extLst>
              <a:ext uri="{FF2B5EF4-FFF2-40B4-BE49-F238E27FC236}">
                <a16:creationId xmlns:a16="http://schemas.microsoft.com/office/drawing/2014/main" id="{13A2EBBE-2242-DAF9-57A3-74FFFD85EAFD}"/>
              </a:ext>
            </a:extLst>
          </p:cNvPr>
          <p:cNvSpPr>
            <a:spLocks noGrp="1"/>
          </p:cNvSpPr>
          <p:nvPr>
            <p:ph type="dt" sz="half" idx="10"/>
          </p:nvPr>
        </p:nvSpPr>
        <p:spPr>
          <a:xfrm>
            <a:off x="838200" y="6356350"/>
            <a:ext cx="2743200" cy="365125"/>
          </a:xfrm>
          <a:prstGeom prst="rect">
            <a:avLst/>
          </a:prstGeom>
        </p:spPr>
        <p:txBody>
          <a:bodyPr/>
          <a:lstStyle/>
          <a:p>
            <a:fld id="{D66B2807-EE7E-43B4-85EB-49B5BF43ABB2}" type="datetimeFigureOut">
              <a:rPr lang="nl-BE" smtClean="0"/>
              <a:t>10/01/2023</a:t>
            </a:fld>
            <a:endParaRPr lang="nl-BE"/>
          </a:p>
        </p:txBody>
      </p:sp>
      <p:sp>
        <p:nvSpPr>
          <p:cNvPr id="8" name="Footer Placeholder 7">
            <a:extLst>
              <a:ext uri="{FF2B5EF4-FFF2-40B4-BE49-F238E27FC236}">
                <a16:creationId xmlns:a16="http://schemas.microsoft.com/office/drawing/2014/main" id="{AB874C9A-D27F-78CB-BD6C-D5459FFECD06}"/>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9" name="Slide Number Placeholder 8">
            <a:extLst>
              <a:ext uri="{FF2B5EF4-FFF2-40B4-BE49-F238E27FC236}">
                <a16:creationId xmlns:a16="http://schemas.microsoft.com/office/drawing/2014/main" id="{EC5793EA-78A9-33C5-80CB-9F8E41BECA0B}"/>
              </a:ext>
            </a:extLst>
          </p:cNvPr>
          <p:cNvSpPr>
            <a:spLocks noGrp="1"/>
          </p:cNvSpPr>
          <p:nvPr>
            <p:ph type="sldNum" sz="quarter" idx="12"/>
          </p:nvPr>
        </p:nvSpPr>
        <p:spPr>
          <a:xfrm>
            <a:off x="8610600" y="6356350"/>
            <a:ext cx="2743200" cy="365125"/>
          </a:xfrm>
          <a:prstGeom prst="rect">
            <a:avLst/>
          </a:prstGeom>
        </p:spPr>
        <p:txBody>
          <a:bodyPr/>
          <a:lstStyle/>
          <a:p>
            <a:fld id="{152A020F-97A4-437A-B560-A96A1E0459EC}" type="slidenum">
              <a:rPr lang="nl-BE" smtClean="0"/>
              <a:t>‹N°›</a:t>
            </a:fld>
            <a:endParaRPr lang="nl-BE"/>
          </a:p>
        </p:txBody>
      </p:sp>
    </p:spTree>
    <p:extLst>
      <p:ext uri="{BB962C8B-B14F-4D97-AF65-F5344CB8AC3E}">
        <p14:creationId xmlns:p14="http://schemas.microsoft.com/office/powerpoint/2010/main" val="505652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8B66-42AD-52BE-BAF3-10A2E00A59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nl-BE"/>
          </a:p>
        </p:txBody>
      </p:sp>
      <p:sp>
        <p:nvSpPr>
          <p:cNvPr id="3" name="Date Placeholder 2">
            <a:extLst>
              <a:ext uri="{FF2B5EF4-FFF2-40B4-BE49-F238E27FC236}">
                <a16:creationId xmlns:a16="http://schemas.microsoft.com/office/drawing/2014/main" id="{D3C0B50C-821C-A749-E386-0BD6C8E5C1C0}"/>
              </a:ext>
            </a:extLst>
          </p:cNvPr>
          <p:cNvSpPr>
            <a:spLocks noGrp="1"/>
          </p:cNvSpPr>
          <p:nvPr>
            <p:ph type="dt" sz="half" idx="10"/>
          </p:nvPr>
        </p:nvSpPr>
        <p:spPr>
          <a:xfrm>
            <a:off x="838200" y="6356350"/>
            <a:ext cx="2743200" cy="365125"/>
          </a:xfrm>
          <a:prstGeom prst="rect">
            <a:avLst/>
          </a:prstGeom>
        </p:spPr>
        <p:txBody>
          <a:bodyPr/>
          <a:lstStyle/>
          <a:p>
            <a:fld id="{D66B2807-EE7E-43B4-85EB-49B5BF43ABB2}" type="datetimeFigureOut">
              <a:rPr lang="nl-BE" smtClean="0"/>
              <a:t>10/01/2023</a:t>
            </a:fld>
            <a:endParaRPr lang="nl-BE"/>
          </a:p>
        </p:txBody>
      </p:sp>
      <p:sp>
        <p:nvSpPr>
          <p:cNvPr id="4" name="Footer Placeholder 3">
            <a:extLst>
              <a:ext uri="{FF2B5EF4-FFF2-40B4-BE49-F238E27FC236}">
                <a16:creationId xmlns:a16="http://schemas.microsoft.com/office/drawing/2014/main" id="{87510FF6-5D23-486A-B578-6B3D221B3EC5}"/>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5" name="Slide Number Placeholder 4">
            <a:extLst>
              <a:ext uri="{FF2B5EF4-FFF2-40B4-BE49-F238E27FC236}">
                <a16:creationId xmlns:a16="http://schemas.microsoft.com/office/drawing/2014/main" id="{BA66308F-DBEC-7615-77D0-3E0F5E98DC79}"/>
              </a:ext>
            </a:extLst>
          </p:cNvPr>
          <p:cNvSpPr>
            <a:spLocks noGrp="1"/>
          </p:cNvSpPr>
          <p:nvPr>
            <p:ph type="sldNum" sz="quarter" idx="12"/>
          </p:nvPr>
        </p:nvSpPr>
        <p:spPr>
          <a:xfrm>
            <a:off x="8610600" y="6356350"/>
            <a:ext cx="2743200" cy="365125"/>
          </a:xfrm>
          <a:prstGeom prst="rect">
            <a:avLst/>
          </a:prstGeom>
        </p:spPr>
        <p:txBody>
          <a:bodyPr/>
          <a:lstStyle/>
          <a:p>
            <a:fld id="{152A020F-97A4-437A-B560-A96A1E0459EC}" type="slidenum">
              <a:rPr lang="nl-BE" smtClean="0"/>
              <a:t>‹N°›</a:t>
            </a:fld>
            <a:endParaRPr lang="nl-BE"/>
          </a:p>
        </p:txBody>
      </p:sp>
    </p:spTree>
    <p:extLst>
      <p:ext uri="{BB962C8B-B14F-4D97-AF65-F5344CB8AC3E}">
        <p14:creationId xmlns:p14="http://schemas.microsoft.com/office/powerpoint/2010/main" val="1705943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7D6385-2E70-4F22-9B1A-89ABC3CDDA4F}"/>
              </a:ext>
            </a:extLst>
          </p:cNvPr>
          <p:cNvSpPr>
            <a:spLocks noGrp="1"/>
          </p:cNvSpPr>
          <p:nvPr>
            <p:ph type="dt" sz="half" idx="10"/>
          </p:nvPr>
        </p:nvSpPr>
        <p:spPr>
          <a:xfrm>
            <a:off x="838200" y="6356350"/>
            <a:ext cx="2743200" cy="365125"/>
          </a:xfrm>
          <a:prstGeom prst="rect">
            <a:avLst/>
          </a:prstGeom>
        </p:spPr>
        <p:txBody>
          <a:bodyPr/>
          <a:lstStyle/>
          <a:p>
            <a:fld id="{D66B2807-EE7E-43B4-85EB-49B5BF43ABB2}" type="datetimeFigureOut">
              <a:rPr lang="nl-BE" smtClean="0"/>
              <a:t>10/01/2023</a:t>
            </a:fld>
            <a:endParaRPr lang="nl-BE"/>
          </a:p>
        </p:txBody>
      </p:sp>
      <p:sp>
        <p:nvSpPr>
          <p:cNvPr id="3" name="Footer Placeholder 2">
            <a:extLst>
              <a:ext uri="{FF2B5EF4-FFF2-40B4-BE49-F238E27FC236}">
                <a16:creationId xmlns:a16="http://schemas.microsoft.com/office/drawing/2014/main" id="{20951D45-97AE-BBC3-BEA5-3D0FD9A210A9}"/>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4" name="Slide Number Placeholder 3">
            <a:extLst>
              <a:ext uri="{FF2B5EF4-FFF2-40B4-BE49-F238E27FC236}">
                <a16:creationId xmlns:a16="http://schemas.microsoft.com/office/drawing/2014/main" id="{539BC5FD-BD43-6C0E-4799-E516BF34160C}"/>
              </a:ext>
            </a:extLst>
          </p:cNvPr>
          <p:cNvSpPr>
            <a:spLocks noGrp="1"/>
          </p:cNvSpPr>
          <p:nvPr>
            <p:ph type="sldNum" sz="quarter" idx="12"/>
          </p:nvPr>
        </p:nvSpPr>
        <p:spPr>
          <a:xfrm>
            <a:off x="8610600" y="6356350"/>
            <a:ext cx="2743200" cy="365125"/>
          </a:xfrm>
          <a:prstGeom prst="rect">
            <a:avLst/>
          </a:prstGeom>
        </p:spPr>
        <p:txBody>
          <a:bodyPr/>
          <a:lstStyle/>
          <a:p>
            <a:fld id="{152A020F-97A4-437A-B560-A96A1E0459EC}" type="slidenum">
              <a:rPr lang="nl-BE" smtClean="0"/>
              <a:t>‹N°›</a:t>
            </a:fld>
            <a:endParaRPr lang="nl-BE"/>
          </a:p>
        </p:txBody>
      </p:sp>
    </p:spTree>
    <p:extLst>
      <p:ext uri="{BB962C8B-B14F-4D97-AF65-F5344CB8AC3E}">
        <p14:creationId xmlns:p14="http://schemas.microsoft.com/office/powerpoint/2010/main" val="1916735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F8E4-B366-4850-AE75-3AC1A1660F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nl-BE"/>
          </a:p>
        </p:txBody>
      </p:sp>
      <p:sp>
        <p:nvSpPr>
          <p:cNvPr id="3" name="Content Placeholder 2">
            <a:extLst>
              <a:ext uri="{FF2B5EF4-FFF2-40B4-BE49-F238E27FC236}">
                <a16:creationId xmlns:a16="http://schemas.microsoft.com/office/drawing/2014/main" id="{4D7CE791-7F13-1560-2FB0-419A20D9B9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a:extLst>
              <a:ext uri="{FF2B5EF4-FFF2-40B4-BE49-F238E27FC236}">
                <a16:creationId xmlns:a16="http://schemas.microsoft.com/office/drawing/2014/main" id="{102EB016-6243-025B-B3E2-D60D83F540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44ABF-7B75-A55F-B4A7-BEA44AF72DC1}"/>
              </a:ext>
            </a:extLst>
          </p:cNvPr>
          <p:cNvSpPr>
            <a:spLocks noGrp="1"/>
          </p:cNvSpPr>
          <p:nvPr>
            <p:ph type="dt" sz="half" idx="10"/>
          </p:nvPr>
        </p:nvSpPr>
        <p:spPr>
          <a:xfrm>
            <a:off x="838200" y="6356350"/>
            <a:ext cx="2743200" cy="365125"/>
          </a:xfrm>
          <a:prstGeom prst="rect">
            <a:avLst/>
          </a:prstGeom>
        </p:spPr>
        <p:txBody>
          <a:bodyPr/>
          <a:lstStyle/>
          <a:p>
            <a:fld id="{D66B2807-EE7E-43B4-85EB-49B5BF43ABB2}" type="datetimeFigureOut">
              <a:rPr lang="nl-BE" smtClean="0"/>
              <a:t>10/01/2023</a:t>
            </a:fld>
            <a:endParaRPr lang="nl-BE"/>
          </a:p>
        </p:txBody>
      </p:sp>
      <p:sp>
        <p:nvSpPr>
          <p:cNvPr id="6" name="Footer Placeholder 5">
            <a:extLst>
              <a:ext uri="{FF2B5EF4-FFF2-40B4-BE49-F238E27FC236}">
                <a16:creationId xmlns:a16="http://schemas.microsoft.com/office/drawing/2014/main" id="{9C88FC4A-4346-8BE3-DD50-B16F2FB30E55}"/>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7" name="Slide Number Placeholder 6">
            <a:extLst>
              <a:ext uri="{FF2B5EF4-FFF2-40B4-BE49-F238E27FC236}">
                <a16:creationId xmlns:a16="http://schemas.microsoft.com/office/drawing/2014/main" id="{FFD63540-8855-92FF-258B-EBF24A6C9BFA}"/>
              </a:ext>
            </a:extLst>
          </p:cNvPr>
          <p:cNvSpPr>
            <a:spLocks noGrp="1"/>
          </p:cNvSpPr>
          <p:nvPr>
            <p:ph type="sldNum" sz="quarter" idx="12"/>
          </p:nvPr>
        </p:nvSpPr>
        <p:spPr>
          <a:xfrm>
            <a:off x="8610600" y="6356350"/>
            <a:ext cx="2743200" cy="365125"/>
          </a:xfrm>
          <a:prstGeom prst="rect">
            <a:avLst/>
          </a:prstGeom>
        </p:spPr>
        <p:txBody>
          <a:bodyPr/>
          <a:lstStyle/>
          <a:p>
            <a:fld id="{152A020F-97A4-437A-B560-A96A1E0459EC}" type="slidenum">
              <a:rPr lang="nl-BE" smtClean="0"/>
              <a:t>‹N°›</a:t>
            </a:fld>
            <a:endParaRPr lang="nl-BE"/>
          </a:p>
        </p:txBody>
      </p:sp>
    </p:spTree>
    <p:extLst>
      <p:ext uri="{BB962C8B-B14F-4D97-AF65-F5344CB8AC3E}">
        <p14:creationId xmlns:p14="http://schemas.microsoft.com/office/powerpoint/2010/main" val="1374910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EAC7F-FB5C-F333-7B77-7C62C92E30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nl-BE"/>
          </a:p>
        </p:txBody>
      </p:sp>
      <p:sp>
        <p:nvSpPr>
          <p:cNvPr id="3" name="Picture Placeholder 2">
            <a:extLst>
              <a:ext uri="{FF2B5EF4-FFF2-40B4-BE49-F238E27FC236}">
                <a16:creationId xmlns:a16="http://schemas.microsoft.com/office/drawing/2014/main" id="{7236BD35-C83C-1D91-FE82-09FFF0C286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a:extLst>
              <a:ext uri="{FF2B5EF4-FFF2-40B4-BE49-F238E27FC236}">
                <a16:creationId xmlns:a16="http://schemas.microsoft.com/office/drawing/2014/main" id="{D8547979-A5CE-8A15-FBAF-D2E00D5C6E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C2D446-28F0-D53A-1312-9FB77B34A1EC}"/>
              </a:ext>
            </a:extLst>
          </p:cNvPr>
          <p:cNvSpPr>
            <a:spLocks noGrp="1"/>
          </p:cNvSpPr>
          <p:nvPr>
            <p:ph type="dt" sz="half" idx="10"/>
          </p:nvPr>
        </p:nvSpPr>
        <p:spPr>
          <a:xfrm>
            <a:off x="838200" y="6356350"/>
            <a:ext cx="2743200" cy="365125"/>
          </a:xfrm>
          <a:prstGeom prst="rect">
            <a:avLst/>
          </a:prstGeom>
        </p:spPr>
        <p:txBody>
          <a:bodyPr/>
          <a:lstStyle/>
          <a:p>
            <a:fld id="{D66B2807-EE7E-43B4-85EB-49B5BF43ABB2}" type="datetimeFigureOut">
              <a:rPr lang="nl-BE" smtClean="0"/>
              <a:t>10/01/2023</a:t>
            </a:fld>
            <a:endParaRPr lang="nl-BE"/>
          </a:p>
        </p:txBody>
      </p:sp>
      <p:sp>
        <p:nvSpPr>
          <p:cNvPr id="6" name="Footer Placeholder 5">
            <a:extLst>
              <a:ext uri="{FF2B5EF4-FFF2-40B4-BE49-F238E27FC236}">
                <a16:creationId xmlns:a16="http://schemas.microsoft.com/office/drawing/2014/main" id="{E7FCC423-899F-3C34-2D6F-1721937A19C1}"/>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7" name="Slide Number Placeholder 6">
            <a:extLst>
              <a:ext uri="{FF2B5EF4-FFF2-40B4-BE49-F238E27FC236}">
                <a16:creationId xmlns:a16="http://schemas.microsoft.com/office/drawing/2014/main" id="{3C71F5A6-5178-9C88-930F-E0A2DD1E15A5}"/>
              </a:ext>
            </a:extLst>
          </p:cNvPr>
          <p:cNvSpPr>
            <a:spLocks noGrp="1"/>
          </p:cNvSpPr>
          <p:nvPr>
            <p:ph type="sldNum" sz="quarter" idx="12"/>
          </p:nvPr>
        </p:nvSpPr>
        <p:spPr>
          <a:xfrm>
            <a:off x="8610600" y="6356350"/>
            <a:ext cx="2743200" cy="365125"/>
          </a:xfrm>
          <a:prstGeom prst="rect">
            <a:avLst/>
          </a:prstGeom>
        </p:spPr>
        <p:txBody>
          <a:bodyPr/>
          <a:lstStyle/>
          <a:p>
            <a:fld id="{152A020F-97A4-437A-B560-A96A1E0459EC}" type="slidenum">
              <a:rPr lang="nl-BE" smtClean="0"/>
              <a:t>‹N°›</a:t>
            </a:fld>
            <a:endParaRPr lang="nl-BE"/>
          </a:p>
        </p:txBody>
      </p:sp>
    </p:spTree>
    <p:extLst>
      <p:ext uri="{BB962C8B-B14F-4D97-AF65-F5344CB8AC3E}">
        <p14:creationId xmlns:p14="http://schemas.microsoft.com/office/powerpoint/2010/main" val="457630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3"/>
        </a:solidFill>
        <a:effectLst/>
      </p:bgPr>
    </p:bg>
    <p:spTree>
      <p:nvGrpSpPr>
        <p:cNvPr id="1" name=""/>
        <p:cNvGrpSpPr/>
        <p:nvPr/>
      </p:nvGrpSpPr>
      <p:grpSpPr>
        <a:xfrm>
          <a:off x="0" y="0"/>
          <a:ext cx="0" cy="0"/>
          <a:chOff x="0" y="0"/>
          <a:chExt cx="0" cy="0"/>
        </a:xfrm>
      </p:grpSpPr>
      <p:sp>
        <p:nvSpPr>
          <p:cNvPr id="8" name="Beam 1">
            <a:extLst>
              <a:ext uri="{FF2B5EF4-FFF2-40B4-BE49-F238E27FC236}">
                <a16:creationId xmlns:a16="http://schemas.microsoft.com/office/drawing/2014/main" id="{F131DB22-D8D6-4983-B3E8-85A11967B48D}"/>
              </a:ext>
            </a:extLst>
          </p:cNvPr>
          <p:cNvSpPr>
            <a:spLocks noSelect="1"/>
          </p:cNvSpPr>
          <p:nvPr userDrawn="1"/>
        </p:nvSpPr>
        <p:spPr>
          <a:xfrm>
            <a:off x="0" y="5513771"/>
            <a:ext cx="12192000" cy="1371613"/>
          </a:xfrm>
          <a:custGeom>
            <a:avLst/>
            <a:gdLst>
              <a:gd name="connsiteX0" fmla="*/ 10617328 w 12153804"/>
              <a:gd name="connsiteY0" fmla="*/ 294336 h 1371613"/>
              <a:gd name="connsiteX1" fmla="*/ 10836403 w 12153804"/>
              <a:gd name="connsiteY1" fmla="*/ 200515 h 1371613"/>
              <a:gd name="connsiteX2" fmla="*/ 11820431 w 12153804"/>
              <a:gd name="connsiteY2" fmla="*/ 200515 h 1371613"/>
              <a:gd name="connsiteX3" fmla="*/ 12039505 w 12153804"/>
              <a:gd name="connsiteY3" fmla="*/ 294336 h 1371613"/>
              <a:gd name="connsiteX4" fmla="*/ 12153805 w 12153804"/>
              <a:gd name="connsiteY4" fmla="*/ 294336 h 1371613"/>
              <a:gd name="connsiteX5" fmla="*/ 12153805 w 12153804"/>
              <a:gd name="connsiteY5" fmla="*/ 1371614 h 1371613"/>
              <a:gd name="connsiteX6" fmla="*/ 0 w 12153804"/>
              <a:gd name="connsiteY6" fmla="*/ 1371614 h 1371613"/>
              <a:gd name="connsiteX7" fmla="*/ 0 w 12153804"/>
              <a:gd name="connsiteY7" fmla="*/ 294336 h 137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53804" h="1371613">
                <a:moveTo>
                  <a:pt x="10617328" y="294336"/>
                </a:moveTo>
                <a:cubicBezTo>
                  <a:pt x="10698956" y="294336"/>
                  <a:pt x="10778394" y="257474"/>
                  <a:pt x="10836403" y="200515"/>
                </a:cubicBezTo>
                <a:cubicBezTo>
                  <a:pt x="11109933" y="-66838"/>
                  <a:pt x="11546900" y="-66838"/>
                  <a:pt x="11820431" y="200515"/>
                </a:cubicBezTo>
                <a:cubicBezTo>
                  <a:pt x="11878723" y="257665"/>
                  <a:pt x="11958161" y="294336"/>
                  <a:pt x="12039505" y="294336"/>
                </a:cubicBezTo>
                <a:lnTo>
                  <a:pt x="12153805" y="294336"/>
                </a:lnTo>
                <a:lnTo>
                  <a:pt x="12153805" y="1371614"/>
                </a:lnTo>
                <a:lnTo>
                  <a:pt x="0" y="1371614"/>
                </a:lnTo>
                <a:lnTo>
                  <a:pt x="0" y="294336"/>
                </a:lnTo>
                <a:close/>
              </a:path>
            </a:pathLst>
          </a:custGeom>
          <a:solidFill>
            <a:srgbClr val="FFFFFF"/>
          </a:solidFill>
          <a:ln w="9525" cap="flat">
            <a:noFill/>
            <a:prstDash val="solid"/>
            <a:miter/>
          </a:ln>
        </p:spPr>
        <p:txBody>
          <a:bodyPr rtlCol="0" anchor="ctr"/>
          <a:lstStyle/>
          <a:p>
            <a:endParaRPr lang="en-GB"/>
          </a:p>
        </p:txBody>
      </p:sp>
      <p:grpSp>
        <p:nvGrpSpPr>
          <p:cNvPr id="9" name="Groep 2">
            <a:extLst>
              <a:ext uri="{FF2B5EF4-FFF2-40B4-BE49-F238E27FC236}">
                <a16:creationId xmlns:a16="http://schemas.microsoft.com/office/drawing/2014/main" id="{89537A68-51D6-46BF-B837-6FA5974D3691}"/>
              </a:ext>
            </a:extLst>
          </p:cNvPr>
          <p:cNvGrpSpPr>
            <a:grpSpLocks noSelect="1"/>
          </p:cNvGrpSpPr>
          <p:nvPr userDrawn="1"/>
        </p:nvGrpSpPr>
        <p:grpSpPr>
          <a:xfrm>
            <a:off x="10083800" y="6013450"/>
            <a:ext cx="1420813" cy="503238"/>
            <a:chOff x="10083800" y="6013450"/>
            <a:chExt cx="1420813" cy="503238"/>
          </a:xfrm>
        </p:grpSpPr>
        <p:sp>
          <p:nvSpPr>
            <p:cNvPr id="11" name="Freeform 7">
              <a:extLst>
                <a:ext uri="{FF2B5EF4-FFF2-40B4-BE49-F238E27FC236}">
                  <a16:creationId xmlns:a16="http://schemas.microsoft.com/office/drawing/2014/main" id="{6069B24E-73CE-410B-8D80-4FD04DD1BE62}"/>
                </a:ext>
              </a:extLst>
            </p:cNvPr>
            <p:cNvSpPr>
              <a:spLocks noSelect="1"/>
            </p:cNvSpPr>
            <p:nvPr userDrawn="1"/>
          </p:nvSpPr>
          <p:spPr bwMode="auto">
            <a:xfrm>
              <a:off x="11223625" y="6013450"/>
              <a:ext cx="257175" cy="269875"/>
            </a:xfrm>
            <a:custGeom>
              <a:avLst/>
              <a:gdLst>
                <a:gd name="T0" fmla="*/ 0 w 811"/>
                <a:gd name="T1" fmla="*/ 442 h 849"/>
                <a:gd name="T2" fmla="*/ 20 w 811"/>
                <a:gd name="T3" fmla="*/ 572 h 849"/>
                <a:gd name="T4" fmla="*/ 38 w 811"/>
                <a:gd name="T5" fmla="*/ 516 h 849"/>
                <a:gd name="T6" fmla="*/ 421 w 811"/>
                <a:gd name="T7" fmla="*/ 156 h 849"/>
                <a:gd name="T8" fmla="*/ 414 w 811"/>
                <a:gd name="T9" fmla="*/ 88 h 849"/>
                <a:gd name="T10" fmla="*/ 622 w 811"/>
                <a:gd name="T11" fmla="*/ 275 h 849"/>
                <a:gd name="T12" fmla="*/ 432 w 811"/>
                <a:gd name="T13" fmla="*/ 455 h 849"/>
                <a:gd name="T14" fmla="*/ 404 w 811"/>
                <a:gd name="T15" fmla="*/ 364 h 849"/>
                <a:gd name="T16" fmla="*/ 101 w 811"/>
                <a:gd name="T17" fmla="*/ 605 h 849"/>
                <a:gd name="T18" fmla="*/ 400 w 811"/>
                <a:gd name="T19" fmla="*/ 849 h 849"/>
                <a:gd name="T20" fmla="*/ 429 w 811"/>
                <a:gd name="T21" fmla="*/ 758 h 849"/>
                <a:gd name="T22" fmla="*/ 811 w 811"/>
                <a:gd name="T23" fmla="*/ 347 h 849"/>
                <a:gd name="T24" fmla="*/ 419 w 811"/>
                <a:gd name="T25" fmla="*/ 0 h 849"/>
                <a:gd name="T26" fmla="*/ 0 w 811"/>
                <a:gd name="T27" fmla="*/ 442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 h="849">
                  <a:moveTo>
                    <a:pt x="0" y="442"/>
                  </a:moveTo>
                  <a:cubicBezTo>
                    <a:pt x="0" y="487"/>
                    <a:pt x="7" y="531"/>
                    <a:pt x="20" y="572"/>
                  </a:cubicBezTo>
                  <a:cubicBezTo>
                    <a:pt x="16" y="555"/>
                    <a:pt x="39" y="535"/>
                    <a:pt x="38" y="516"/>
                  </a:cubicBezTo>
                  <a:cubicBezTo>
                    <a:pt x="38" y="302"/>
                    <a:pt x="252" y="156"/>
                    <a:pt x="421" y="156"/>
                  </a:cubicBezTo>
                  <a:cubicBezTo>
                    <a:pt x="414" y="88"/>
                    <a:pt x="414" y="88"/>
                    <a:pt x="414" y="88"/>
                  </a:cubicBezTo>
                  <a:cubicBezTo>
                    <a:pt x="487" y="88"/>
                    <a:pt x="595" y="194"/>
                    <a:pt x="622" y="275"/>
                  </a:cubicBezTo>
                  <a:cubicBezTo>
                    <a:pt x="595" y="391"/>
                    <a:pt x="506" y="455"/>
                    <a:pt x="432" y="455"/>
                  </a:cubicBezTo>
                  <a:cubicBezTo>
                    <a:pt x="404" y="364"/>
                    <a:pt x="404" y="364"/>
                    <a:pt x="404" y="364"/>
                  </a:cubicBezTo>
                  <a:cubicBezTo>
                    <a:pt x="330" y="364"/>
                    <a:pt x="128" y="489"/>
                    <a:pt x="101" y="605"/>
                  </a:cubicBezTo>
                  <a:cubicBezTo>
                    <a:pt x="128" y="686"/>
                    <a:pt x="326" y="849"/>
                    <a:pt x="400" y="849"/>
                  </a:cubicBezTo>
                  <a:cubicBezTo>
                    <a:pt x="429" y="758"/>
                    <a:pt x="429" y="758"/>
                    <a:pt x="429" y="758"/>
                  </a:cubicBezTo>
                  <a:cubicBezTo>
                    <a:pt x="598" y="758"/>
                    <a:pt x="811" y="561"/>
                    <a:pt x="811" y="347"/>
                  </a:cubicBezTo>
                  <a:cubicBezTo>
                    <a:pt x="811" y="139"/>
                    <a:pt x="579" y="25"/>
                    <a:pt x="419" y="0"/>
                  </a:cubicBezTo>
                  <a:cubicBezTo>
                    <a:pt x="186" y="13"/>
                    <a:pt x="0" y="206"/>
                    <a:pt x="0" y="442"/>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DC438E43-5F38-4C1F-B277-98B1E9E1DC45}"/>
                </a:ext>
              </a:extLst>
            </p:cNvPr>
            <p:cNvSpPr>
              <a:spLocks noSelect="1"/>
            </p:cNvSpPr>
            <p:nvPr userDrawn="1"/>
          </p:nvSpPr>
          <p:spPr bwMode="auto">
            <a:xfrm>
              <a:off x="11228388" y="6013450"/>
              <a:ext cx="276225" cy="280988"/>
            </a:xfrm>
            <a:custGeom>
              <a:avLst/>
              <a:gdLst>
                <a:gd name="T0" fmla="*/ 446 w 872"/>
                <a:gd name="T1" fmla="*/ 0 h 884"/>
                <a:gd name="T2" fmla="*/ 431 w 872"/>
                <a:gd name="T3" fmla="*/ 0 h 884"/>
                <a:gd name="T4" fmla="*/ 406 w 872"/>
                <a:gd name="T5" fmla="*/ 0 h 884"/>
                <a:gd name="T6" fmla="*/ 768 w 872"/>
                <a:gd name="T7" fmla="*/ 355 h 884"/>
                <a:gd name="T8" fmla="*/ 388 w 872"/>
                <a:gd name="T9" fmla="*/ 743 h 884"/>
                <a:gd name="T10" fmla="*/ 388 w 872"/>
                <a:gd name="T11" fmla="*/ 824 h 884"/>
                <a:gd name="T12" fmla="*/ 116 w 872"/>
                <a:gd name="T13" fmla="*/ 604 h 884"/>
                <a:gd name="T14" fmla="*/ 384 w 872"/>
                <a:gd name="T15" fmla="*/ 392 h 884"/>
                <a:gd name="T16" fmla="*/ 384 w 872"/>
                <a:gd name="T17" fmla="*/ 477 h 884"/>
                <a:gd name="T18" fmla="*/ 651 w 872"/>
                <a:gd name="T19" fmla="*/ 269 h 884"/>
                <a:gd name="T20" fmla="*/ 384 w 872"/>
                <a:gd name="T21" fmla="*/ 53 h 884"/>
                <a:gd name="T22" fmla="*/ 384 w 872"/>
                <a:gd name="T23" fmla="*/ 130 h 884"/>
                <a:gd name="T24" fmla="*/ 0 w 872"/>
                <a:gd name="T25" fmla="*/ 517 h 884"/>
                <a:gd name="T26" fmla="*/ 7 w 872"/>
                <a:gd name="T27" fmla="*/ 572 h 884"/>
                <a:gd name="T28" fmla="*/ 430 w 872"/>
                <a:gd name="T29" fmla="*/ 884 h 884"/>
                <a:gd name="T30" fmla="*/ 440 w 872"/>
                <a:gd name="T31" fmla="*/ 884 h 884"/>
                <a:gd name="T32" fmla="*/ 872 w 872"/>
                <a:gd name="T33" fmla="*/ 442 h 884"/>
                <a:gd name="T34" fmla="*/ 446 w 872"/>
                <a:gd name="T35"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2" h="884">
                  <a:moveTo>
                    <a:pt x="446" y="0"/>
                  </a:moveTo>
                  <a:cubicBezTo>
                    <a:pt x="443" y="0"/>
                    <a:pt x="438" y="0"/>
                    <a:pt x="431" y="0"/>
                  </a:cubicBezTo>
                  <a:cubicBezTo>
                    <a:pt x="423" y="0"/>
                    <a:pt x="413" y="0"/>
                    <a:pt x="406" y="0"/>
                  </a:cubicBezTo>
                  <a:cubicBezTo>
                    <a:pt x="566" y="25"/>
                    <a:pt x="768" y="147"/>
                    <a:pt x="768" y="355"/>
                  </a:cubicBezTo>
                  <a:cubicBezTo>
                    <a:pt x="768" y="570"/>
                    <a:pt x="557" y="743"/>
                    <a:pt x="388" y="743"/>
                  </a:cubicBezTo>
                  <a:cubicBezTo>
                    <a:pt x="388" y="824"/>
                    <a:pt x="388" y="824"/>
                    <a:pt x="388" y="824"/>
                  </a:cubicBezTo>
                  <a:cubicBezTo>
                    <a:pt x="314" y="824"/>
                    <a:pt x="144" y="685"/>
                    <a:pt x="116" y="604"/>
                  </a:cubicBezTo>
                  <a:cubicBezTo>
                    <a:pt x="144" y="488"/>
                    <a:pt x="310" y="392"/>
                    <a:pt x="384" y="392"/>
                  </a:cubicBezTo>
                  <a:cubicBezTo>
                    <a:pt x="384" y="477"/>
                    <a:pt x="384" y="477"/>
                    <a:pt x="384" y="477"/>
                  </a:cubicBezTo>
                  <a:cubicBezTo>
                    <a:pt x="458" y="477"/>
                    <a:pt x="624" y="384"/>
                    <a:pt x="651" y="269"/>
                  </a:cubicBezTo>
                  <a:cubicBezTo>
                    <a:pt x="624" y="188"/>
                    <a:pt x="458" y="53"/>
                    <a:pt x="384" y="53"/>
                  </a:cubicBezTo>
                  <a:cubicBezTo>
                    <a:pt x="384" y="130"/>
                    <a:pt x="384" y="130"/>
                    <a:pt x="384" y="130"/>
                  </a:cubicBezTo>
                  <a:cubicBezTo>
                    <a:pt x="215" y="130"/>
                    <a:pt x="0" y="303"/>
                    <a:pt x="0" y="517"/>
                  </a:cubicBezTo>
                  <a:cubicBezTo>
                    <a:pt x="1" y="537"/>
                    <a:pt x="3" y="555"/>
                    <a:pt x="7" y="572"/>
                  </a:cubicBezTo>
                  <a:cubicBezTo>
                    <a:pt x="62" y="753"/>
                    <a:pt x="231" y="884"/>
                    <a:pt x="430" y="884"/>
                  </a:cubicBezTo>
                  <a:cubicBezTo>
                    <a:pt x="433" y="884"/>
                    <a:pt x="436" y="884"/>
                    <a:pt x="440" y="884"/>
                  </a:cubicBezTo>
                  <a:cubicBezTo>
                    <a:pt x="679" y="879"/>
                    <a:pt x="872" y="683"/>
                    <a:pt x="872" y="442"/>
                  </a:cubicBezTo>
                  <a:cubicBezTo>
                    <a:pt x="872" y="203"/>
                    <a:pt x="683" y="8"/>
                    <a:pt x="446" y="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6405FFCD-8CC2-438A-88DF-95E58144AE30}"/>
                </a:ext>
              </a:extLst>
            </p:cNvPr>
            <p:cNvSpPr>
              <a:spLocks noSelect="1"/>
            </p:cNvSpPr>
            <p:nvPr userDrawn="1"/>
          </p:nvSpPr>
          <p:spPr bwMode="auto">
            <a:xfrm>
              <a:off x="10083800" y="6224588"/>
              <a:ext cx="1147763" cy="292100"/>
            </a:xfrm>
            <a:custGeom>
              <a:avLst/>
              <a:gdLst>
                <a:gd name="T0" fmla="*/ 1866 w 3615"/>
                <a:gd name="T1" fmla="*/ 321 h 922"/>
                <a:gd name="T2" fmla="*/ 1884 w 3615"/>
                <a:gd name="T3" fmla="*/ 922 h 922"/>
                <a:gd name="T4" fmla="*/ 1989 w 3615"/>
                <a:gd name="T5" fmla="*/ 721 h 922"/>
                <a:gd name="T6" fmla="*/ 2108 w 3615"/>
                <a:gd name="T7" fmla="*/ 214 h 922"/>
                <a:gd name="T8" fmla="*/ 1988 w 3615"/>
                <a:gd name="T9" fmla="*/ 318 h 922"/>
                <a:gd name="T10" fmla="*/ 2074 w 3615"/>
                <a:gd name="T11" fmla="*/ 649 h 922"/>
                <a:gd name="T12" fmla="*/ 2572 w 3615"/>
                <a:gd name="T13" fmla="*/ 640 h 922"/>
                <a:gd name="T14" fmla="*/ 2522 w 3615"/>
                <a:gd name="T15" fmla="*/ 12 h 922"/>
                <a:gd name="T16" fmla="*/ 2413 w 3615"/>
                <a:gd name="T17" fmla="*/ 47 h 922"/>
                <a:gd name="T18" fmla="*/ 2619 w 3615"/>
                <a:gd name="T19" fmla="*/ 719 h 922"/>
                <a:gd name="T20" fmla="*/ 2617 w 3615"/>
                <a:gd name="T21" fmla="*/ 646 h 922"/>
                <a:gd name="T22" fmla="*/ 3115 w 3615"/>
                <a:gd name="T23" fmla="*/ 215 h 922"/>
                <a:gd name="T24" fmla="*/ 3014 w 3615"/>
                <a:gd name="T25" fmla="*/ 558 h 922"/>
                <a:gd name="T26" fmla="*/ 2832 w 3615"/>
                <a:gd name="T27" fmla="*/ 229 h 922"/>
                <a:gd name="T28" fmla="*/ 2726 w 3615"/>
                <a:gd name="T29" fmla="*/ 231 h 922"/>
                <a:gd name="T30" fmla="*/ 2924 w 3615"/>
                <a:gd name="T31" fmla="*/ 736 h 922"/>
                <a:gd name="T32" fmla="*/ 3124 w 3615"/>
                <a:gd name="T33" fmla="*/ 214 h 922"/>
                <a:gd name="T34" fmla="*/ 3458 w 3615"/>
                <a:gd name="T35" fmla="*/ 301 h 922"/>
                <a:gd name="T36" fmla="*/ 3589 w 3615"/>
                <a:gd name="T37" fmla="*/ 308 h 922"/>
                <a:gd name="T38" fmla="*/ 3588 w 3615"/>
                <a:gd name="T39" fmla="*/ 235 h 922"/>
                <a:gd name="T40" fmla="*/ 3397 w 3615"/>
                <a:gd name="T41" fmla="*/ 519 h 922"/>
                <a:gd name="T42" fmla="*/ 3406 w 3615"/>
                <a:gd name="T43" fmla="*/ 648 h 922"/>
                <a:gd name="T44" fmla="*/ 3252 w 3615"/>
                <a:gd name="T45" fmla="*/ 634 h 922"/>
                <a:gd name="T46" fmla="*/ 3251 w 3615"/>
                <a:gd name="T47" fmla="*/ 707 h 922"/>
                <a:gd name="T48" fmla="*/ 3466 w 3615"/>
                <a:gd name="T49" fmla="*/ 423 h 922"/>
                <a:gd name="T50" fmla="*/ 443 w 3615"/>
                <a:gd name="T51" fmla="*/ 89 h 922"/>
                <a:gd name="T52" fmla="*/ 219 w 3615"/>
                <a:gd name="T53" fmla="*/ 0 h 922"/>
                <a:gd name="T54" fmla="*/ 15 w 3615"/>
                <a:gd name="T55" fmla="*/ 700 h 922"/>
                <a:gd name="T56" fmla="*/ 131 w 3615"/>
                <a:gd name="T57" fmla="*/ 436 h 922"/>
                <a:gd name="T58" fmla="*/ 339 w 3615"/>
                <a:gd name="T59" fmla="*/ 345 h 922"/>
                <a:gd name="T60" fmla="*/ 131 w 3615"/>
                <a:gd name="T61" fmla="*/ 239 h 922"/>
                <a:gd name="T62" fmla="*/ 660 w 3615"/>
                <a:gd name="T63" fmla="*/ 191 h 922"/>
                <a:gd name="T64" fmla="*/ 886 w 3615"/>
                <a:gd name="T65" fmla="*/ 452 h 922"/>
                <a:gd name="T66" fmla="*/ 559 w 3615"/>
                <a:gd name="T67" fmla="*/ 452 h 922"/>
                <a:gd name="T68" fmla="*/ 660 w 3615"/>
                <a:gd name="T69" fmla="*/ 624 h 922"/>
                <a:gd name="T70" fmla="*/ 1189 w 3615"/>
                <a:gd name="T71" fmla="*/ 277 h 922"/>
                <a:gd name="T72" fmla="*/ 1321 w 3615"/>
                <a:gd name="T73" fmla="*/ 284 h 922"/>
                <a:gd name="T74" fmla="*/ 1320 w 3615"/>
                <a:gd name="T75" fmla="*/ 211 h 922"/>
                <a:gd name="T76" fmla="*/ 1128 w 3615"/>
                <a:gd name="T77" fmla="*/ 495 h 922"/>
                <a:gd name="T78" fmla="*/ 1137 w 3615"/>
                <a:gd name="T79" fmla="*/ 624 h 922"/>
                <a:gd name="T80" fmla="*/ 984 w 3615"/>
                <a:gd name="T81" fmla="*/ 611 h 922"/>
                <a:gd name="T82" fmla="*/ 983 w 3615"/>
                <a:gd name="T83" fmla="*/ 683 h 922"/>
                <a:gd name="T84" fmla="*/ 1197 w 3615"/>
                <a:gd name="T85" fmla="*/ 399 h 922"/>
                <a:gd name="T86" fmla="*/ 1720 w 3615"/>
                <a:gd name="T87" fmla="*/ 607 h 922"/>
                <a:gd name="T88" fmla="*/ 1588 w 3615"/>
                <a:gd name="T89" fmla="*/ 295 h 922"/>
                <a:gd name="T90" fmla="*/ 1731 w 3615"/>
                <a:gd name="T91" fmla="*/ 217 h 922"/>
                <a:gd name="T92" fmla="*/ 1588 w 3615"/>
                <a:gd name="T93" fmla="*/ 50 h 922"/>
                <a:gd name="T94" fmla="*/ 1482 w 3615"/>
                <a:gd name="T95" fmla="*/ 52 h 922"/>
                <a:gd name="T96" fmla="*/ 1621 w 3615"/>
                <a:gd name="T97" fmla="*/ 708 h 922"/>
                <a:gd name="T98" fmla="*/ 1745 w 3615"/>
                <a:gd name="T99" fmla="*/ 66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15" h="922">
                  <a:moveTo>
                    <a:pt x="2108" y="214"/>
                  </a:moveTo>
                  <a:cubicBezTo>
                    <a:pt x="2048" y="214"/>
                    <a:pt x="1978" y="225"/>
                    <a:pt x="1923" y="244"/>
                  </a:cubicBezTo>
                  <a:cubicBezTo>
                    <a:pt x="1882" y="258"/>
                    <a:pt x="1866" y="272"/>
                    <a:pt x="1866" y="321"/>
                  </a:cubicBezTo>
                  <a:cubicBezTo>
                    <a:pt x="1866" y="907"/>
                    <a:pt x="1866" y="907"/>
                    <a:pt x="1866" y="907"/>
                  </a:cubicBezTo>
                  <a:cubicBezTo>
                    <a:pt x="1866" y="917"/>
                    <a:pt x="1872" y="922"/>
                    <a:pt x="1881" y="922"/>
                  </a:cubicBezTo>
                  <a:cubicBezTo>
                    <a:pt x="1884" y="922"/>
                    <a:pt x="1884" y="922"/>
                    <a:pt x="1884" y="922"/>
                  </a:cubicBezTo>
                  <a:cubicBezTo>
                    <a:pt x="1973" y="905"/>
                    <a:pt x="1973" y="905"/>
                    <a:pt x="1973" y="905"/>
                  </a:cubicBezTo>
                  <a:cubicBezTo>
                    <a:pt x="1984" y="903"/>
                    <a:pt x="1989" y="898"/>
                    <a:pt x="1989" y="886"/>
                  </a:cubicBezTo>
                  <a:cubicBezTo>
                    <a:pt x="1989" y="721"/>
                    <a:pt x="1989" y="721"/>
                    <a:pt x="1989" y="721"/>
                  </a:cubicBezTo>
                  <a:cubicBezTo>
                    <a:pt x="2021" y="729"/>
                    <a:pt x="2061" y="736"/>
                    <a:pt x="2106" y="736"/>
                  </a:cubicBezTo>
                  <a:cubicBezTo>
                    <a:pt x="2275" y="736"/>
                    <a:pt x="2306" y="625"/>
                    <a:pt x="2306" y="476"/>
                  </a:cubicBezTo>
                  <a:cubicBezTo>
                    <a:pt x="2306" y="325"/>
                    <a:pt x="2284" y="214"/>
                    <a:pt x="2108" y="214"/>
                  </a:cubicBezTo>
                  <a:moveTo>
                    <a:pt x="2074" y="649"/>
                  </a:moveTo>
                  <a:cubicBezTo>
                    <a:pt x="2025" y="649"/>
                    <a:pt x="1988" y="637"/>
                    <a:pt x="1988" y="637"/>
                  </a:cubicBezTo>
                  <a:cubicBezTo>
                    <a:pt x="1988" y="318"/>
                    <a:pt x="1988" y="318"/>
                    <a:pt x="1988" y="318"/>
                  </a:cubicBezTo>
                  <a:cubicBezTo>
                    <a:pt x="1988" y="318"/>
                    <a:pt x="2041" y="303"/>
                    <a:pt x="2083" y="303"/>
                  </a:cubicBezTo>
                  <a:cubicBezTo>
                    <a:pt x="2152" y="303"/>
                    <a:pt x="2182" y="319"/>
                    <a:pt x="2182" y="473"/>
                  </a:cubicBezTo>
                  <a:cubicBezTo>
                    <a:pt x="2182" y="616"/>
                    <a:pt x="2157" y="649"/>
                    <a:pt x="2074" y="649"/>
                  </a:cubicBezTo>
                  <a:moveTo>
                    <a:pt x="2607" y="636"/>
                  </a:moveTo>
                  <a:cubicBezTo>
                    <a:pt x="2603" y="636"/>
                    <a:pt x="2603" y="636"/>
                    <a:pt x="2603" y="636"/>
                  </a:cubicBezTo>
                  <a:cubicBezTo>
                    <a:pt x="2597" y="637"/>
                    <a:pt x="2586" y="640"/>
                    <a:pt x="2572" y="640"/>
                  </a:cubicBezTo>
                  <a:cubicBezTo>
                    <a:pt x="2554" y="640"/>
                    <a:pt x="2535" y="632"/>
                    <a:pt x="2535" y="599"/>
                  </a:cubicBezTo>
                  <a:cubicBezTo>
                    <a:pt x="2535" y="27"/>
                    <a:pt x="2535" y="27"/>
                    <a:pt x="2535" y="27"/>
                  </a:cubicBezTo>
                  <a:cubicBezTo>
                    <a:pt x="2535" y="17"/>
                    <a:pt x="2530" y="12"/>
                    <a:pt x="2522" y="12"/>
                  </a:cubicBezTo>
                  <a:cubicBezTo>
                    <a:pt x="2518" y="12"/>
                    <a:pt x="2518" y="12"/>
                    <a:pt x="2518" y="12"/>
                  </a:cubicBezTo>
                  <a:cubicBezTo>
                    <a:pt x="2428" y="28"/>
                    <a:pt x="2428" y="28"/>
                    <a:pt x="2428" y="28"/>
                  </a:cubicBezTo>
                  <a:cubicBezTo>
                    <a:pt x="2417" y="30"/>
                    <a:pt x="2413" y="34"/>
                    <a:pt x="2413" y="47"/>
                  </a:cubicBezTo>
                  <a:cubicBezTo>
                    <a:pt x="2413" y="608"/>
                    <a:pt x="2413" y="608"/>
                    <a:pt x="2413" y="608"/>
                  </a:cubicBezTo>
                  <a:cubicBezTo>
                    <a:pt x="2413" y="685"/>
                    <a:pt x="2455" y="732"/>
                    <a:pt x="2537" y="732"/>
                  </a:cubicBezTo>
                  <a:cubicBezTo>
                    <a:pt x="2584" y="732"/>
                    <a:pt x="2611" y="723"/>
                    <a:pt x="2619" y="719"/>
                  </a:cubicBezTo>
                  <a:cubicBezTo>
                    <a:pt x="2622" y="717"/>
                    <a:pt x="2627" y="714"/>
                    <a:pt x="2627" y="706"/>
                  </a:cubicBezTo>
                  <a:cubicBezTo>
                    <a:pt x="2627" y="703"/>
                    <a:pt x="2627" y="703"/>
                    <a:pt x="2627" y="703"/>
                  </a:cubicBezTo>
                  <a:cubicBezTo>
                    <a:pt x="2617" y="646"/>
                    <a:pt x="2617" y="646"/>
                    <a:pt x="2617" y="646"/>
                  </a:cubicBezTo>
                  <a:cubicBezTo>
                    <a:pt x="2616" y="639"/>
                    <a:pt x="2612" y="636"/>
                    <a:pt x="2607" y="636"/>
                  </a:cubicBezTo>
                  <a:moveTo>
                    <a:pt x="3124" y="214"/>
                  </a:moveTo>
                  <a:cubicBezTo>
                    <a:pt x="3121" y="214"/>
                    <a:pt x="3115" y="215"/>
                    <a:pt x="3115" y="215"/>
                  </a:cubicBezTo>
                  <a:cubicBezTo>
                    <a:pt x="3029" y="231"/>
                    <a:pt x="3029" y="231"/>
                    <a:pt x="3029" y="231"/>
                  </a:cubicBezTo>
                  <a:cubicBezTo>
                    <a:pt x="3018" y="233"/>
                    <a:pt x="3014" y="239"/>
                    <a:pt x="3014" y="251"/>
                  </a:cubicBezTo>
                  <a:cubicBezTo>
                    <a:pt x="3014" y="558"/>
                    <a:pt x="3014" y="558"/>
                    <a:pt x="3014" y="558"/>
                  </a:cubicBezTo>
                  <a:cubicBezTo>
                    <a:pt x="3014" y="609"/>
                    <a:pt x="3004" y="650"/>
                    <a:pt x="2924" y="650"/>
                  </a:cubicBezTo>
                  <a:cubicBezTo>
                    <a:pt x="2853" y="650"/>
                    <a:pt x="2832" y="619"/>
                    <a:pt x="2832" y="559"/>
                  </a:cubicBezTo>
                  <a:cubicBezTo>
                    <a:pt x="2832" y="229"/>
                    <a:pt x="2832" y="229"/>
                    <a:pt x="2832" y="229"/>
                  </a:cubicBezTo>
                  <a:cubicBezTo>
                    <a:pt x="2832" y="220"/>
                    <a:pt x="2828" y="214"/>
                    <a:pt x="2819" y="214"/>
                  </a:cubicBezTo>
                  <a:cubicBezTo>
                    <a:pt x="2815" y="214"/>
                    <a:pt x="2815" y="214"/>
                    <a:pt x="2815" y="214"/>
                  </a:cubicBezTo>
                  <a:cubicBezTo>
                    <a:pt x="2726" y="231"/>
                    <a:pt x="2726" y="231"/>
                    <a:pt x="2726" y="231"/>
                  </a:cubicBezTo>
                  <a:cubicBezTo>
                    <a:pt x="2716" y="233"/>
                    <a:pt x="2710" y="239"/>
                    <a:pt x="2710" y="250"/>
                  </a:cubicBezTo>
                  <a:cubicBezTo>
                    <a:pt x="2710" y="552"/>
                    <a:pt x="2710" y="552"/>
                    <a:pt x="2710" y="552"/>
                  </a:cubicBezTo>
                  <a:cubicBezTo>
                    <a:pt x="2710" y="686"/>
                    <a:pt x="2777" y="736"/>
                    <a:pt x="2924" y="736"/>
                  </a:cubicBezTo>
                  <a:cubicBezTo>
                    <a:pt x="3084" y="736"/>
                    <a:pt x="3135" y="668"/>
                    <a:pt x="3135" y="551"/>
                  </a:cubicBezTo>
                  <a:cubicBezTo>
                    <a:pt x="3135" y="231"/>
                    <a:pt x="3135" y="231"/>
                    <a:pt x="3135" y="231"/>
                  </a:cubicBezTo>
                  <a:cubicBezTo>
                    <a:pt x="3135" y="220"/>
                    <a:pt x="3132" y="214"/>
                    <a:pt x="3124" y="214"/>
                  </a:cubicBezTo>
                  <a:moveTo>
                    <a:pt x="3466" y="423"/>
                  </a:moveTo>
                  <a:cubicBezTo>
                    <a:pt x="3417" y="414"/>
                    <a:pt x="3368" y="412"/>
                    <a:pt x="3368" y="359"/>
                  </a:cubicBezTo>
                  <a:cubicBezTo>
                    <a:pt x="3368" y="312"/>
                    <a:pt x="3414" y="301"/>
                    <a:pt x="3458" y="301"/>
                  </a:cubicBezTo>
                  <a:cubicBezTo>
                    <a:pt x="3507" y="301"/>
                    <a:pt x="3565" y="315"/>
                    <a:pt x="3575" y="316"/>
                  </a:cubicBezTo>
                  <a:cubicBezTo>
                    <a:pt x="3579" y="316"/>
                    <a:pt x="3579" y="316"/>
                    <a:pt x="3579" y="316"/>
                  </a:cubicBezTo>
                  <a:cubicBezTo>
                    <a:pt x="3583" y="316"/>
                    <a:pt x="3588" y="315"/>
                    <a:pt x="3589" y="308"/>
                  </a:cubicBezTo>
                  <a:cubicBezTo>
                    <a:pt x="3598" y="255"/>
                    <a:pt x="3598" y="255"/>
                    <a:pt x="3598" y="255"/>
                  </a:cubicBezTo>
                  <a:cubicBezTo>
                    <a:pt x="3598" y="255"/>
                    <a:pt x="3599" y="250"/>
                    <a:pt x="3599" y="248"/>
                  </a:cubicBezTo>
                  <a:cubicBezTo>
                    <a:pt x="3599" y="242"/>
                    <a:pt x="3596" y="238"/>
                    <a:pt x="3588" y="235"/>
                  </a:cubicBezTo>
                  <a:cubicBezTo>
                    <a:pt x="3573" y="231"/>
                    <a:pt x="3515" y="214"/>
                    <a:pt x="3441" y="214"/>
                  </a:cubicBezTo>
                  <a:cubicBezTo>
                    <a:pt x="3361" y="214"/>
                    <a:pt x="3248" y="233"/>
                    <a:pt x="3248" y="369"/>
                  </a:cubicBezTo>
                  <a:cubicBezTo>
                    <a:pt x="3248" y="493"/>
                    <a:pt x="3341" y="510"/>
                    <a:pt x="3397" y="519"/>
                  </a:cubicBezTo>
                  <a:cubicBezTo>
                    <a:pt x="3419" y="523"/>
                    <a:pt x="3419" y="523"/>
                    <a:pt x="3419" y="523"/>
                  </a:cubicBezTo>
                  <a:cubicBezTo>
                    <a:pt x="3465" y="530"/>
                    <a:pt x="3494" y="535"/>
                    <a:pt x="3494" y="586"/>
                  </a:cubicBezTo>
                  <a:cubicBezTo>
                    <a:pt x="3494" y="632"/>
                    <a:pt x="3456" y="648"/>
                    <a:pt x="3406" y="648"/>
                  </a:cubicBezTo>
                  <a:cubicBezTo>
                    <a:pt x="3344" y="648"/>
                    <a:pt x="3279" y="627"/>
                    <a:pt x="3268" y="624"/>
                  </a:cubicBezTo>
                  <a:cubicBezTo>
                    <a:pt x="3263" y="624"/>
                    <a:pt x="3263" y="624"/>
                    <a:pt x="3263" y="624"/>
                  </a:cubicBezTo>
                  <a:cubicBezTo>
                    <a:pt x="3258" y="624"/>
                    <a:pt x="3254" y="627"/>
                    <a:pt x="3252" y="634"/>
                  </a:cubicBezTo>
                  <a:cubicBezTo>
                    <a:pt x="3242" y="688"/>
                    <a:pt x="3242" y="688"/>
                    <a:pt x="3242" y="688"/>
                  </a:cubicBezTo>
                  <a:cubicBezTo>
                    <a:pt x="3242" y="693"/>
                    <a:pt x="3242" y="693"/>
                    <a:pt x="3242" y="693"/>
                  </a:cubicBezTo>
                  <a:cubicBezTo>
                    <a:pt x="3242" y="703"/>
                    <a:pt x="3247" y="705"/>
                    <a:pt x="3251" y="707"/>
                  </a:cubicBezTo>
                  <a:cubicBezTo>
                    <a:pt x="3267" y="713"/>
                    <a:pt x="3339" y="735"/>
                    <a:pt x="3418" y="735"/>
                  </a:cubicBezTo>
                  <a:cubicBezTo>
                    <a:pt x="3527" y="735"/>
                    <a:pt x="3615" y="699"/>
                    <a:pt x="3615" y="575"/>
                  </a:cubicBezTo>
                  <a:cubicBezTo>
                    <a:pt x="3615" y="452"/>
                    <a:pt x="3537" y="435"/>
                    <a:pt x="3466" y="423"/>
                  </a:cubicBezTo>
                  <a:moveTo>
                    <a:pt x="278" y="104"/>
                  </a:moveTo>
                  <a:cubicBezTo>
                    <a:pt x="429" y="104"/>
                    <a:pt x="429" y="104"/>
                    <a:pt x="429" y="104"/>
                  </a:cubicBezTo>
                  <a:cubicBezTo>
                    <a:pt x="437" y="104"/>
                    <a:pt x="443" y="98"/>
                    <a:pt x="443" y="89"/>
                  </a:cubicBezTo>
                  <a:cubicBezTo>
                    <a:pt x="443" y="15"/>
                    <a:pt x="443" y="15"/>
                    <a:pt x="443" y="15"/>
                  </a:cubicBezTo>
                  <a:cubicBezTo>
                    <a:pt x="443" y="7"/>
                    <a:pt x="437" y="0"/>
                    <a:pt x="429" y="0"/>
                  </a:cubicBezTo>
                  <a:cubicBezTo>
                    <a:pt x="219" y="0"/>
                    <a:pt x="219" y="0"/>
                    <a:pt x="219" y="0"/>
                  </a:cubicBezTo>
                  <a:cubicBezTo>
                    <a:pt x="77" y="0"/>
                    <a:pt x="0" y="81"/>
                    <a:pt x="0" y="205"/>
                  </a:cubicBezTo>
                  <a:cubicBezTo>
                    <a:pt x="0" y="685"/>
                    <a:pt x="0" y="685"/>
                    <a:pt x="0" y="685"/>
                  </a:cubicBezTo>
                  <a:cubicBezTo>
                    <a:pt x="0" y="693"/>
                    <a:pt x="7" y="700"/>
                    <a:pt x="15" y="700"/>
                  </a:cubicBezTo>
                  <a:cubicBezTo>
                    <a:pt x="115" y="700"/>
                    <a:pt x="115" y="700"/>
                    <a:pt x="115" y="700"/>
                  </a:cubicBezTo>
                  <a:cubicBezTo>
                    <a:pt x="123" y="700"/>
                    <a:pt x="131" y="693"/>
                    <a:pt x="131" y="685"/>
                  </a:cubicBezTo>
                  <a:cubicBezTo>
                    <a:pt x="131" y="436"/>
                    <a:pt x="131" y="436"/>
                    <a:pt x="131" y="436"/>
                  </a:cubicBezTo>
                  <a:cubicBezTo>
                    <a:pt x="325" y="436"/>
                    <a:pt x="325" y="436"/>
                    <a:pt x="325" y="436"/>
                  </a:cubicBezTo>
                  <a:cubicBezTo>
                    <a:pt x="333" y="436"/>
                    <a:pt x="339" y="429"/>
                    <a:pt x="339" y="421"/>
                  </a:cubicBezTo>
                  <a:cubicBezTo>
                    <a:pt x="339" y="345"/>
                    <a:pt x="339" y="345"/>
                    <a:pt x="339" y="345"/>
                  </a:cubicBezTo>
                  <a:cubicBezTo>
                    <a:pt x="339" y="336"/>
                    <a:pt x="333" y="331"/>
                    <a:pt x="325" y="331"/>
                  </a:cubicBezTo>
                  <a:cubicBezTo>
                    <a:pt x="131" y="331"/>
                    <a:pt x="131" y="331"/>
                    <a:pt x="131" y="331"/>
                  </a:cubicBezTo>
                  <a:cubicBezTo>
                    <a:pt x="131" y="239"/>
                    <a:pt x="131" y="239"/>
                    <a:pt x="131" y="239"/>
                  </a:cubicBezTo>
                  <a:cubicBezTo>
                    <a:pt x="131" y="239"/>
                    <a:pt x="127" y="162"/>
                    <a:pt x="169" y="129"/>
                  </a:cubicBezTo>
                  <a:cubicBezTo>
                    <a:pt x="208" y="98"/>
                    <a:pt x="278" y="104"/>
                    <a:pt x="278" y="104"/>
                  </a:cubicBezTo>
                  <a:moveTo>
                    <a:pt x="660" y="191"/>
                  </a:moveTo>
                  <a:cubicBezTo>
                    <a:pt x="459" y="191"/>
                    <a:pt x="434" y="306"/>
                    <a:pt x="434" y="452"/>
                  </a:cubicBezTo>
                  <a:cubicBezTo>
                    <a:pt x="434" y="597"/>
                    <a:pt x="459" y="712"/>
                    <a:pt x="660" y="712"/>
                  </a:cubicBezTo>
                  <a:cubicBezTo>
                    <a:pt x="861" y="712"/>
                    <a:pt x="886" y="597"/>
                    <a:pt x="886" y="452"/>
                  </a:cubicBezTo>
                  <a:cubicBezTo>
                    <a:pt x="886" y="306"/>
                    <a:pt x="861" y="191"/>
                    <a:pt x="660" y="191"/>
                  </a:cubicBezTo>
                  <a:moveTo>
                    <a:pt x="660" y="624"/>
                  </a:moveTo>
                  <a:cubicBezTo>
                    <a:pt x="563" y="624"/>
                    <a:pt x="559" y="565"/>
                    <a:pt x="559" y="452"/>
                  </a:cubicBezTo>
                  <a:cubicBezTo>
                    <a:pt x="559" y="338"/>
                    <a:pt x="563" y="278"/>
                    <a:pt x="660" y="278"/>
                  </a:cubicBezTo>
                  <a:cubicBezTo>
                    <a:pt x="757" y="278"/>
                    <a:pt x="761" y="338"/>
                    <a:pt x="761" y="452"/>
                  </a:cubicBezTo>
                  <a:cubicBezTo>
                    <a:pt x="761" y="565"/>
                    <a:pt x="757" y="624"/>
                    <a:pt x="660" y="624"/>
                  </a:cubicBezTo>
                  <a:moveTo>
                    <a:pt x="1197" y="399"/>
                  </a:moveTo>
                  <a:cubicBezTo>
                    <a:pt x="1148" y="390"/>
                    <a:pt x="1099" y="388"/>
                    <a:pt x="1099" y="335"/>
                  </a:cubicBezTo>
                  <a:cubicBezTo>
                    <a:pt x="1099" y="288"/>
                    <a:pt x="1146" y="277"/>
                    <a:pt x="1189" y="277"/>
                  </a:cubicBezTo>
                  <a:cubicBezTo>
                    <a:pt x="1238" y="277"/>
                    <a:pt x="1296" y="291"/>
                    <a:pt x="1306" y="293"/>
                  </a:cubicBezTo>
                  <a:cubicBezTo>
                    <a:pt x="1310" y="293"/>
                    <a:pt x="1310" y="293"/>
                    <a:pt x="1310" y="293"/>
                  </a:cubicBezTo>
                  <a:cubicBezTo>
                    <a:pt x="1314" y="293"/>
                    <a:pt x="1320" y="291"/>
                    <a:pt x="1321" y="284"/>
                  </a:cubicBezTo>
                  <a:cubicBezTo>
                    <a:pt x="1330" y="231"/>
                    <a:pt x="1330" y="231"/>
                    <a:pt x="1330" y="231"/>
                  </a:cubicBezTo>
                  <a:cubicBezTo>
                    <a:pt x="1330" y="231"/>
                    <a:pt x="1331" y="227"/>
                    <a:pt x="1331" y="224"/>
                  </a:cubicBezTo>
                  <a:cubicBezTo>
                    <a:pt x="1331" y="218"/>
                    <a:pt x="1328" y="214"/>
                    <a:pt x="1320" y="211"/>
                  </a:cubicBezTo>
                  <a:cubicBezTo>
                    <a:pt x="1305" y="207"/>
                    <a:pt x="1246" y="191"/>
                    <a:pt x="1173" y="191"/>
                  </a:cubicBezTo>
                  <a:cubicBezTo>
                    <a:pt x="1093" y="191"/>
                    <a:pt x="979" y="210"/>
                    <a:pt x="979" y="345"/>
                  </a:cubicBezTo>
                  <a:cubicBezTo>
                    <a:pt x="979" y="470"/>
                    <a:pt x="1072" y="486"/>
                    <a:pt x="1128" y="495"/>
                  </a:cubicBezTo>
                  <a:cubicBezTo>
                    <a:pt x="1150" y="499"/>
                    <a:pt x="1150" y="499"/>
                    <a:pt x="1150" y="499"/>
                  </a:cubicBezTo>
                  <a:cubicBezTo>
                    <a:pt x="1197" y="507"/>
                    <a:pt x="1225" y="511"/>
                    <a:pt x="1225" y="563"/>
                  </a:cubicBezTo>
                  <a:cubicBezTo>
                    <a:pt x="1225" y="608"/>
                    <a:pt x="1187" y="624"/>
                    <a:pt x="1137" y="624"/>
                  </a:cubicBezTo>
                  <a:cubicBezTo>
                    <a:pt x="1076" y="624"/>
                    <a:pt x="1010" y="603"/>
                    <a:pt x="999" y="600"/>
                  </a:cubicBezTo>
                  <a:cubicBezTo>
                    <a:pt x="995" y="600"/>
                    <a:pt x="995" y="600"/>
                    <a:pt x="995" y="600"/>
                  </a:cubicBezTo>
                  <a:cubicBezTo>
                    <a:pt x="989" y="600"/>
                    <a:pt x="986" y="603"/>
                    <a:pt x="984" y="611"/>
                  </a:cubicBezTo>
                  <a:cubicBezTo>
                    <a:pt x="974" y="665"/>
                    <a:pt x="974" y="665"/>
                    <a:pt x="974" y="665"/>
                  </a:cubicBezTo>
                  <a:cubicBezTo>
                    <a:pt x="974" y="669"/>
                    <a:pt x="974" y="669"/>
                    <a:pt x="974" y="669"/>
                  </a:cubicBezTo>
                  <a:cubicBezTo>
                    <a:pt x="974" y="679"/>
                    <a:pt x="978" y="681"/>
                    <a:pt x="983" y="683"/>
                  </a:cubicBezTo>
                  <a:cubicBezTo>
                    <a:pt x="999" y="689"/>
                    <a:pt x="1070" y="711"/>
                    <a:pt x="1149" y="711"/>
                  </a:cubicBezTo>
                  <a:cubicBezTo>
                    <a:pt x="1258" y="711"/>
                    <a:pt x="1346" y="675"/>
                    <a:pt x="1346" y="551"/>
                  </a:cubicBezTo>
                  <a:cubicBezTo>
                    <a:pt x="1346" y="428"/>
                    <a:pt x="1269" y="411"/>
                    <a:pt x="1197" y="399"/>
                  </a:cubicBezTo>
                  <a:moveTo>
                    <a:pt x="1734" y="617"/>
                  </a:moveTo>
                  <a:cubicBezTo>
                    <a:pt x="1732" y="610"/>
                    <a:pt x="1729" y="607"/>
                    <a:pt x="1724" y="607"/>
                  </a:cubicBezTo>
                  <a:cubicBezTo>
                    <a:pt x="1720" y="607"/>
                    <a:pt x="1720" y="607"/>
                    <a:pt x="1720" y="607"/>
                  </a:cubicBezTo>
                  <a:cubicBezTo>
                    <a:pt x="1705" y="611"/>
                    <a:pt x="1678" y="616"/>
                    <a:pt x="1651" y="616"/>
                  </a:cubicBezTo>
                  <a:cubicBezTo>
                    <a:pt x="1604" y="616"/>
                    <a:pt x="1588" y="598"/>
                    <a:pt x="1588" y="557"/>
                  </a:cubicBezTo>
                  <a:cubicBezTo>
                    <a:pt x="1588" y="295"/>
                    <a:pt x="1588" y="295"/>
                    <a:pt x="1588" y="295"/>
                  </a:cubicBezTo>
                  <a:cubicBezTo>
                    <a:pt x="1718" y="295"/>
                    <a:pt x="1718" y="295"/>
                    <a:pt x="1718" y="295"/>
                  </a:cubicBezTo>
                  <a:cubicBezTo>
                    <a:pt x="1726" y="295"/>
                    <a:pt x="1731" y="290"/>
                    <a:pt x="1731" y="281"/>
                  </a:cubicBezTo>
                  <a:cubicBezTo>
                    <a:pt x="1731" y="217"/>
                    <a:pt x="1731" y="217"/>
                    <a:pt x="1731" y="217"/>
                  </a:cubicBezTo>
                  <a:cubicBezTo>
                    <a:pt x="1731" y="209"/>
                    <a:pt x="1726" y="203"/>
                    <a:pt x="1718" y="203"/>
                  </a:cubicBezTo>
                  <a:cubicBezTo>
                    <a:pt x="1588" y="203"/>
                    <a:pt x="1588" y="203"/>
                    <a:pt x="1588" y="203"/>
                  </a:cubicBezTo>
                  <a:cubicBezTo>
                    <a:pt x="1588" y="50"/>
                    <a:pt x="1588" y="50"/>
                    <a:pt x="1588" y="50"/>
                  </a:cubicBezTo>
                  <a:cubicBezTo>
                    <a:pt x="1588" y="40"/>
                    <a:pt x="1583" y="35"/>
                    <a:pt x="1575" y="35"/>
                  </a:cubicBezTo>
                  <a:cubicBezTo>
                    <a:pt x="1571" y="35"/>
                    <a:pt x="1571" y="35"/>
                    <a:pt x="1571" y="35"/>
                  </a:cubicBezTo>
                  <a:cubicBezTo>
                    <a:pt x="1482" y="52"/>
                    <a:pt x="1482" y="52"/>
                    <a:pt x="1482" y="52"/>
                  </a:cubicBezTo>
                  <a:cubicBezTo>
                    <a:pt x="1472" y="55"/>
                    <a:pt x="1466" y="61"/>
                    <a:pt x="1466" y="72"/>
                  </a:cubicBezTo>
                  <a:cubicBezTo>
                    <a:pt x="1466" y="560"/>
                    <a:pt x="1466" y="560"/>
                    <a:pt x="1466" y="560"/>
                  </a:cubicBezTo>
                  <a:cubicBezTo>
                    <a:pt x="1466" y="667"/>
                    <a:pt x="1518" y="708"/>
                    <a:pt x="1621" y="708"/>
                  </a:cubicBezTo>
                  <a:cubicBezTo>
                    <a:pt x="1679" y="708"/>
                    <a:pt x="1720" y="696"/>
                    <a:pt x="1735" y="690"/>
                  </a:cubicBezTo>
                  <a:cubicBezTo>
                    <a:pt x="1742" y="687"/>
                    <a:pt x="1746" y="683"/>
                    <a:pt x="1746" y="676"/>
                  </a:cubicBezTo>
                  <a:cubicBezTo>
                    <a:pt x="1746" y="674"/>
                    <a:pt x="1745" y="669"/>
                    <a:pt x="1745" y="669"/>
                  </a:cubicBezTo>
                  <a:lnTo>
                    <a:pt x="1734" y="617"/>
                  </a:lnTo>
                  <a:close/>
                </a:path>
              </a:pathLst>
            </a:custGeom>
            <a:solidFill>
              <a:srgbClr val="2D8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a:extLst>
                <a:ext uri="{FF2B5EF4-FFF2-40B4-BE49-F238E27FC236}">
                  <a16:creationId xmlns:a16="http://schemas.microsoft.com/office/drawing/2014/main" id="{D8EDE8FE-04A6-4730-BF83-9F46D4CDE1DB}"/>
                </a:ext>
              </a:extLst>
            </p:cNvPr>
            <p:cNvSpPr>
              <a:spLocks noSelect="1"/>
            </p:cNvSpPr>
            <p:nvPr userDrawn="1"/>
          </p:nvSpPr>
          <p:spPr bwMode="auto">
            <a:xfrm>
              <a:off x="10666413" y="6219825"/>
              <a:ext cx="555625" cy="288925"/>
            </a:xfrm>
            <a:custGeom>
              <a:avLst/>
              <a:gdLst>
                <a:gd name="T0" fmla="*/ 738 w 1749"/>
                <a:gd name="T1" fmla="*/ 625 h 910"/>
                <a:gd name="T2" fmla="*/ 670 w 1749"/>
                <a:gd name="T3" fmla="*/ 587 h 910"/>
                <a:gd name="T4" fmla="*/ 656 w 1749"/>
                <a:gd name="T5" fmla="*/ 0 h 910"/>
                <a:gd name="T6" fmla="*/ 563 w 1749"/>
                <a:gd name="T7" fmla="*/ 16 h 910"/>
                <a:gd name="T8" fmla="*/ 548 w 1749"/>
                <a:gd name="T9" fmla="*/ 596 h 910"/>
                <a:gd name="T10" fmla="*/ 753 w 1749"/>
                <a:gd name="T11" fmla="*/ 707 h 910"/>
                <a:gd name="T12" fmla="*/ 761 w 1749"/>
                <a:gd name="T13" fmla="*/ 691 h 910"/>
                <a:gd name="T14" fmla="*/ 741 w 1749"/>
                <a:gd name="T15" fmla="*/ 625 h 910"/>
                <a:gd name="T16" fmla="*/ 1250 w 1749"/>
                <a:gd name="T17" fmla="*/ 204 h 910"/>
                <a:gd name="T18" fmla="*/ 1148 w 1749"/>
                <a:gd name="T19" fmla="*/ 239 h 910"/>
                <a:gd name="T20" fmla="*/ 1058 w 1749"/>
                <a:gd name="T21" fmla="*/ 638 h 910"/>
                <a:gd name="T22" fmla="*/ 967 w 1749"/>
                <a:gd name="T23" fmla="*/ 218 h 910"/>
                <a:gd name="T24" fmla="*/ 949 w 1749"/>
                <a:gd name="T25" fmla="*/ 203 h 910"/>
                <a:gd name="T26" fmla="*/ 845 w 1749"/>
                <a:gd name="T27" fmla="*/ 239 h 910"/>
                <a:gd name="T28" fmla="*/ 1058 w 1749"/>
                <a:gd name="T29" fmla="*/ 724 h 910"/>
                <a:gd name="T30" fmla="*/ 1270 w 1749"/>
                <a:gd name="T31" fmla="*/ 219 h 910"/>
                <a:gd name="T32" fmla="*/ 1600 w 1749"/>
                <a:gd name="T33" fmla="*/ 411 h 910"/>
                <a:gd name="T34" fmla="*/ 1592 w 1749"/>
                <a:gd name="T35" fmla="*/ 289 h 910"/>
                <a:gd name="T36" fmla="*/ 1713 w 1749"/>
                <a:gd name="T37" fmla="*/ 305 h 910"/>
                <a:gd name="T38" fmla="*/ 1733 w 1749"/>
                <a:gd name="T39" fmla="*/ 243 h 910"/>
                <a:gd name="T40" fmla="*/ 1723 w 1749"/>
                <a:gd name="T41" fmla="*/ 223 h 910"/>
                <a:gd name="T42" fmla="*/ 1382 w 1749"/>
                <a:gd name="T43" fmla="*/ 357 h 910"/>
                <a:gd name="T44" fmla="*/ 1553 w 1749"/>
                <a:gd name="T45" fmla="*/ 511 h 910"/>
                <a:gd name="T46" fmla="*/ 1540 w 1749"/>
                <a:gd name="T47" fmla="*/ 636 h 910"/>
                <a:gd name="T48" fmla="*/ 1398 w 1749"/>
                <a:gd name="T49" fmla="*/ 612 h 910"/>
                <a:gd name="T50" fmla="*/ 1377 w 1749"/>
                <a:gd name="T51" fmla="*/ 677 h 910"/>
                <a:gd name="T52" fmla="*/ 1386 w 1749"/>
                <a:gd name="T53" fmla="*/ 695 h 910"/>
                <a:gd name="T54" fmla="*/ 1749 w 1749"/>
                <a:gd name="T55" fmla="*/ 563 h 910"/>
                <a:gd name="T56" fmla="*/ 243 w 1749"/>
                <a:gd name="T57" fmla="*/ 203 h 910"/>
                <a:gd name="T58" fmla="*/ 0 w 1749"/>
                <a:gd name="T59" fmla="*/ 309 h 910"/>
                <a:gd name="T60" fmla="*/ 15 w 1749"/>
                <a:gd name="T61" fmla="*/ 910 h 910"/>
                <a:gd name="T62" fmla="*/ 108 w 1749"/>
                <a:gd name="T63" fmla="*/ 894 h 910"/>
                <a:gd name="T64" fmla="*/ 123 w 1749"/>
                <a:gd name="T65" fmla="*/ 710 h 910"/>
                <a:gd name="T66" fmla="*/ 441 w 1749"/>
                <a:gd name="T67" fmla="*/ 464 h 910"/>
                <a:gd name="T68" fmla="*/ 208 w 1749"/>
                <a:gd name="T69" fmla="*/ 637 h 910"/>
                <a:gd name="T70" fmla="*/ 122 w 1749"/>
                <a:gd name="T71" fmla="*/ 307 h 910"/>
                <a:gd name="T72" fmla="*/ 316 w 1749"/>
                <a:gd name="T73" fmla="*/ 46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9" h="910">
                  <a:moveTo>
                    <a:pt x="741" y="625"/>
                  </a:moveTo>
                  <a:cubicBezTo>
                    <a:pt x="738" y="625"/>
                    <a:pt x="738" y="625"/>
                    <a:pt x="738" y="625"/>
                  </a:cubicBezTo>
                  <a:cubicBezTo>
                    <a:pt x="731" y="626"/>
                    <a:pt x="720" y="628"/>
                    <a:pt x="707" y="628"/>
                  </a:cubicBezTo>
                  <a:cubicBezTo>
                    <a:pt x="689" y="628"/>
                    <a:pt x="670" y="620"/>
                    <a:pt x="670" y="587"/>
                  </a:cubicBezTo>
                  <a:cubicBezTo>
                    <a:pt x="670" y="15"/>
                    <a:pt x="670" y="15"/>
                    <a:pt x="670" y="15"/>
                  </a:cubicBezTo>
                  <a:cubicBezTo>
                    <a:pt x="670" y="6"/>
                    <a:pt x="664" y="0"/>
                    <a:pt x="656" y="0"/>
                  </a:cubicBezTo>
                  <a:cubicBezTo>
                    <a:pt x="652" y="0"/>
                    <a:pt x="652" y="0"/>
                    <a:pt x="652" y="0"/>
                  </a:cubicBezTo>
                  <a:cubicBezTo>
                    <a:pt x="563" y="16"/>
                    <a:pt x="563" y="16"/>
                    <a:pt x="563" y="16"/>
                  </a:cubicBezTo>
                  <a:cubicBezTo>
                    <a:pt x="552" y="18"/>
                    <a:pt x="548" y="23"/>
                    <a:pt x="548" y="35"/>
                  </a:cubicBezTo>
                  <a:cubicBezTo>
                    <a:pt x="548" y="596"/>
                    <a:pt x="548" y="596"/>
                    <a:pt x="548" y="596"/>
                  </a:cubicBezTo>
                  <a:cubicBezTo>
                    <a:pt x="548" y="673"/>
                    <a:pt x="590" y="720"/>
                    <a:pt x="671" y="720"/>
                  </a:cubicBezTo>
                  <a:cubicBezTo>
                    <a:pt x="719" y="720"/>
                    <a:pt x="745" y="711"/>
                    <a:pt x="753" y="707"/>
                  </a:cubicBezTo>
                  <a:cubicBezTo>
                    <a:pt x="757" y="705"/>
                    <a:pt x="761" y="702"/>
                    <a:pt x="761" y="694"/>
                  </a:cubicBezTo>
                  <a:cubicBezTo>
                    <a:pt x="761" y="691"/>
                    <a:pt x="761" y="691"/>
                    <a:pt x="761" y="691"/>
                  </a:cubicBezTo>
                  <a:cubicBezTo>
                    <a:pt x="751" y="634"/>
                    <a:pt x="751" y="634"/>
                    <a:pt x="751" y="634"/>
                  </a:cubicBezTo>
                  <a:cubicBezTo>
                    <a:pt x="750" y="628"/>
                    <a:pt x="747" y="625"/>
                    <a:pt x="741" y="625"/>
                  </a:cubicBezTo>
                  <a:moveTo>
                    <a:pt x="1258" y="203"/>
                  </a:moveTo>
                  <a:cubicBezTo>
                    <a:pt x="1255" y="203"/>
                    <a:pt x="1250" y="204"/>
                    <a:pt x="1250" y="204"/>
                  </a:cubicBezTo>
                  <a:cubicBezTo>
                    <a:pt x="1163" y="220"/>
                    <a:pt x="1163" y="220"/>
                    <a:pt x="1163" y="220"/>
                  </a:cubicBezTo>
                  <a:cubicBezTo>
                    <a:pt x="1153" y="222"/>
                    <a:pt x="1148" y="227"/>
                    <a:pt x="1148" y="239"/>
                  </a:cubicBezTo>
                  <a:cubicBezTo>
                    <a:pt x="1148" y="546"/>
                    <a:pt x="1148" y="546"/>
                    <a:pt x="1148" y="546"/>
                  </a:cubicBezTo>
                  <a:cubicBezTo>
                    <a:pt x="1148" y="597"/>
                    <a:pt x="1138" y="638"/>
                    <a:pt x="1058" y="638"/>
                  </a:cubicBezTo>
                  <a:cubicBezTo>
                    <a:pt x="987" y="638"/>
                    <a:pt x="967" y="608"/>
                    <a:pt x="967" y="547"/>
                  </a:cubicBezTo>
                  <a:cubicBezTo>
                    <a:pt x="967" y="218"/>
                    <a:pt x="967" y="218"/>
                    <a:pt x="967" y="218"/>
                  </a:cubicBezTo>
                  <a:cubicBezTo>
                    <a:pt x="967" y="208"/>
                    <a:pt x="962" y="203"/>
                    <a:pt x="953" y="203"/>
                  </a:cubicBezTo>
                  <a:cubicBezTo>
                    <a:pt x="949" y="203"/>
                    <a:pt x="949" y="203"/>
                    <a:pt x="949" y="203"/>
                  </a:cubicBezTo>
                  <a:cubicBezTo>
                    <a:pt x="860" y="220"/>
                    <a:pt x="860" y="220"/>
                    <a:pt x="860" y="220"/>
                  </a:cubicBezTo>
                  <a:cubicBezTo>
                    <a:pt x="850" y="222"/>
                    <a:pt x="845" y="227"/>
                    <a:pt x="845" y="239"/>
                  </a:cubicBezTo>
                  <a:cubicBezTo>
                    <a:pt x="845" y="540"/>
                    <a:pt x="845" y="540"/>
                    <a:pt x="845" y="540"/>
                  </a:cubicBezTo>
                  <a:cubicBezTo>
                    <a:pt x="845" y="674"/>
                    <a:pt x="911" y="724"/>
                    <a:pt x="1058" y="724"/>
                  </a:cubicBezTo>
                  <a:cubicBezTo>
                    <a:pt x="1218" y="724"/>
                    <a:pt x="1270" y="657"/>
                    <a:pt x="1270" y="540"/>
                  </a:cubicBezTo>
                  <a:cubicBezTo>
                    <a:pt x="1270" y="219"/>
                    <a:pt x="1270" y="219"/>
                    <a:pt x="1270" y="219"/>
                  </a:cubicBezTo>
                  <a:cubicBezTo>
                    <a:pt x="1270" y="208"/>
                    <a:pt x="1266" y="203"/>
                    <a:pt x="1258" y="203"/>
                  </a:cubicBezTo>
                  <a:moveTo>
                    <a:pt x="1600" y="411"/>
                  </a:moveTo>
                  <a:cubicBezTo>
                    <a:pt x="1551" y="402"/>
                    <a:pt x="1502" y="400"/>
                    <a:pt x="1502" y="347"/>
                  </a:cubicBezTo>
                  <a:cubicBezTo>
                    <a:pt x="1502" y="300"/>
                    <a:pt x="1549" y="289"/>
                    <a:pt x="1592" y="289"/>
                  </a:cubicBezTo>
                  <a:cubicBezTo>
                    <a:pt x="1641" y="289"/>
                    <a:pt x="1699" y="303"/>
                    <a:pt x="1709" y="305"/>
                  </a:cubicBezTo>
                  <a:cubicBezTo>
                    <a:pt x="1713" y="305"/>
                    <a:pt x="1713" y="305"/>
                    <a:pt x="1713" y="305"/>
                  </a:cubicBezTo>
                  <a:cubicBezTo>
                    <a:pt x="1717" y="305"/>
                    <a:pt x="1723" y="303"/>
                    <a:pt x="1724" y="296"/>
                  </a:cubicBezTo>
                  <a:cubicBezTo>
                    <a:pt x="1733" y="243"/>
                    <a:pt x="1733" y="243"/>
                    <a:pt x="1733" y="243"/>
                  </a:cubicBezTo>
                  <a:cubicBezTo>
                    <a:pt x="1733" y="243"/>
                    <a:pt x="1734" y="239"/>
                    <a:pt x="1734" y="236"/>
                  </a:cubicBezTo>
                  <a:cubicBezTo>
                    <a:pt x="1734" y="230"/>
                    <a:pt x="1731" y="226"/>
                    <a:pt x="1723" y="223"/>
                  </a:cubicBezTo>
                  <a:cubicBezTo>
                    <a:pt x="1707" y="219"/>
                    <a:pt x="1649" y="203"/>
                    <a:pt x="1576" y="203"/>
                  </a:cubicBezTo>
                  <a:cubicBezTo>
                    <a:pt x="1496" y="203"/>
                    <a:pt x="1382" y="222"/>
                    <a:pt x="1382" y="357"/>
                  </a:cubicBezTo>
                  <a:cubicBezTo>
                    <a:pt x="1382" y="482"/>
                    <a:pt x="1475" y="498"/>
                    <a:pt x="1531" y="507"/>
                  </a:cubicBezTo>
                  <a:cubicBezTo>
                    <a:pt x="1553" y="511"/>
                    <a:pt x="1553" y="511"/>
                    <a:pt x="1553" y="511"/>
                  </a:cubicBezTo>
                  <a:cubicBezTo>
                    <a:pt x="1599" y="519"/>
                    <a:pt x="1628" y="523"/>
                    <a:pt x="1628" y="574"/>
                  </a:cubicBezTo>
                  <a:cubicBezTo>
                    <a:pt x="1628" y="620"/>
                    <a:pt x="1590" y="636"/>
                    <a:pt x="1540" y="636"/>
                  </a:cubicBezTo>
                  <a:cubicBezTo>
                    <a:pt x="1479" y="636"/>
                    <a:pt x="1413" y="615"/>
                    <a:pt x="1402" y="612"/>
                  </a:cubicBezTo>
                  <a:cubicBezTo>
                    <a:pt x="1398" y="612"/>
                    <a:pt x="1398" y="612"/>
                    <a:pt x="1398" y="612"/>
                  </a:cubicBezTo>
                  <a:cubicBezTo>
                    <a:pt x="1392" y="612"/>
                    <a:pt x="1389" y="615"/>
                    <a:pt x="1387" y="623"/>
                  </a:cubicBezTo>
                  <a:cubicBezTo>
                    <a:pt x="1377" y="677"/>
                    <a:pt x="1377" y="677"/>
                    <a:pt x="1377" y="677"/>
                  </a:cubicBezTo>
                  <a:cubicBezTo>
                    <a:pt x="1377" y="681"/>
                    <a:pt x="1377" y="681"/>
                    <a:pt x="1377" y="681"/>
                  </a:cubicBezTo>
                  <a:cubicBezTo>
                    <a:pt x="1377" y="691"/>
                    <a:pt x="1381" y="693"/>
                    <a:pt x="1386" y="695"/>
                  </a:cubicBezTo>
                  <a:cubicBezTo>
                    <a:pt x="1401" y="701"/>
                    <a:pt x="1473" y="723"/>
                    <a:pt x="1552" y="723"/>
                  </a:cubicBezTo>
                  <a:cubicBezTo>
                    <a:pt x="1661" y="723"/>
                    <a:pt x="1749" y="687"/>
                    <a:pt x="1749" y="563"/>
                  </a:cubicBezTo>
                  <a:cubicBezTo>
                    <a:pt x="1749" y="440"/>
                    <a:pt x="1672" y="423"/>
                    <a:pt x="1600" y="411"/>
                  </a:cubicBezTo>
                  <a:moveTo>
                    <a:pt x="243" y="203"/>
                  </a:moveTo>
                  <a:cubicBezTo>
                    <a:pt x="182" y="203"/>
                    <a:pt x="112" y="213"/>
                    <a:pt x="58" y="232"/>
                  </a:cubicBezTo>
                  <a:cubicBezTo>
                    <a:pt x="17" y="246"/>
                    <a:pt x="0" y="260"/>
                    <a:pt x="0" y="309"/>
                  </a:cubicBezTo>
                  <a:cubicBezTo>
                    <a:pt x="0" y="895"/>
                    <a:pt x="0" y="895"/>
                    <a:pt x="0" y="895"/>
                  </a:cubicBezTo>
                  <a:cubicBezTo>
                    <a:pt x="0" y="905"/>
                    <a:pt x="7" y="910"/>
                    <a:pt x="15" y="910"/>
                  </a:cubicBezTo>
                  <a:cubicBezTo>
                    <a:pt x="19" y="910"/>
                    <a:pt x="19" y="910"/>
                    <a:pt x="19" y="910"/>
                  </a:cubicBezTo>
                  <a:cubicBezTo>
                    <a:pt x="108" y="894"/>
                    <a:pt x="108" y="894"/>
                    <a:pt x="108" y="894"/>
                  </a:cubicBezTo>
                  <a:cubicBezTo>
                    <a:pt x="119" y="891"/>
                    <a:pt x="123" y="886"/>
                    <a:pt x="123" y="874"/>
                  </a:cubicBezTo>
                  <a:cubicBezTo>
                    <a:pt x="123" y="710"/>
                    <a:pt x="123" y="710"/>
                    <a:pt x="123" y="710"/>
                  </a:cubicBezTo>
                  <a:cubicBezTo>
                    <a:pt x="155" y="718"/>
                    <a:pt x="195" y="724"/>
                    <a:pt x="240" y="724"/>
                  </a:cubicBezTo>
                  <a:cubicBezTo>
                    <a:pt x="409" y="724"/>
                    <a:pt x="441" y="613"/>
                    <a:pt x="441" y="464"/>
                  </a:cubicBezTo>
                  <a:cubicBezTo>
                    <a:pt x="441" y="313"/>
                    <a:pt x="418" y="203"/>
                    <a:pt x="243" y="203"/>
                  </a:cubicBezTo>
                  <a:moveTo>
                    <a:pt x="208" y="637"/>
                  </a:moveTo>
                  <a:cubicBezTo>
                    <a:pt x="159" y="637"/>
                    <a:pt x="122" y="626"/>
                    <a:pt x="122" y="626"/>
                  </a:cubicBezTo>
                  <a:cubicBezTo>
                    <a:pt x="122" y="307"/>
                    <a:pt x="122" y="307"/>
                    <a:pt x="122" y="307"/>
                  </a:cubicBezTo>
                  <a:cubicBezTo>
                    <a:pt x="122" y="307"/>
                    <a:pt x="176" y="292"/>
                    <a:pt x="217" y="292"/>
                  </a:cubicBezTo>
                  <a:cubicBezTo>
                    <a:pt x="287" y="292"/>
                    <a:pt x="316" y="308"/>
                    <a:pt x="316" y="461"/>
                  </a:cubicBezTo>
                  <a:cubicBezTo>
                    <a:pt x="316" y="605"/>
                    <a:pt x="291" y="637"/>
                    <a:pt x="208" y="637"/>
                  </a:cubicBezTo>
                </a:path>
              </a:pathLst>
            </a:custGeom>
            <a:solidFill>
              <a:srgbClr val="C5D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Frame 4">
            <a:extLst>
              <a:ext uri="{FF2B5EF4-FFF2-40B4-BE49-F238E27FC236}">
                <a16:creationId xmlns:a16="http://schemas.microsoft.com/office/drawing/2014/main" id="{EF56CDB8-FEA8-4B64-ADB3-4F757E20FDCC}"/>
              </a:ext>
            </a:extLst>
          </p:cNvPr>
          <p:cNvSpPr>
            <a:spLocks noSelect="1"/>
          </p:cNvSpPr>
          <p:nvPr userDrawn="1"/>
        </p:nvSpPr>
        <p:spPr bwMode="auto">
          <a:xfrm>
            <a:off x="0" y="0"/>
            <a:ext cx="5553075" cy="4852988"/>
          </a:xfrm>
          <a:custGeom>
            <a:avLst/>
            <a:gdLst>
              <a:gd name="T0" fmla="*/ 16979 w 17493"/>
              <a:gd name="T1" fmla="*/ 3964 h 15284"/>
              <a:gd name="T2" fmla="*/ 16978 w 17493"/>
              <a:gd name="T3" fmla="*/ 4027 h 15284"/>
              <a:gd name="T4" fmla="*/ 6190 w 17493"/>
              <a:gd name="T5" fmla="*/ 14753 h 15284"/>
              <a:gd name="T6" fmla="*/ 6190 w 17493"/>
              <a:gd name="T7" fmla="*/ 14753 h 15284"/>
              <a:gd name="T8" fmla="*/ 6189 w 17493"/>
              <a:gd name="T9" fmla="*/ 14753 h 15284"/>
              <a:gd name="T10" fmla="*/ 0 w 17493"/>
              <a:gd name="T11" fmla="*/ 12801 h 15284"/>
              <a:gd name="T12" fmla="*/ 0 w 17493"/>
              <a:gd name="T13" fmla="*/ 12753 h 15284"/>
              <a:gd name="T14" fmla="*/ 180 w 17493"/>
              <a:gd name="T15" fmla="*/ 12877 h 15284"/>
              <a:gd name="T16" fmla="*/ 10373 w 17493"/>
              <a:gd name="T17" fmla="*/ 13868 h 15284"/>
              <a:gd name="T18" fmla="*/ 15103 w 17493"/>
              <a:gd name="T19" fmla="*/ 9974 h 15284"/>
              <a:gd name="T20" fmla="*/ 16183 w 17493"/>
              <a:gd name="T21" fmla="*/ 0 h 15284"/>
              <a:gd name="T22" fmla="*/ 16227 w 17493"/>
              <a:gd name="T23" fmla="*/ 0 h 15284"/>
              <a:gd name="T24" fmla="*/ 16978 w 17493"/>
              <a:gd name="T25" fmla="*/ 3900 h 15284"/>
              <a:gd name="T26" fmla="*/ 16979 w 17493"/>
              <a:gd name="T27" fmla="*/ 3964 h 15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93" h="15284">
                <a:moveTo>
                  <a:pt x="16979" y="3964"/>
                </a:moveTo>
                <a:cubicBezTo>
                  <a:pt x="16979" y="3985"/>
                  <a:pt x="16978" y="4006"/>
                  <a:pt x="16978" y="4027"/>
                </a:cubicBezTo>
                <a:cubicBezTo>
                  <a:pt x="16944" y="9957"/>
                  <a:pt x="12126" y="14753"/>
                  <a:pt x="6190" y="14753"/>
                </a:cubicBezTo>
                <a:cubicBezTo>
                  <a:pt x="6190" y="14753"/>
                  <a:pt x="6190" y="14753"/>
                  <a:pt x="6190" y="14753"/>
                </a:cubicBezTo>
                <a:cubicBezTo>
                  <a:pt x="6190" y="14753"/>
                  <a:pt x="6190" y="14753"/>
                  <a:pt x="6189" y="14753"/>
                </a:cubicBezTo>
                <a:cubicBezTo>
                  <a:pt x="3887" y="14753"/>
                  <a:pt x="1752" y="14031"/>
                  <a:pt x="0" y="12801"/>
                </a:cubicBezTo>
                <a:cubicBezTo>
                  <a:pt x="0" y="12753"/>
                  <a:pt x="0" y="12753"/>
                  <a:pt x="0" y="12753"/>
                </a:cubicBezTo>
                <a:cubicBezTo>
                  <a:pt x="60" y="12795"/>
                  <a:pt x="120" y="12836"/>
                  <a:pt x="180" y="12877"/>
                </a:cubicBezTo>
                <a:cubicBezTo>
                  <a:pt x="3191" y="14912"/>
                  <a:pt x="7027" y="15284"/>
                  <a:pt x="10373" y="13868"/>
                </a:cubicBezTo>
                <a:cubicBezTo>
                  <a:pt x="12294" y="13055"/>
                  <a:pt x="13936" y="11702"/>
                  <a:pt x="15103" y="9974"/>
                </a:cubicBezTo>
                <a:cubicBezTo>
                  <a:pt x="17093" y="7028"/>
                  <a:pt x="17493" y="3294"/>
                  <a:pt x="16183" y="0"/>
                </a:cubicBezTo>
                <a:cubicBezTo>
                  <a:pt x="16227" y="0"/>
                  <a:pt x="16227" y="0"/>
                  <a:pt x="16227" y="0"/>
                </a:cubicBezTo>
                <a:cubicBezTo>
                  <a:pt x="16705" y="1208"/>
                  <a:pt x="16970" y="2524"/>
                  <a:pt x="16978" y="3900"/>
                </a:cubicBezTo>
                <a:cubicBezTo>
                  <a:pt x="16978" y="3921"/>
                  <a:pt x="16979" y="3942"/>
                  <a:pt x="16979" y="39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Title 5">
            <a:extLst>
              <a:ext uri="{FF2B5EF4-FFF2-40B4-BE49-F238E27FC236}">
                <a16:creationId xmlns:a16="http://schemas.microsoft.com/office/drawing/2014/main" id="{18177737-1C10-4382-A1F6-C767958442AB}"/>
              </a:ext>
            </a:extLst>
          </p:cNvPr>
          <p:cNvSpPr>
            <a:spLocks noGrp="1" noSelect="1"/>
          </p:cNvSpPr>
          <p:nvPr>
            <p:ph type="title" hasCustomPrompt="1"/>
          </p:nvPr>
        </p:nvSpPr>
        <p:spPr>
          <a:xfrm>
            <a:off x="699120" y="1365211"/>
            <a:ext cx="1869202" cy="679605"/>
          </a:xfrm>
          <a:solidFill>
            <a:srgbClr val="FFFFFF"/>
          </a:solidFill>
        </p:spPr>
        <p:txBody>
          <a:bodyPr wrap="none" lIns="108000" rIns="108000" bIns="36000" anchor="t" anchorCtr="0">
            <a:spAutoFit/>
          </a:bodyPr>
          <a:lstStyle>
            <a:lvl1pPr>
              <a:lnSpc>
                <a:spcPct val="110000"/>
              </a:lnSpc>
              <a:defRPr sz="4000">
                <a:solidFill>
                  <a:srgbClr val="62AF9F"/>
                </a:solidFill>
              </a:defRPr>
            </a:lvl1pPr>
          </a:lstStyle>
          <a:p>
            <a:r>
              <a:rPr lang="en-GB"/>
              <a:t>[Title 1]</a:t>
            </a:r>
          </a:p>
        </p:txBody>
      </p:sp>
      <p:sp>
        <p:nvSpPr>
          <p:cNvPr id="10" name="Title 6">
            <a:extLst>
              <a:ext uri="{FF2B5EF4-FFF2-40B4-BE49-F238E27FC236}">
                <a16:creationId xmlns:a16="http://schemas.microsoft.com/office/drawing/2014/main" id="{3F9BDC1F-8687-445E-8229-2389CB9912AE}"/>
              </a:ext>
            </a:extLst>
          </p:cNvPr>
          <p:cNvSpPr>
            <a:spLocks noGrp="1" noSelect="1"/>
          </p:cNvSpPr>
          <p:nvPr>
            <p:ph type="body" sz="quarter" idx="12" hasCustomPrompt="1"/>
          </p:nvPr>
        </p:nvSpPr>
        <p:spPr>
          <a:xfrm>
            <a:off x="699120" y="2127933"/>
            <a:ext cx="1869202" cy="679605"/>
          </a:xfrm>
          <a:solidFill>
            <a:srgbClr val="FFFFFF"/>
          </a:solidFill>
        </p:spPr>
        <p:txBody>
          <a:bodyPr wrap="none" lIns="108000" tIns="0" rIns="108000" bIns="36000" anchor="t" anchorCtr="0">
            <a:spAutoFit/>
          </a:bodyPr>
          <a:lstStyle>
            <a:lvl1pPr marL="0" indent="0" algn="l">
              <a:lnSpc>
                <a:spcPct val="110000"/>
              </a:lnSpc>
              <a:buNone/>
              <a:defRPr sz="4000" b="1" i="0" baseline="0">
                <a:solidFill>
                  <a:schemeClr val="accent5"/>
                </a:solidFill>
                <a:latin typeface="+mj-lt"/>
              </a:defRPr>
            </a:lvl1pPr>
          </a:lstStyle>
          <a:p>
            <a:pPr lvl="0"/>
            <a:r>
              <a:rPr lang="en-GB"/>
              <a:t>[Title 2]</a:t>
            </a:r>
          </a:p>
        </p:txBody>
      </p:sp>
      <p:sp>
        <p:nvSpPr>
          <p:cNvPr id="12" name="Subtitle 7">
            <a:extLst>
              <a:ext uri="{FF2B5EF4-FFF2-40B4-BE49-F238E27FC236}">
                <a16:creationId xmlns:a16="http://schemas.microsoft.com/office/drawing/2014/main" id="{59D73A71-5642-450C-9060-D5090640FF4F}"/>
              </a:ext>
            </a:extLst>
          </p:cNvPr>
          <p:cNvSpPr>
            <a:spLocks noGrp="1" noSelect="1"/>
          </p:cNvSpPr>
          <p:nvPr>
            <p:ph type="subTitle" idx="1" hasCustomPrompt="1"/>
          </p:nvPr>
        </p:nvSpPr>
        <p:spPr>
          <a:xfrm>
            <a:off x="699120" y="3093869"/>
            <a:ext cx="6120000" cy="1346040"/>
          </a:xfr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p>
        </p:txBody>
      </p:sp>
      <p:sp>
        <p:nvSpPr>
          <p:cNvPr id="7" name="Date  8 (JU-Free)">
            <a:extLst>
              <a:ext uri="{FF2B5EF4-FFF2-40B4-BE49-F238E27FC236}">
                <a16:creationId xmlns:a16="http://schemas.microsoft.com/office/drawing/2014/main" id="{F84AC8EB-F475-4F89-8C8F-0E763AB8231C}"/>
              </a:ext>
            </a:extLst>
          </p:cNvPr>
          <p:cNvSpPr>
            <a:spLocks noGrp="1"/>
          </p:cNvSpPr>
          <p:nvPr>
            <p:ph type="body" sz="quarter" idx="11" hasCustomPrompt="1"/>
          </p:nvPr>
        </p:nvSpPr>
        <p:spPr>
          <a:xfrm>
            <a:off x="710978" y="825650"/>
            <a:ext cx="2665413" cy="185073"/>
          </a:xfrm>
        </p:spPr>
        <p:txBody>
          <a:bodyPr anchor="t" anchorCtr="0"/>
          <a:lstStyle>
            <a:lvl1pPr marL="0" indent="0" algn="l">
              <a:buNone/>
              <a:defRPr sz="1200" b="1">
                <a:solidFill>
                  <a:schemeClr val="bg1"/>
                </a:solidFill>
              </a:defRPr>
            </a:lvl1pPr>
            <a:lvl2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9pPr>
          </a:lstStyle>
          <a:p>
            <a:pPr lvl="0"/>
            <a:r>
              <a:rPr lang="en-GB"/>
              <a:t>[Date]</a:t>
            </a:r>
          </a:p>
          <a:p>
            <a:pPr lvl="0"/>
            <a:r>
              <a:rPr lang="en-GB"/>
              <a:t>JU-LEVEL1=Date</a:t>
            </a:r>
          </a:p>
        </p:txBody>
      </p:sp>
      <p:sp>
        <p:nvSpPr>
          <p:cNvPr id="19" name="Instruction frame text 9">
            <a:extLst>
              <a:ext uri="{FF2B5EF4-FFF2-40B4-BE49-F238E27FC236}">
                <a16:creationId xmlns:a16="http://schemas.microsoft.com/office/drawing/2014/main" id="{4EA861E9-A5E0-4A43-8610-35ED625C9360}"/>
              </a:ext>
            </a:extLst>
          </p:cNvPr>
          <p:cNvSpPr>
            <a:spLocks noGrp="1" noSelect="1"/>
          </p:cNvSpPr>
          <p:nvPr>
            <p:ph type="body" sz="quarter" idx="16" hasCustomPrompt="1"/>
          </p:nvPr>
        </p:nvSpPr>
        <p:spPr>
          <a:xfrm>
            <a:off x="-1792288" y="0"/>
            <a:ext cx="1727200" cy="3255034"/>
          </a:xfrm>
          <a:ln w="25400">
            <a:solidFill>
              <a:schemeClr val="accent1"/>
            </a:solidFill>
          </a:ln>
        </p:spPr>
        <p:txBody>
          <a:bodyPr lIns="36000" tIns="36000" rIns="36000" bIns="36000"/>
          <a:lstStyle>
            <a:lvl1pPr marL="0" indent="0">
              <a:lnSpc>
                <a:spcPct val="99000"/>
              </a:lnSpc>
              <a:buNone/>
              <a:defRPr sz="1000" baseline="0"/>
            </a:lvl1pPr>
            <a:lvl2pPr marL="0" indent="0">
              <a:lnSpc>
                <a:spcPct val="99000"/>
              </a:lnSpc>
              <a:buNone/>
              <a:defRPr sz="1000"/>
            </a:lvl2pPr>
            <a:lvl3pPr marL="0" indent="0">
              <a:lnSpc>
                <a:spcPct val="99000"/>
              </a:lnSpc>
              <a:buNone/>
              <a:defRPr sz="1000"/>
            </a:lvl3pPr>
            <a:lvl4pPr marL="0" indent="0">
              <a:lnSpc>
                <a:spcPct val="99000"/>
              </a:lnSpc>
              <a:buFont typeface="Arial" panose="020B0604020202020204" pitchFamily="34" charset="0"/>
              <a:buNone/>
              <a:defRPr sz="1000"/>
            </a:lvl4pPr>
            <a:lvl5pPr marL="0" indent="0">
              <a:lnSpc>
                <a:spcPct val="99000"/>
              </a:lnSpc>
              <a:buFont typeface="Arial" panose="020B0604020202020204" pitchFamily="34" charset="0"/>
              <a:buNone/>
              <a:defRPr sz="1000"/>
            </a:lvl5pPr>
            <a:lvl6pPr marL="0" indent="0">
              <a:lnSpc>
                <a:spcPct val="99000"/>
              </a:lnSpc>
              <a:buFont typeface="Arial" panose="020B0604020202020204" pitchFamily="34" charset="0"/>
              <a:buNone/>
              <a:defRPr sz="1000"/>
            </a:lvl6pPr>
            <a:lvl7pPr marL="0" indent="0">
              <a:lnSpc>
                <a:spcPct val="99000"/>
              </a:lnSpc>
              <a:buFont typeface="Arial" panose="020B0604020202020204" pitchFamily="34" charset="0"/>
              <a:buNone/>
              <a:defRPr sz="1000"/>
            </a:lvl7pPr>
            <a:lvl8pPr marL="0" indent="0">
              <a:lnSpc>
                <a:spcPct val="99000"/>
              </a:lnSpc>
              <a:buFont typeface="Arial" panose="020B0604020202020204" pitchFamily="34" charset="0"/>
              <a:buNone/>
              <a:defRPr sz="1000"/>
            </a:lvl8pPr>
            <a:lvl9pPr marL="0" indent="0">
              <a:lnSpc>
                <a:spcPct val="99000"/>
              </a:lnSpc>
              <a:buFont typeface="Arial" panose="020B0604020202020204" pitchFamily="34" charset="0"/>
              <a:buNone/>
              <a:defRPr sz="1000"/>
            </a:lvl9pPr>
          </a:lstStyle>
          <a:p>
            <a:pPr lvl="0"/>
            <a:r>
              <a:rPr lang="en-GB" noProof="0"/>
              <a:t>Change </a:t>
            </a:r>
            <a:r>
              <a:rPr lang="en-GB" noProof="0" err="1"/>
              <a:t>color</a:t>
            </a:r>
            <a:r>
              <a:rPr lang="en-GB" noProof="0"/>
              <a:t>?</a:t>
            </a:r>
            <a:br>
              <a:rPr lang="en-GB" noProof="0"/>
            </a:br>
            <a:r>
              <a:rPr lang="en-GB" noProof="0"/>
              <a:t>1. On the Design tab, select Format Background.</a:t>
            </a:r>
            <a:br>
              <a:rPr lang="en-GB" noProof="0"/>
            </a:br>
            <a:r>
              <a:rPr lang="en-GB" noProof="0"/>
              <a:t>2. Select Fill with solid </a:t>
            </a:r>
            <a:r>
              <a:rPr lang="en-GB" noProof="0" err="1"/>
              <a:t>color</a:t>
            </a:r>
            <a:r>
              <a:rPr lang="en-GB" noProof="0"/>
              <a:t>.</a:t>
            </a: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br>
              <a:rPr lang="en-GB" noProof="0"/>
            </a:br>
            <a:r>
              <a:rPr lang="en-GB" noProof="0"/>
              <a:t>This frame will not be printed or shown in a presentation. Click in the border of the frames (text and picture) and press delete. </a:t>
            </a:r>
          </a:p>
        </p:txBody>
      </p:sp>
      <p:sp>
        <p:nvSpPr>
          <p:cNvPr id="20" name="Instruction image frame text 10">
            <a:extLst>
              <a:ext uri="{FF2B5EF4-FFF2-40B4-BE49-F238E27FC236}">
                <a16:creationId xmlns:a16="http://schemas.microsoft.com/office/drawing/2014/main" id="{FD01B958-F824-49B1-A4FF-53EB04FD90C5}"/>
              </a:ext>
            </a:extLst>
          </p:cNvPr>
          <p:cNvSpPr>
            <a:spLocks noGrp="1" noSelect="1" noChangeAspect="1"/>
          </p:cNvSpPr>
          <p:nvPr>
            <p:ph type="body" sz="quarter" idx="15" hasCustomPrompt="1"/>
          </p:nvPr>
        </p:nvSpPr>
        <p:spPr>
          <a:xfrm>
            <a:off x="-1550416" y="647675"/>
            <a:ext cx="1153601" cy="1797938"/>
          </a:xfrm>
          <a:blipFill>
            <a:blip r:embed="rId4"/>
            <a:stretch>
              <a:fillRect/>
            </a:stretch>
          </a:blipFill>
          <a:ln>
            <a:solidFill>
              <a:schemeClr val="accent3"/>
            </a:solidFill>
          </a:ln>
        </p:spPr>
        <p:txBody>
          <a:bodyPr/>
          <a:lstStyle>
            <a:lvl1pPr marL="0" indent="0">
              <a:lnSpc>
                <a:spcPct val="99000"/>
              </a:lnSpc>
              <a:buNone/>
              <a:defRPr sz="1000"/>
            </a:lvl1pPr>
            <a:lvl2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2pPr>
            <a:lvl3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3pPr>
            <a:lvl4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4pPr>
            <a:lvl5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5pPr>
            <a:lvl6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6pPr>
            <a:lvl7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7pPr>
            <a:lvl8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8pPr>
            <a:lvl9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9pPr>
          </a:lstStyle>
          <a:p>
            <a:pPr lvl="0"/>
            <a:r>
              <a:rPr lang="en-GB"/>
              <a:t> </a:t>
            </a:r>
          </a:p>
        </p:txBody>
      </p:sp>
      <p:sp>
        <p:nvSpPr>
          <p:cNvPr id="21" name="Freeform 5"/>
          <p:cNvSpPr>
            <a:spLocks noSelect="1" noEditPoints="1"/>
          </p:cNvSpPr>
          <p:nvPr userDrawn="1"/>
        </p:nvSpPr>
        <p:spPr bwMode="auto">
          <a:xfrm>
            <a:off x="708025" y="6316663"/>
            <a:ext cx="2835275" cy="158750"/>
          </a:xfrm>
          <a:custGeom>
            <a:avLst/>
            <a:gdLst>
              <a:gd name="T0" fmla="*/ 8694 w 8929"/>
              <a:gd name="T1" fmla="*/ 251 h 497"/>
              <a:gd name="T2" fmla="*/ 8676 w 8929"/>
              <a:gd name="T3" fmla="*/ 309 h 497"/>
              <a:gd name="T4" fmla="*/ 8369 w 8929"/>
              <a:gd name="T5" fmla="*/ 247 h 497"/>
              <a:gd name="T6" fmla="*/ 8506 w 8929"/>
              <a:gd name="T7" fmla="*/ 304 h 497"/>
              <a:gd name="T8" fmla="*/ 8108 w 8929"/>
              <a:gd name="T9" fmla="*/ 377 h 497"/>
              <a:gd name="T10" fmla="*/ 8169 w 8929"/>
              <a:gd name="T11" fmla="*/ 252 h 497"/>
              <a:gd name="T12" fmla="*/ 7791 w 8929"/>
              <a:gd name="T13" fmla="*/ 252 h 497"/>
              <a:gd name="T14" fmla="*/ 7689 w 8929"/>
              <a:gd name="T15" fmla="*/ 219 h 497"/>
              <a:gd name="T16" fmla="*/ 7754 w 8929"/>
              <a:gd name="T17" fmla="*/ 309 h 497"/>
              <a:gd name="T18" fmla="*/ 7340 w 8929"/>
              <a:gd name="T19" fmla="*/ 369 h 497"/>
              <a:gd name="T20" fmla="*/ 7472 w 8929"/>
              <a:gd name="T21" fmla="*/ 114 h 497"/>
              <a:gd name="T22" fmla="*/ 7092 w 8929"/>
              <a:gd name="T23" fmla="*/ 114 h 497"/>
              <a:gd name="T24" fmla="*/ 6831 w 8929"/>
              <a:gd name="T25" fmla="*/ 319 h 497"/>
              <a:gd name="T26" fmla="*/ 6605 w 8929"/>
              <a:gd name="T27" fmla="*/ 125 h 497"/>
              <a:gd name="T28" fmla="*/ 6758 w 8929"/>
              <a:gd name="T29" fmla="*/ 274 h 497"/>
              <a:gd name="T30" fmla="*/ 6831 w 8929"/>
              <a:gd name="T31" fmla="*/ 319 h 497"/>
              <a:gd name="T32" fmla="*/ 6184 w 8929"/>
              <a:gd name="T33" fmla="*/ 251 h 497"/>
              <a:gd name="T34" fmla="*/ 6066 w 8929"/>
              <a:gd name="T35" fmla="*/ 165 h 497"/>
              <a:gd name="T36" fmla="*/ 6163 w 8929"/>
              <a:gd name="T37" fmla="*/ 194 h 497"/>
              <a:gd name="T38" fmla="*/ 5827 w 8929"/>
              <a:gd name="T39" fmla="*/ 323 h 497"/>
              <a:gd name="T40" fmla="*/ 5390 w 8929"/>
              <a:gd name="T41" fmla="*/ 180 h 497"/>
              <a:gd name="T42" fmla="*/ 5583 w 8929"/>
              <a:gd name="T43" fmla="*/ 223 h 497"/>
              <a:gd name="T44" fmla="*/ 5418 w 8929"/>
              <a:gd name="T45" fmla="*/ 114 h 497"/>
              <a:gd name="T46" fmla="*/ 5342 w 8929"/>
              <a:gd name="T47" fmla="*/ 209 h 497"/>
              <a:gd name="T48" fmla="*/ 4893 w 8929"/>
              <a:gd name="T49" fmla="*/ 251 h 497"/>
              <a:gd name="T50" fmla="*/ 4735 w 8929"/>
              <a:gd name="T51" fmla="*/ 179 h 497"/>
              <a:gd name="T52" fmla="*/ 4677 w 8929"/>
              <a:gd name="T53" fmla="*/ 158 h 497"/>
              <a:gd name="T54" fmla="*/ 4494 w 8929"/>
              <a:gd name="T55" fmla="*/ 124 h 497"/>
              <a:gd name="T56" fmla="*/ 4501 w 8929"/>
              <a:gd name="T57" fmla="*/ 383 h 497"/>
              <a:gd name="T58" fmla="*/ 4561 w 8929"/>
              <a:gd name="T59" fmla="*/ 124 h 497"/>
              <a:gd name="T60" fmla="*/ 4070 w 8929"/>
              <a:gd name="T61" fmla="*/ 50 h 497"/>
              <a:gd name="T62" fmla="*/ 4134 w 8929"/>
              <a:gd name="T63" fmla="*/ 366 h 497"/>
              <a:gd name="T64" fmla="*/ 4070 w 8929"/>
              <a:gd name="T65" fmla="*/ 124 h 497"/>
              <a:gd name="T66" fmla="*/ 3862 w 8929"/>
              <a:gd name="T67" fmla="*/ 229 h 497"/>
              <a:gd name="T68" fmla="*/ 3615 w 8929"/>
              <a:gd name="T69" fmla="*/ 173 h 497"/>
              <a:gd name="T70" fmla="*/ 3615 w 8929"/>
              <a:gd name="T71" fmla="*/ 114 h 497"/>
              <a:gd name="T72" fmla="*/ 3434 w 8929"/>
              <a:gd name="T73" fmla="*/ 131 h 497"/>
              <a:gd name="T74" fmla="*/ 3070 w 8929"/>
              <a:gd name="T75" fmla="*/ 219 h 497"/>
              <a:gd name="T76" fmla="*/ 3134 w 8929"/>
              <a:gd name="T77" fmla="*/ 309 h 497"/>
              <a:gd name="T78" fmla="*/ 2603 w 8929"/>
              <a:gd name="T79" fmla="*/ 235 h 497"/>
              <a:gd name="T80" fmla="*/ 2631 w 8929"/>
              <a:gd name="T81" fmla="*/ 369 h 497"/>
              <a:gd name="T82" fmla="*/ 2843 w 8929"/>
              <a:gd name="T83" fmla="*/ 121 h 497"/>
              <a:gd name="T84" fmla="*/ 2211 w 8929"/>
              <a:gd name="T85" fmla="*/ 130 h 497"/>
              <a:gd name="T86" fmla="*/ 2366 w 8929"/>
              <a:gd name="T87" fmla="*/ 118 h 497"/>
              <a:gd name="T88" fmla="*/ 2161 w 8929"/>
              <a:gd name="T89" fmla="*/ 225 h 497"/>
              <a:gd name="T90" fmla="*/ 2153 w 8929"/>
              <a:gd name="T91" fmla="*/ 272 h 497"/>
              <a:gd name="T92" fmla="*/ 1753 w 8929"/>
              <a:gd name="T93" fmla="*/ 291 h 497"/>
              <a:gd name="T94" fmla="*/ 1896 w 8929"/>
              <a:gd name="T95" fmla="*/ 155 h 497"/>
              <a:gd name="T96" fmla="*/ 1516 w 8929"/>
              <a:gd name="T97" fmla="*/ 186 h 497"/>
              <a:gd name="T98" fmla="*/ 1627 w 8929"/>
              <a:gd name="T99" fmla="*/ 186 h 497"/>
              <a:gd name="T100" fmla="*/ 1333 w 8929"/>
              <a:gd name="T101" fmla="*/ 219 h 497"/>
              <a:gd name="T102" fmla="*/ 1413 w 8929"/>
              <a:gd name="T103" fmla="*/ 324 h 497"/>
              <a:gd name="T104" fmla="*/ 1056 w 8929"/>
              <a:gd name="T105" fmla="*/ 200 h 497"/>
              <a:gd name="T106" fmla="*/ 1125 w 8929"/>
              <a:gd name="T107" fmla="*/ 114 h 497"/>
              <a:gd name="T108" fmla="*/ 843 w 8929"/>
              <a:gd name="T109" fmla="*/ 225 h 497"/>
              <a:gd name="T110" fmla="*/ 836 w 8929"/>
              <a:gd name="T111" fmla="*/ 272 h 497"/>
              <a:gd name="T112" fmla="*/ 478 w 8929"/>
              <a:gd name="T113" fmla="*/ 114 h 497"/>
              <a:gd name="T114" fmla="*/ 399 w 8929"/>
              <a:gd name="T115" fmla="*/ 369 h 497"/>
              <a:gd name="T116" fmla="*/ 106 w 8929"/>
              <a:gd name="T117" fmla="*/ 8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29" h="497">
                <a:moveTo>
                  <a:pt x="8768" y="219"/>
                </a:moveTo>
                <a:cubicBezTo>
                  <a:pt x="8770" y="188"/>
                  <a:pt x="8789" y="168"/>
                  <a:pt x="8820" y="168"/>
                </a:cubicBezTo>
                <a:cubicBezTo>
                  <a:pt x="8856" y="168"/>
                  <a:pt x="8865" y="193"/>
                  <a:pt x="8861" y="219"/>
                </a:cubicBezTo>
                <a:lnTo>
                  <a:pt x="8768" y="219"/>
                </a:lnTo>
                <a:close/>
                <a:moveTo>
                  <a:pt x="8922" y="272"/>
                </a:moveTo>
                <a:cubicBezTo>
                  <a:pt x="8926" y="259"/>
                  <a:pt x="8929" y="241"/>
                  <a:pt x="8929" y="225"/>
                </a:cubicBezTo>
                <a:cubicBezTo>
                  <a:pt x="8929" y="159"/>
                  <a:pt x="8896" y="114"/>
                  <a:pt x="8823" y="114"/>
                </a:cubicBezTo>
                <a:cubicBezTo>
                  <a:pt x="8744" y="114"/>
                  <a:pt x="8694" y="168"/>
                  <a:pt x="8694" y="251"/>
                </a:cubicBezTo>
                <a:cubicBezTo>
                  <a:pt x="8694" y="332"/>
                  <a:pt x="8741" y="383"/>
                  <a:pt x="8828" y="383"/>
                </a:cubicBezTo>
                <a:cubicBezTo>
                  <a:pt x="8863" y="383"/>
                  <a:pt x="8891" y="375"/>
                  <a:pt x="8907" y="365"/>
                </a:cubicBezTo>
                <a:cubicBezTo>
                  <a:pt x="8919" y="352"/>
                  <a:pt x="8927" y="328"/>
                  <a:pt x="8925" y="309"/>
                </a:cubicBezTo>
                <a:cubicBezTo>
                  <a:pt x="8907" y="317"/>
                  <a:pt x="8879" y="324"/>
                  <a:pt x="8847" y="324"/>
                </a:cubicBezTo>
                <a:cubicBezTo>
                  <a:pt x="8798" y="324"/>
                  <a:pt x="8773" y="307"/>
                  <a:pt x="8770" y="272"/>
                </a:cubicBezTo>
                <a:lnTo>
                  <a:pt x="8922" y="272"/>
                </a:lnTo>
                <a:close/>
                <a:moveTo>
                  <a:pt x="8662" y="371"/>
                </a:moveTo>
                <a:cubicBezTo>
                  <a:pt x="8671" y="357"/>
                  <a:pt x="8678" y="330"/>
                  <a:pt x="8676" y="309"/>
                </a:cubicBezTo>
                <a:cubicBezTo>
                  <a:pt x="8667" y="315"/>
                  <a:pt x="8657" y="318"/>
                  <a:pt x="8645" y="318"/>
                </a:cubicBezTo>
                <a:cubicBezTo>
                  <a:pt x="8631" y="318"/>
                  <a:pt x="8624" y="313"/>
                  <a:pt x="8624" y="294"/>
                </a:cubicBezTo>
                <a:cubicBezTo>
                  <a:pt x="8624" y="0"/>
                  <a:pt x="8624" y="0"/>
                  <a:pt x="8624" y="0"/>
                </a:cubicBezTo>
                <a:cubicBezTo>
                  <a:pt x="8592" y="0"/>
                  <a:pt x="8569" y="5"/>
                  <a:pt x="8552" y="14"/>
                </a:cubicBezTo>
                <a:cubicBezTo>
                  <a:pt x="8552" y="306"/>
                  <a:pt x="8552" y="306"/>
                  <a:pt x="8552" y="306"/>
                </a:cubicBezTo>
                <a:cubicBezTo>
                  <a:pt x="8552" y="350"/>
                  <a:pt x="8567" y="383"/>
                  <a:pt x="8617" y="383"/>
                </a:cubicBezTo>
                <a:cubicBezTo>
                  <a:pt x="8635" y="383"/>
                  <a:pt x="8650" y="378"/>
                  <a:pt x="8662" y="371"/>
                </a:cubicBezTo>
                <a:close/>
                <a:moveTo>
                  <a:pt x="8369" y="247"/>
                </a:moveTo>
                <a:cubicBezTo>
                  <a:pt x="8369" y="196"/>
                  <a:pt x="8398" y="176"/>
                  <a:pt x="8443" y="176"/>
                </a:cubicBezTo>
                <a:cubicBezTo>
                  <a:pt x="8466" y="176"/>
                  <a:pt x="8483" y="181"/>
                  <a:pt x="8501" y="192"/>
                </a:cubicBezTo>
                <a:cubicBezTo>
                  <a:pt x="8504" y="171"/>
                  <a:pt x="8499" y="141"/>
                  <a:pt x="8488" y="127"/>
                </a:cubicBezTo>
                <a:cubicBezTo>
                  <a:pt x="8473" y="118"/>
                  <a:pt x="8451" y="114"/>
                  <a:pt x="8427" y="114"/>
                </a:cubicBezTo>
                <a:cubicBezTo>
                  <a:pt x="8351" y="114"/>
                  <a:pt x="8295" y="159"/>
                  <a:pt x="8295" y="252"/>
                </a:cubicBezTo>
                <a:cubicBezTo>
                  <a:pt x="8295" y="333"/>
                  <a:pt x="8339" y="383"/>
                  <a:pt x="8420" y="383"/>
                </a:cubicBezTo>
                <a:cubicBezTo>
                  <a:pt x="8448" y="383"/>
                  <a:pt x="8470" y="377"/>
                  <a:pt x="8487" y="369"/>
                </a:cubicBezTo>
                <a:cubicBezTo>
                  <a:pt x="8500" y="355"/>
                  <a:pt x="8509" y="324"/>
                  <a:pt x="8506" y="304"/>
                </a:cubicBezTo>
                <a:cubicBezTo>
                  <a:pt x="8488" y="313"/>
                  <a:pt x="8467" y="318"/>
                  <a:pt x="8443" y="318"/>
                </a:cubicBezTo>
                <a:cubicBezTo>
                  <a:pt x="8398" y="318"/>
                  <a:pt x="8369" y="297"/>
                  <a:pt x="8369" y="247"/>
                </a:cubicBezTo>
                <a:close/>
                <a:moveTo>
                  <a:pt x="8153" y="323"/>
                </a:moveTo>
                <a:cubicBezTo>
                  <a:pt x="8150" y="299"/>
                  <a:pt x="8144" y="269"/>
                  <a:pt x="8138" y="253"/>
                </a:cubicBezTo>
                <a:cubicBezTo>
                  <a:pt x="8092" y="125"/>
                  <a:pt x="8092" y="125"/>
                  <a:pt x="8092" y="125"/>
                </a:cubicBezTo>
                <a:cubicBezTo>
                  <a:pt x="8088" y="123"/>
                  <a:pt x="8077" y="121"/>
                  <a:pt x="8061" y="121"/>
                </a:cubicBezTo>
                <a:cubicBezTo>
                  <a:pt x="8040" y="121"/>
                  <a:pt x="8026" y="125"/>
                  <a:pt x="8017" y="131"/>
                </a:cubicBezTo>
                <a:cubicBezTo>
                  <a:pt x="8108" y="377"/>
                  <a:pt x="8108" y="377"/>
                  <a:pt x="8108" y="377"/>
                </a:cubicBezTo>
                <a:cubicBezTo>
                  <a:pt x="8090" y="403"/>
                  <a:pt x="8062" y="425"/>
                  <a:pt x="8022" y="436"/>
                </a:cubicBezTo>
                <a:cubicBezTo>
                  <a:pt x="8024" y="460"/>
                  <a:pt x="8038" y="484"/>
                  <a:pt x="8055" y="497"/>
                </a:cubicBezTo>
                <a:cubicBezTo>
                  <a:pt x="8114" y="478"/>
                  <a:pt x="8151" y="446"/>
                  <a:pt x="8180" y="400"/>
                </a:cubicBezTo>
                <a:cubicBezTo>
                  <a:pt x="8206" y="357"/>
                  <a:pt x="8225" y="302"/>
                  <a:pt x="8243" y="244"/>
                </a:cubicBezTo>
                <a:cubicBezTo>
                  <a:pt x="8279" y="131"/>
                  <a:pt x="8279" y="131"/>
                  <a:pt x="8279" y="131"/>
                </a:cubicBezTo>
                <a:cubicBezTo>
                  <a:pt x="8270" y="125"/>
                  <a:pt x="8256" y="121"/>
                  <a:pt x="8236" y="121"/>
                </a:cubicBezTo>
                <a:cubicBezTo>
                  <a:pt x="8220" y="121"/>
                  <a:pt x="8212" y="123"/>
                  <a:pt x="8206" y="125"/>
                </a:cubicBezTo>
                <a:cubicBezTo>
                  <a:pt x="8169" y="252"/>
                  <a:pt x="8169" y="252"/>
                  <a:pt x="8169" y="252"/>
                </a:cubicBezTo>
                <a:cubicBezTo>
                  <a:pt x="8164" y="270"/>
                  <a:pt x="8159" y="300"/>
                  <a:pt x="8157" y="323"/>
                </a:cubicBezTo>
                <a:lnTo>
                  <a:pt x="8153" y="323"/>
                </a:lnTo>
                <a:close/>
                <a:moveTo>
                  <a:pt x="7866" y="247"/>
                </a:moveTo>
                <a:cubicBezTo>
                  <a:pt x="7866" y="196"/>
                  <a:pt x="7895" y="176"/>
                  <a:pt x="7940" y="176"/>
                </a:cubicBezTo>
                <a:cubicBezTo>
                  <a:pt x="7963" y="176"/>
                  <a:pt x="7980" y="181"/>
                  <a:pt x="7998" y="192"/>
                </a:cubicBezTo>
                <a:cubicBezTo>
                  <a:pt x="8001" y="171"/>
                  <a:pt x="7996" y="141"/>
                  <a:pt x="7985" y="127"/>
                </a:cubicBezTo>
                <a:cubicBezTo>
                  <a:pt x="7970" y="118"/>
                  <a:pt x="7948" y="114"/>
                  <a:pt x="7924" y="114"/>
                </a:cubicBezTo>
                <a:cubicBezTo>
                  <a:pt x="7847" y="114"/>
                  <a:pt x="7791" y="159"/>
                  <a:pt x="7791" y="252"/>
                </a:cubicBezTo>
                <a:cubicBezTo>
                  <a:pt x="7791" y="333"/>
                  <a:pt x="7835" y="383"/>
                  <a:pt x="7916" y="383"/>
                </a:cubicBezTo>
                <a:cubicBezTo>
                  <a:pt x="7945" y="383"/>
                  <a:pt x="7967" y="377"/>
                  <a:pt x="7984" y="369"/>
                </a:cubicBezTo>
                <a:cubicBezTo>
                  <a:pt x="7997" y="355"/>
                  <a:pt x="8006" y="324"/>
                  <a:pt x="8003" y="304"/>
                </a:cubicBezTo>
                <a:cubicBezTo>
                  <a:pt x="7985" y="313"/>
                  <a:pt x="7964" y="318"/>
                  <a:pt x="7940" y="318"/>
                </a:cubicBezTo>
                <a:cubicBezTo>
                  <a:pt x="7895" y="318"/>
                  <a:pt x="7866" y="297"/>
                  <a:pt x="7866" y="247"/>
                </a:cubicBezTo>
                <a:close/>
                <a:moveTo>
                  <a:pt x="7596" y="219"/>
                </a:moveTo>
                <a:cubicBezTo>
                  <a:pt x="7598" y="188"/>
                  <a:pt x="7617" y="168"/>
                  <a:pt x="7648" y="168"/>
                </a:cubicBezTo>
                <a:cubicBezTo>
                  <a:pt x="7684" y="168"/>
                  <a:pt x="7693" y="193"/>
                  <a:pt x="7689" y="219"/>
                </a:cubicBezTo>
                <a:lnTo>
                  <a:pt x="7596" y="219"/>
                </a:lnTo>
                <a:close/>
                <a:moveTo>
                  <a:pt x="7750" y="272"/>
                </a:moveTo>
                <a:cubicBezTo>
                  <a:pt x="7755" y="259"/>
                  <a:pt x="7758" y="241"/>
                  <a:pt x="7758" y="225"/>
                </a:cubicBezTo>
                <a:cubicBezTo>
                  <a:pt x="7758" y="159"/>
                  <a:pt x="7724" y="114"/>
                  <a:pt x="7651" y="114"/>
                </a:cubicBezTo>
                <a:cubicBezTo>
                  <a:pt x="7572" y="114"/>
                  <a:pt x="7522" y="168"/>
                  <a:pt x="7522" y="251"/>
                </a:cubicBezTo>
                <a:cubicBezTo>
                  <a:pt x="7522" y="332"/>
                  <a:pt x="7569" y="383"/>
                  <a:pt x="7656" y="383"/>
                </a:cubicBezTo>
                <a:cubicBezTo>
                  <a:pt x="7691" y="383"/>
                  <a:pt x="7719" y="375"/>
                  <a:pt x="7735" y="365"/>
                </a:cubicBezTo>
                <a:cubicBezTo>
                  <a:pt x="7747" y="352"/>
                  <a:pt x="7755" y="328"/>
                  <a:pt x="7754" y="309"/>
                </a:cubicBezTo>
                <a:cubicBezTo>
                  <a:pt x="7735" y="317"/>
                  <a:pt x="7707" y="324"/>
                  <a:pt x="7675" y="324"/>
                </a:cubicBezTo>
                <a:cubicBezTo>
                  <a:pt x="7626" y="324"/>
                  <a:pt x="7601" y="307"/>
                  <a:pt x="7598" y="272"/>
                </a:cubicBezTo>
                <a:lnTo>
                  <a:pt x="7750" y="272"/>
                </a:lnTo>
                <a:close/>
                <a:moveTo>
                  <a:pt x="7408" y="165"/>
                </a:moveTo>
                <a:cubicBezTo>
                  <a:pt x="7404" y="165"/>
                  <a:pt x="7404" y="165"/>
                  <a:pt x="7404" y="165"/>
                </a:cubicBezTo>
                <a:cubicBezTo>
                  <a:pt x="7399" y="119"/>
                  <a:pt x="7399" y="119"/>
                  <a:pt x="7399" y="119"/>
                </a:cubicBezTo>
                <a:cubicBezTo>
                  <a:pt x="7375" y="119"/>
                  <a:pt x="7354" y="123"/>
                  <a:pt x="7340" y="130"/>
                </a:cubicBezTo>
                <a:cubicBezTo>
                  <a:pt x="7340" y="369"/>
                  <a:pt x="7340" y="369"/>
                  <a:pt x="7340" y="369"/>
                </a:cubicBezTo>
                <a:cubicBezTo>
                  <a:pt x="7347" y="372"/>
                  <a:pt x="7359" y="375"/>
                  <a:pt x="7377" y="375"/>
                </a:cubicBezTo>
                <a:cubicBezTo>
                  <a:pt x="7394" y="375"/>
                  <a:pt x="7406" y="372"/>
                  <a:pt x="7413" y="369"/>
                </a:cubicBezTo>
                <a:cubicBezTo>
                  <a:pt x="7413" y="229"/>
                  <a:pt x="7413" y="229"/>
                  <a:pt x="7413" y="229"/>
                </a:cubicBezTo>
                <a:cubicBezTo>
                  <a:pt x="7422" y="203"/>
                  <a:pt x="7441" y="186"/>
                  <a:pt x="7467" y="186"/>
                </a:cubicBezTo>
                <a:cubicBezTo>
                  <a:pt x="7482" y="186"/>
                  <a:pt x="7492" y="189"/>
                  <a:pt x="7501" y="194"/>
                </a:cubicBezTo>
                <a:cubicBezTo>
                  <a:pt x="7504" y="187"/>
                  <a:pt x="7506" y="178"/>
                  <a:pt x="7506" y="164"/>
                </a:cubicBezTo>
                <a:cubicBezTo>
                  <a:pt x="7506" y="145"/>
                  <a:pt x="7502" y="131"/>
                  <a:pt x="7495" y="118"/>
                </a:cubicBezTo>
                <a:cubicBezTo>
                  <a:pt x="7489" y="115"/>
                  <a:pt x="7481" y="114"/>
                  <a:pt x="7472" y="114"/>
                </a:cubicBezTo>
                <a:cubicBezTo>
                  <a:pt x="7431" y="114"/>
                  <a:pt x="7415" y="137"/>
                  <a:pt x="7408" y="165"/>
                </a:cubicBezTo>
                <a:close/>
                <a:moveTo>
                  <a:pt x="7037" y="219"/>
                </a:moveTo>
                <a:cubicBezTo>
                  <a:pt x="7039" y="188"/>
                  <a:pt x="7058" y="168"/>
                  <a:pt x="7089" y="168"/>
                </a:cubicBezTo>
                <a:cubicBezTo>
                  <a:pt x="7125" y="168"/>
                  <a:pt x="7134" y="193"/>
                  <a:pt x="7130" y="219"/>
                </a:cubicBezTo>
                <a:lnTo>
                  <a:pt x="7037" y="219"/>
                </a:lnTo>
                <a:close/>
                <a:moveTo>
                  <a:pt x="7191" y="272"/>
                </a:moveTo>
                <a:cubicBezTo>
                  <a:pt x="7195" y="259"/>
                  <a:pt x="7198" y="241"/>
                  <a:pt x="7198" y="225"/>
                </a:cubicBezTo>
                <a:cubicBezTo>
                  <a:pt x="7198" y="159"/>
                  <a:pt x="7165" y="114"/>
                  <a:pt x="7092" y="114"/>
                </a:cubicBezTo>
                <a:cubicBezTo>
                  <a:pt x="7013" y="114"/>
                  <a:pt x="6963" y="168"/>
                  <a:pt x="6963" y="251"/>
                </a:cubicBezTo>
                <a:cubicBezTo>
                  <a:pt x="6963" y="332"/>
                  <a:pt x="7010" y="383"/>
                  <a:pt x="7097" y="383"/>
                </a:cubicBezTo>
                <a:cubicBezTo>
                  <a:pt x="7132" y="383"/>
                  <a:pt x="7160" y="375"/>
                  <a:pt x="7176" y="365"/>
                </a:cubicBezTo>
                <a:cubicBezTo>
                  <a:pt x="7188" y="352"/>
                  <a:pt x="7196" y="328"/>
                  <a:pt x="7194" y="309"/>
                </a:cubicBezTo>
                <a:cubicBezTo>
                  <a:pt x="7176" y="317"/>
                  <a:pt x="7148" y="324"/>
                  <a:pt x="7116" y="324"/>
                </a:cubicBezTo>
                <a:cubicBezTo>
                  <a:pt x="7067" y="324"/>
                  <a:pt x="7042" y="307"/>
                  <a:pt x="7039" y="272"/>
                </a:cubicBezTo>
                <a:lnTo>
                  <a:pt x="7191" y="272"/>
                </a:lnTo>
                <a:close/>
                <a:moveTo>
                  <a:pt x="6831" y="319"/>
                </a:moveTo>
                <a:cubicBezTo>
                  <a:pt x="6826" y="289"/>
                  <a:pt x="6821" y="263"/>
                  <a:pt x="6815" y="240"/>
                </a:cubicBezTo>
                <a:cubicBezTo>
                  <a:pt x="6785" y="118"/>
                  <a:pt x="6785" y="118"/>
                  <a:pt x="6785" y="118"/>
                </a:cubicBezTo>
                <a:cubicBezTo>
                  <a:pt x="6747" y="118"/>
                  <a:pt x="6712" y="122"/>
                  <a:pt x="6689" y="131"/>
                </a:cubicBezTo>
                <a:cubicBezTo>
                  <a:pt x="6663" y="235"/>
                  <a:pt x="6663" y="235"/>
                  <a:pt x="6663" y="235"/>
                </a:cubicBezTo>
                <a:cubicBezTo>
                  <a:pt x="6657" y="256"/>
                  <a:pt x="6651" y="292"/>
                  <a:pt x="6649" y="319"/>
                </a:cubicBezTo>
                <a:cubicBezTo>
                  <a:pt x="6645" y="319"/>
                  <a:pt x="6645" y="319"/>
                  <a:pt x="6645" y="319"/>
                </a:cubicBezTo>
                <a:cubicBezTo>
                  <a:pt x="6642" y="288"/>
                  <a:pt x="6635" y="250"/>
                  <a:pt x="6629" y="223"/>
                </a:cubicBezTo>
                <a:cubicBezTo>
                  <a:pt x="6605" y="125"/>
                  <a:pt x="6605" y="125"/>
                  <a:pt x="6605" y="125"/>
                </a:cubicBezTo>
                <a:cubicBezTo>
                  <a:pt x="6600" y="123"/>
                  <a:pt x="6590" y="121"/>
                  <a:pt x="6576" y="121"/>
                </a:cubicBezTo>
                <a:cubicBezTo>
                  <a:pt x="6556" y="121"/>
                  <a:pt x="6542" y="125"/>
                  <a:pt x="6534" y="131"/>
                </a:cubicBezTo>
                <a:cubicBezTo>
                  <a:pt x="6597" y="380"/>
                  <a:pt x="6597" y="380"/>
                  <a:pt x="6597" y="380"/>
                </a:cubicBezTo>
                <a:cubicBezTo>
                  <a:pt x="6631" y="380"/>
                  <a:pt x="6666" y="377"/>
                  <a:pt x="6691" y="369"/>
                </a:cubicBezTo>
                <a:cubicBezTo>
                  <a:pt x="6717" y="273"/>
                  <a:pt x="6717" y="273"/>
                  <a:pt x="6717" y="273"/>
                </a:cubicBezTo>
                <a:cubicBezTo>
                  <a:pt x="6725" y="246"/>
                  <a:pt x="6731" y="210"/>
                  <a:pt x="6735" y="180"/>
                </a:cubicBezTo>
                <a:cubicBezTo>
                  <a:pt x="6739" y="180"/>
                  <a:pt x="6739" y="180"/>
                  <a:pt x="6739" y="180"/>
                </a:cubicBezTo>
                <a:cubicBezTo>
                  <a:pt x="6743" y="210"/>
                  <a:pt x="6751" y="247"/>
                  <a:pt x="6758" y="274"/>
                </a:cubicBezTo>
                <a:cubicBezTo>
                  <a:pt x="6788" y="380"/>
                  <a:pt x="6788" y="380"/>
                  <a:pt x="6788" y="380"/>
                </a:cubicBezTo>
                <a:cubicBezTo>
                  <a:pt x="6822" y="380"/>
                  <a:pt x="6857" y="377"/>
                  <a:pt x="6881" y="370"/>
                </a:cubicBezTo>
                <a:cubicBezTo>
                  <a:pt x="6943" y="130"/>
                  <a:pt x="6943" y="130"/>
                  <a:pt x="6943" y="130"/>
                </a:cubicBezTo>
                <a:cubicBezTo>
                  <a:pt x="6934" y="125"/>
                  <a:pt x="6922" y="121"/>
                  <a:pt x="6903" y="121"/>
                </a:cubicBezTo>
                <a:cubicBezTo>
                  <a:pt x="6888" y="121"/>
                  <a:pt x="6879" y="123"/>
                  <a:pt x="6875" y="125"/>
                </a:cubicBezTo>
                <a:cubicBezTo>
                  <a:pt x="6851" y="226"/>
                  <a:pt x="6851" y="226"/>
                  <a:pt x="6851" y="226"/>
                </a:cubicBezTo>
                <a:cubicBezTo>
                  <a:pt x="6844" y="252"/>
                  <a:pt x="6839" y="288"/>
                  <a:pt x="6835" y="319"/>
                </a:cubicBezTo>
                <a:lnTo>
                  <a:pt x="6831" y="319"/>
                </a:lnTo>
                <a:close/>
                <a:moveTo>
                  <a:pt x="6258" y="219"/>
                </a:moveTo>
                <a:cubicBezTo>
                  <a:pt x="6260" y="188"/>
                  <a:pt x="6279" y="168"/>
                  <a:pt x="6310" y="168"/>
                </a:cubicBezTo>
                <a:cubicBezTo>
                  <a:pt x="6346" y="168"/>
                  <a:pt x="6355" y="193"/>
                  <a:pt x="6351" y="219"/>
                </a:cubicBezTo>
                <a:lnTo>
                  <a:pt x="6258" y="219"/>
                </a:lnTo>
                <a:close/>
                <a:moveTo>
                  <a:pt x="6412" y="272"/>
                </a:moveTo>
                <a:cubicBezTo>
                  <a:pt x="6416" y="259"/>
                  <a:pt x="6419" y="241"/>
                  <a:pt x="6419" y="225"/>
                </a:cubicBezTo>
                <a:cubicBezTo>
                  <a:pt x="6419" y="159"/>
                  <a:pt x="6386" y="114"/>
                  <a:pt x="6313" y="114"/>
                </a:cubicBezTo>
                <a:cubicBezTo>
                  <a:pt x="6234" y="114"/>
                  <a:pt x="6184" y="168"/>
                  <a:pt x="6184" y="251"/>
                </a:cubicBezTo>
                <a:cubicBezTo>
                  <a:pt x="6184" y="332"/>
                  <a:pt x="6231" y="383"/>
                  <a:pt x="6318" y="383"/>
                </a:cubicBezTo>
                <a:cubicBezTo>
                  <a:pt x="6353" y="383"/>
                  <a:pt x="6381" y="375"/>
                  <a:pt x="6397" y="365"/>
                </a:cubicBezTo>
                <a:cubicBezTo>
                  <a:pt x="6409" y="352"/>
                  <a:pt x="6417" y="328"/>
                  <a:pt x="6415" y="309"/>
                </a:cubicBezTo>
                <a:cubicBezTo>
                  <a:pt x="6397" y="317"/>
                  <a:pt x="6369" y="324"/>
                  <a:pt x="6337" y="324"/>
                </a:cubicBezTo>
                <a:cubicBezTo>
                  <a:pt x="6288" y="324"/>
                  <a:pt x="6263" y="307"/>
                  <a:pt x="6260" y="272"/>
                </a:cubicBezTo>
                <a:lnTo>
                  <a:pt x="6412" y="272"/>
                </a:lnTo>
                <a:close/>
                <a:moveTo>
                  <a:pt x="6070" y="165"/>
                </a:moveTo>
                <a:cubicBezTo>
                  <a:pt x="6066" y="165"/>
                  <a:pt x="6066" y="165"/>
                  <a:pt x="6066" y="165"/>
                </a:cubicBezTo>
                <a:cubicBezTo>
                  <a:pt x="6061" y="119"/>
                  <a:pt x="6061" y="119"/>
                  <a:pt x="6061" y="119"/>
                </a:cubicBezTo>
                <a:cubicBezTo>
                  <a:pt x="6037" y="119"/>
                  <a:pt x="6016" y="123"/>
                  <a:pt x="6002" y="130"/>
                </a:cubicBezTo>
                <a:cubicBezTo>
                  <a:pt x="6002" y="369"/>
                  <a:pt x="6002" y="369"/>
                  <a:pt x="6002" y="369"/>
                </a:cubicBezTo>
                <a:cubicBezTo>
                  <a:pt x="6009" y="372"/>
                  <a:pt x="6021" y="375"/>
                  <a:pt x="6039" y="375"/>
                </a:cubicBezTo>
                <a:cubicBezTo>
                  <a:pt x="6056" y="375"/>
                  <a:pt x="6068" y="372"/>
                  <a:pt x="6075" y="369"/>
                </a:cubicBezTo>
                <a:cubicBezTo>
                  <a:pt x="6075" y="229"/>
                  <a:pt x="6075" y="229"/>
                  <a:pt x="6075" y="229"/>
                </a:cubicBezTo>
                <a:cubicBezTo>
                  <a:pt x="6084" y="203"/>
                  <a:pt x="6103" y="186"/>
                  <a:pt x="6129" y="186"/>
                </a:cubicBezTo>
                <a:cubicBezTo>
                  <a:pt x="6144" y="186"/>
                  <a:pt x="6154" y="189"/>
                  <a:pt x="6163" y="194"/>
                </a:cubicBezTo>
                <a:cubicBezTo>
                  <a:pt x="6166" y="187"/>
                  <a:pt x="6168" y="178"/>
                  <a:pt x="6168" y="164"/>
                </a:cubicBezTo>
                <a:cubicBezTo>
                  <a:pt x="6168" y="145"/>
                  <a:pt x="6164" y="131"/>
                  <a:pt x="6157" y="118"/>
                </a:cubicBezTo>
                <a:cubicBezTo>
                  <a:pt x="6151" y="115"/>
                  <a:pt x="6143" y="114"/>
                  <a:pt x="6134" y="114"/>
                </a:cubicBezTo>
                <a:cubicBezTo>
                  <a:pt x="6093" y="114"/>
                  <a:pt x="6077" y="137"/>
                  <a:pt x="6070" y="165"/>
                </a:cubicBezTo>
                <a:close/>
                <a:moveTo>
                  <a:pt x="5777" y="245"/>
                </a:moveTo>
                <a:cubicBezTo>
                  <a:pt x="5777" y="201"/>
                  <a:pt x="5794" y="173"/>
                  <a:pt x="5827" y="173"/>
                </a:cubicBezTo>
                <a:cubicBezTo>
                  <a:pt x="5859" y="173"/>
                  <a:pt x="5877" y="201"/>
                  <a:pt x="5877" y="245"/>
                </a:cubicBezTo>
                <a:cubicBezTo>
                  <a:pt x="5877" y="294"/>
                  <a:pt x="5862" y="323"/>
                  <a:pt x="5827" y="323"/>
                </a:cubicBezTo>
                <a:cubicBezTo>
                  <a:pt x="5794" y="323"/>
                  <a:pt x="5777" y="294"/>
                  <a:pt x="5777" y="245"/>
                </a:cubicBezTo>
                <a:close/>
                <a:moveTo>
                  <a:pt x="5827" y="114"/>
                </a:moveTo>
                <a:cubicBezTo>
                  <a:pt x="5753" y="114"/>
                  <a:pt x="5703" y="162"/>
                  <a:pt x="5703" y="244"/>
                </a:cubicBezTo>
                <a:cubicBezTo>
                  <a:pt x="5703" y="337"/>
                  <a:pt x="5747" y="383"/>
                  <a:pt x="5827" y="383"/>
                </a:cubicBezTo>
                <a:cubicBezTo>
                  <a:pt x="5904" y="383"/>
                  <a:pt x="5952" y="334"/>
                  <a:pt x="5952" y="244"/>
                </a:cubicBezTo>
                <a:cubicBezTo>
                  <a:pt x="5952" y="159"/>
                  <a:pt x="5903" y="114"/>
                  <a:pt x="5827" y="114"/>
                </a:cubicBezTo>
                <a:close/>
                <a:moveTo>
                  <a:pt x="5342" y="209"/>
                </a:moveTo>
                <a:cubicBezTo>
                  <a:pt x="5351" y="193"/>
                  <a:pt x="5365" y="180"/>
                  <a:pt x="5390" y="180"/>
                </a:cubicBezTo>
                <a:cubicBezTo>
                  <a:pt x="5419" y="180"/>
                  <a:pt x="5427" y="197"/>
                  <a:pt x="5427" y="223"/>
                </a:cubicBezTo>
                <a:cubicBezTo>
                  <a:pt x="5427" y="369"/>
                  <a:pt x="5427" y="369"/>
                  <a:pt x="5427" y="369"/>
                </a:cubicBezTo>
                <a:cubicBezTo>
                  <a:pt x="5434" y="372"/>
                  <a:pt x="5446" y="375"/>
                  <a:pt x="5463" y="375"/>
                </a:cubicBezTo>
                <a:cubicBezTo>
                  <a:pt x="5481" y="375"/>
                  <a:pt x="5492" y="372"/>
                  <a:pt x="5499" y="369"/>
                </a:cubicBezTo>
                <a:cubicBezTo>
                  <a:pt x="5499" y="234"/>
                  <a:pt x="5499" y="234"/>
                  <a:pt x="5499" y="234"/>
                </a:cubicBezTo>
                <a:cubicBezTo>
                  <a:pt x="5499" y="224"/>
                  <a:pt x="5498" y="213"/>
                  <a:pt x="5498" y="209"/>
                </a:cubicBezTo>
                <a:cubicBezTo>
                  <a:pt x="5506" y="193"/>
                  <a:pt x="5521" y="180"/>
                  <a:pt x="5546" y="180"/>
                </a:cubicBezTo>
                <a:cubicBezTo>
                  <a:pt x="5574" y="180"/>
                  <a:pt x="5583" y="197"/>
                  <a:pt x="5583" y="223"/>
                </a:cubicBezTo>
                <a:cubicBezTo>
                  <a:pt x="5583" y="369"/>
                  <a:pt x="5583" y="369"/>
                  <a:pt x="5583" y="369"/>
                </a:cubicBezTo>
                <a:cubicBezTo>
                  <a:pt x="5590" y="372"/>
                  <a:pt x="5602" y="375"/>
                  <a:pt x="5619" y="375"/>
                </a:cubicBezTo>
                <a:cubicBezTo>
                  <a:pt x="5637" y="375"/>
                  <a:pt x="5649" y="372"/>
                  <a:pt x="5655" y="369"/>
                </a:cubicBezTo>
                <a:cubicBezTo>
                  <a:pt x="5655" y="210"/>
                  <a:pt x="5655" y="210"/>
                  <a:pt x="5655" y="210"/>
                </a:cubicBezTo>
                <a:cubicBezTo>
                  <a:pt x="5655" y="127"/>
                  <a:pt x="5611" y="114"/>
                  <a:pt x="5574" y="114"/>
                </a:cubicBezTo>
                <a:cubicBezTo>
                  <a:pt x="5529" y="114"/>
                  <a:pt x="5505" y="134"/>
                  <a:pt x="5494" y="157"/>
                </a:cubicBezTo>
                <a:cubicBezTo>
                  <a:pt x="5490" y="157"/>
                  <a:pt x="5490" y="157"/>
                  <a:pt x="5490" y="157"/>
                </a:cubicBezTo>
                <a:cubicBezTo>
                  <a:pt x="5477" y="122"/>
                  <a:pt x="5447" y="114"/>
                  <a:pt x="5418" y="114"/>
                </a:cubicBezTo>
                <a:cubicBezTo>
                  <a:pt x="5373" y="114"/>
                  <a:pt x="5348" y="135"/>
                  <a:pt x="5337" y="160"/>
                </a:cubicBezTo>
                <a:cubicBezTo>
                  <a:pt x="5333" y="160"/>
                  <a:pt x="5333" y="160"/>
                  <a:pt x="5333" y="160"/>
                </a:cubicBezTo>
                <a:cubicBezTo>
                  <a:pt x="5329" y="119"/>
                  <a:pt x="5329" y="119"/>
                  <a:pt x="5329" y="119"/>
                </a:cubicBezTo>
                <a:cubicBezTo>
                  <a:pt x="5305" y="119"/>
                  <a:pt x="5283" y="123"/>
                  <a:pt x="5270" y="130"/>
                </a:cubicBezTo>
                <a:cubicBezTo>
                  <a:pt x="5270" y="369"/>
                  <a:pt x="5270" y="369"/>
                  <a:pt x="5270" y="369"/>
                </a:cubicBezTo>
                <a:cubicBezTo>
                  <a:pt x="5277" y="372"/>
                  <a:pt x="5289" y="375"/>
                  <a:pt x="5306" y="375"/>
                </a:cubicBezTo>
                <a:cubicBezTo>
                  <a:pt x="5324" y="375"/>
                  <a:pt x="5336" y="372"/>
                  <a:pt x="5342" y="369"/>
                </a:cubicBezTo>
                <a:lnTo>
                  <a:pt x="5342" y="209"/>
                </a:lnTo>
                <a:close/>
                <a:moveTo>
                  <a:pt x="4966" y="219"/>
                </a:moveTo>
                <a:cubicBezTo>
                  <a:pt x="4968" y="188"/>
                  <a:pt x="4987" y="168"/>
                  <a:pt x="5018" y="168"/>
                </a:cubicBezTo>
                <a:cubicBezTo>
                  <a:pt x="5054" y="168"/>
                  <a:pt x="5064" y="193"/>
                  <a:pt x="5060" y="219"/>
                </a:cubicBezTo>
                <a:lnTo>
                  <a:pt x="4966" y="219"/>
                </a:lnTo>
                <a:close/>
                <a:moveTo>
                  <a:pt x="5120" y="272"/>
                </a:moveTo>
                <a:cubicBezTo>
                  <a:pt x="5125" y="259"/>
                  <a:pt x="5128" y="241"/>
                  <a:pt x="5128" y="225"/>
                </a:cubicBezTo>
                <a:cubicBezTo>
                  <a:pt x="5128" y="159"/>
                  <a:pt x="5094" y="114"/>
                  <a:pt x="5021" y="114"/>
                </a:cubicBezTo>
                <a:cubicBezTo>
                  <a:pt x="4943" y="114"/>
                  <a:pt x="4893" y="168"/>
                  <a:pt x="4893" y="251"/>
                </a:cubicBezTo>
                <a:cubicBezTo>
                  <a:pt x="4893" y="332"/>
                  <a:pt x="4939" y="383"/>
                  <a:pt x="5027" y="383"/>
                </a:cubicBezTo>
                <a:cubicBezTo>
                  <a:pt x="5061" y="383"/>
                  <a:pt x="5089" y="375"/>
                  <a:pt x="5106" y="365"/>
                </a:cubicBezTo>
                <a:cubicBezTo>
                  <a:pt x="5117" y="352"/>
                  <a:pt x="5125" y="328"/>
                  <a:pt x="5124" y="309"/>
                </a:cubicBezTo>
                <a:cubicBezTo>
                  <a:pt x="5106" y="317"/>
                  <a:pt x="5078" y="324"/>
                  <a:pt x="5046" y="324"/>
                </a:cubicBezTo>
                <a:cubicBezTo>
                  <a:pt x="4996" y="324"/>
                  <a:pt x="4971" y="307"/>
                  <a:pt x="4968" y="272"/>
                </a:cubicBezTo>
                <a:lnTo>
                  <a:pt x="5120" y="272"/>
                </a:lnTo>
                <a:close/>
                <a:moveTo>
                  <a:pt x="4684" y="209"/>
                </a:moveTo>
                <a:cubicBezTo>
                  <a:pt x="4693" y="193"/>
                  <a:pt x="4708" y="179"/>
                  <a:pt x="4735" y="179"/>
                </a:cubicBezTo>
                <a:cubicBezTo>
                  <a:pt x="4765" y="179"/>
                  <a:pt x="4774" y="196"/>
                  <a:pt x="4774" y="223"/>
                </a:cubicBezTo>
                <a:cubicBezTo>
                  <a:pt x="4774" y="369"/>
                  <a:pt x="4774" y="369"/>
                  <a:pt x="4774" y="369"/>
                </a:cubicBezTo>
                <a:cubicBezTo>
                  <a:pt x="4781" y="372"/>
                  <a:pt x="4793" y="375"/>
                  <a:pt x="4811" y="375"/>
                </a:cubicBezTo>
                <a:cubicBezTo>
                  <a:pt x="4828" y="375"/>
                  <a:pt x="4840" y="372"/>
                  <a:pt x="4847" y="369"/>
                </a:cubicBezTo>
                <a:cubicBezTo>
                  <a:pt x="4847" y="210"/>
                  <a:pt x="4847" y="210"/>
                  <a:pt x="4847" y="210"/>
                </a:cubicBezTo>
                <a:cubicBezTo>
                  <a:pt x="4847" y="127"/>
                  <a:pt x="4801" y="114"/>
                  <a:pt x="4762" y="114"/>
                </a:cubicBezTo>
                <a:cubicBezTo>
                  <a:pt x="4716" y="114"/>
                  <a:pt x="4692" y="133"/>
                  <a:pt x="4681" y="158"/>
                </a:cubicBezTo>
                <a:cubicBezTo>
                  <a:pt x="4677" y="158"/>
                  <a:pt x="4677" y="158"/>
                  <a:pt x="4677" y="158"/>
                </a:cubicBezTo>
                <a:cubicBezTo>
                  <a:pt x="4681" y="135"/>
                  <a:pt x="4684" y="104"/>
                  <a:pt x="4684" y="76"/>
                </a:cubicBezTo>
                <a:cubicBezTo>
                  <a:pt x="4684" y="0"/>
                  <a:pt x="4684" y="0"/>
                  <a:pt x="4684" y="0"/>
                </a:cubicBezTo>
                <a:cubicBezTo>
                  <a:pt x="4652" y="0"/>
                  <a:pt x="4628" y="5"/>
                  <a:pt x="4611" y="14"/>
                </a:cubicBezTo>
                <a:cubicBezTo>
                  <a:pt x="4611" y="369"/>
                  <a:pt x="4611" y="369"/>
                  <a:pt x="4611" y="369"/>
                </a:cubicBezTo>
                <a:cubicBezTo>
                  <a:pt x="4618" y="372"/>
                  <a:pt x="4630" y="375"/>
                  <a:pt x="4648" y="375"/>
                </a:cubicBezTo>
                <a:cubicBezTo>
                  <a:pt x="4665" y="375"/>
                  <a:pt x="4677" y="372"/>
                  <a:pt x="4684" y="369"/>
                </a:cubicBezTo>
                <a:lnTo>
                  <a:pt x="4684" y="209"/>
                </a:lnTo>
                <a:close/>
                <a:moveTo>
                  <a:pt x="4494" y="124"/>
                </a:moveTo>
                <a:cubicBezTo>
                  <a:pt x="4494" y="50"/>
                  <a:pt x="4494" y="50"/>
                  <a:pt x="4494" y="50"/>
                </a:cubicBezTo>
                <a:cubicBezTo>
                  <a:pt x="4466" y="50"/>
                  <a:pt x="4440" y="57"/>
                  <a:pt x="4422" y="70"/>
                </a:cubicBezTo>
                <a:cubicBezTo>
                  <a:pt x="4422" y="124"/>
                  <a:pt x="4422" y="124"/>
                  <a:pt x="4422" y="124"/>
                </a:cubicBezTo>
                <a:cubicBezTo>
                  <a:pt x="4393" y="124"/>
                  <a:pt x="4393" y="124"/>
                  <a:pt x="4393" y="124"/>
                </a:cubicBezTo>
                <a:cubicBezTo>
                  <a:pt x="4387" y="140"/>
                  <a:pt x="4383" y="164"/>
                  <a:pt x="4383" y="186"/>
                </a:cubicBezTo>
                <a:cubicBezTo>
                  <a:pt x="4422" y="186"/>
                  <a:pt x="4422" y="186"/>
                  <a:pt x="4422" y="186"/>
                </a:cubicBezTo>
                <a:cubicBezTo>
                  <a:pt x="4422" y="291"/>
                  <a:pt x="4422" y="291"/>
                  <a:pt x="4422" y="291"/>
                </a:cubicBezTo>
                <a:cubicBezTo>
                  <a:pt x="4422" y="346"/>
                  <a:pt x="4440" y="383"/>
                  <a:pt x="4501" y="383"/>
                </a:cubicBezTo>
                <a:cubicBezTo>
                  <a:pt x="4526" y="383"/>
                  <a:pt x="4544" y="377"/>
                  <a:pt x="4558" y="366"/>
                </a:cubicBezTo>
                <a:cubicBezTo>
                  <a:pt x="4568" y="353"/>
                  <a:pt x="4576" y="324"/>
                  <a:pt x="4574" y="303"/>
                </a:cubicBezTo>
                <a:cubicBezTo>
                  <a:pt x="4558" y="313"/>
                  <a:pt x="4543" y="316"/>
                  <a:pt x="4528" y="316"/>
                </a:cubicBezTo>
                <a:cubicBezTo>
                  <a:pt x="4501" y="316"/>
                  <a:pt x="4494" y="304"/>
                  <a:pt x="4494" y="280"/>
                </a:cubicBezTo>
                <a:cubicBezTo>
                  <a:pt x="4494" y="186"/>
                  <a:pt x="4494" y="186"/>
                  <a:pt x="4494" y="186"/>
                </a:cubicBezTo>
                <a:cubicBezTo>
                  <a:pt x="4561" y="186"/>
                  <a:pt x="4561" y="186"/>
                  <a:pt x="4561" y="186"/>
                </a:cubicBezTo>
                <a:cubicBezTo>
                  <a:pt x="4564" y="180"/>
                  <a:pt x="4565" y="167"/>
                  <a:pt x="4565" y="155"/>
                </a:cubicBezTo>
                <a:cubicBezTo>
                  <a:pt x="4565" y="142"/>
                  <a:pt x="4564" y="130"/>
                  <a:pt x="4561" y="124"/>
                </a:cubicBezTo>
                <a:lnTo>
                  <a:pt x="4494" y="124"/>
                </a:lnTo>
                <a:close/>
                <a:moveTo>
                  <a:pt x="4188" y="320"/>
                </a:moveTo>
                <a:cubicBezTo>
                  <a:pt x="4186" y="360"/>
                  <a:pt x="4177" y="406"/>
                  <a:pt x="4162" y="440"/>
                </a:cubicBezTo>
                <a:cubicBezTo>
                  <a:pt x="4174" y="452"/>
                  <a:pt x="4196" y="462"/>
                  <a:pt x="4219" y="464"/>
                </a:cubicBezTo>
                <a:cubicBezTo>
                  <a:pt x="4239" y="430"/>
                  <a:pt x="4260" y="362"/>
                  <a:pt x="4263" y="306"/>
                </a:cubicBezTo>
                <a:cubicBezTo>
                  <a:pt x="4231" y="306"/>
                  <a:pt x="4207" y="311"/>
                  <a:pt x="4188" y="320"/>
                </a:cubicBezTo>
                <a:close/>
                <a:moveTo>
                  <a:pt x="4070" y="124"/>
                </a:moveTo>
                <a:cubicBezTo>
                  <a:pt x="4070" y="50"/>
                  <a:pt x="4070" y="50"/>
                  <a:pt x="4070" y="50"/>
                </a:cubicBezTo>
                <a:cubicBezTo>
                  <a:pt x="4042" y="50"/>
                  <a:pt x="4015" y="57"/>
                  <a:pt x="3997" y="70"/>
                </a:cubicBezTo>
                <a:cubicBezTo>
                  <a:pt x="3997" y="124"/>
                  <a:pt x="3997" y="124"/>
                  <a:pt x="3997" y="124"/>
                </a:cubicBezTo>
                <a:cubicBezTo>
                  <a:pt x="3969" y="124"/>
                  <a:pt x="3969" y="124"/>
                  <a:pt x="3969" y="124"/>
                </a:cubicBezTo>
                <a:cubicBezTo>
                  <a:pt x="3962" y="140"/>
                  <a:pt x="3959" y="164"/>
                  <a:pt x="3959" y="186"/>
                </a:cubicBezTo>
                <a:cubicBezTo>
                  <a:pt x="3997" y="186"/>
                  <a:pt x="3997" y="186"/>
                  <a:pt x="3997" y="186"/>
                </a:cubicBezTo>
                <a:cubicBezTo>
                  <a:pt x="3997" y="291"/>
                  <a:pt x="3997" y="291"/>
                  <a:pt x="3997" y="291"/>
                </a:cubicBezTo>
                <a:cubicBezTo>
                  <a:pt x="3997" y="346"/>
                  <a:pt x="4015" y="383"/>
                  <a:pt x="4077" y="383"/>
                </a:cubicBezTo>
                <a:cubicBezTo>
                  <a:pt x="4102" y="383"/>
                  <a:pt x="4119" y="377"/>
                  <a:pt x="4134" y="366"/>
                </a:cubicBezTo>
                <a:cubicBezTo>
                  <a:pt x="4144" y="353"/>
                  <a:pt x="4152" y="324"/>
                  <a:pt x="4150" y="303"/>
                </a:cubicBezTo>
                <a:cubicBezTo>
                  <a:pt x="4134" y="313"/>
                  <a:pt x="4119" y="316"/>
                  <a:pt x="4104" y="316"/>
                </a:cubicBezTo>
                <a:cubicBezTo>
                  <a:pt x="4077" y="316"/>
                  <a:pt x="4070" y="304"/>
                  <a:pt x="4070" y="280"/>
                </a:cubicBezTo>
                <a:cubicBezTo>
                  <a:pt x="4070" y="186"/>
                  <a:pt x="4070" y="186"/>
                  <a:pt x="4070" y="186"/>
                </a:cubicBezTo>
                <a:cubicBezTo>
                  <a:pt x="4137" y="186"/>
                  <a:pt x="4137" y="186"/>
                  <a:pt x="4137" y="186"/>
                </a:cubicBezTo>
                <a:cubicBezTo>
                  <a:pt x="4140" y="180"/>
                  <a:pt x="4141" y="167"/>
                  <a:pt x="4141" y="155"/>
                </a:cubicBezTo>
                <a:cubicBezTo>
                  <a:pt x="4141" y="142"/>
                  <a:pt x="4140" y="130"/>
                  <a:pt x="4137" y="124"/>
                </a:cubicBezTo>
                <a:lnTo>
                  <a:pt x="4070" y="124"/>
                </a:lnTo>
                <a:close/>
                <a:moveTo>
                  <a:pt x="3857" y="165"/>
                </a:moveTo>
                <a:cubicBezTo>
                  <a:pt x="3853" y="165"/>
                  <a:pt x="3853" y="165"/>
                  <a:pt x="3853" y="165"/>
                </a:cubicBezTo>
                <a:cubicBezTo>
                  <a:pt x="3848" y="119"/>
                  <a:pt x="3848" y="119"/>
                  <a:pt x="3848" y="119"/>
                </a:cubicBezTo>
                <a:cubicBezTo>
                  <a:pt x="3824" y="119"/>
                  <a:pt x="3803" y="123"/>
                  <a:pt x="3790" y="130"/>
                </a:cubicBezTo>
                <a:cubicBezTo>
                  <a:pt x="3790" y="369"/>
                  <a:pt x="3790" y="369"/>
                  <a:pt x="3790" y="369"/>
                </a:cubicBezTo>
                <a:cubicBezTo>
                  <a:pt x="3797" y="372"/>
                  <a:pt x="3809" y="375"/>
                  <a:pt x="3826" y="375"/>
                </a:cubicBezTo>
                <a:cubicBezTo>
                  <a:pt x="3844" y="375"/>
                  <a:pt x="3856" y="372"/>
                  <a:pt x="3862" y="369"/>
                </a:cubicBezTo>
                <a:cubicBezTo>
                  <a:pt x="3862" y="229"/>
                  <a:pt x="3862" y="229"/>
                  <a:pt x="3862" y="229"/>
                </a:cubicBezTo>
                <a:cubicBezTo>
                  <a:pt x="3872" y="203"/>
                  <a:pt x="3891" y="186"/>
                  <a:pt x="3916" y="186"/>
                </a:cubicBezTo>
                <a:cubicBezTo>
                  <a:pt x="3932" y="186"/>
                  <a:pt x="3941" y="189"/>
                  <a:pt x="3951" y="194"/>
                </a:cubicBezTo>
                <a:cubicBezTo>
                  <a:pt x="3953" y="187"/>
                  <a:pt x="3955" y="178"/>
                  <a:pt x="3955" y="164"/>
                </a:cubicBezTo>
                <a:cubicBezTo>
                  <a:pt x="3955" y="145"/>
                  <a:pt x="3952" y="131"/>
                  <a:pt x="3945" y="118"/>
                </a:cubicBezTo>
                <a:cubicBezTo>
                  <a:pt x="3939" y="115"/>
                  <a:pt x="3931" y="114"/>
                  <a:pt x="3921" y="114"/>
                </a:cubicBezTo>
                <a:cubicBezTo>
                  <a:pt x="3880" y="114"/>
                  <a:pt x="3864" y="137"/>
                  <a:pt x="3857" y="165"/>
                </a:cubicBezTo>
                <a:close/>
                <a:moveTo>
                  <a:pt x="3565" y="245"/>
                </a:moveTo>
                <a:cubicBezTo>
                  <a:pt x="3565" y="201"/>
                  <a:pt x="3581" y="173"/>
                  <a:pt x="3615" y="173"/>
                </a:cubicBezTo>
                <a:cubicBezTo>
                  <a:pt x="3647" y="173"/>
                  <a:pt x="3665" y="201"/>
                  <a:pt x="3665" y="245"/>
                </a:cubicBezTo>
                <a:cubicBezTo>
                  <a:pt x="3665" y="294"/>
                  <a:pt x="3649" y="323"/>
                  <a:pt x="3615" y="323"/>
                </a:cubicBezTo>
                <a:cubicBezTo>
                  <a:pt x="3582" y="323"/>
                  <a:pt x="3565" y="294"/>
                  <a:pt x="3565" y="245"/>
                </a:cubicBezTo>
                <a:close/>
                <a:moveTo>
                  <a:pt x="3615" y="114"/>
                </a:moveTo>
                <a:cubicBezTo>
                  <a:pt x="3541" y="114"/>
                  <a:pt x="3490" y="162"/>
                  <a:pt x="3490" y="244"/>
                </a:cubicBezTo>
                <a:cubicBezTo>
                  <a:pt x="3490" y="337"/>
                  <a:pt x="3534" y="383"/>
                  <a:pt x="3615" y="383"/>
                </a:cubicBezTo>
                <a:cubicBezTo>
                  <a:pt x="3692" y="383"/>
                  <a:pt x="3739" y="334"/>
                  <a:pt x="3739" y="244"/>
                </a:cubicBezTo>
                <a:cubicBezTo>
                  <a:pt x="3739" y="159"/>
                  <a:pt x="3690" y="114"/>
                  <a:pt x="3615" y="114"/>
                </a:cubicBezTo>
                <a:close/>
                <a:moveTo>
                  <a:pt x="3264" y="304"/>
                </a:moveTo>
                <a:cubicBezTo>
                  <a:pt x="3261" y="321"/>
                  <a:pt x="3265" y="352"/>
                  <a:pt x="3275" y="369"/>
                </a:cubicBezTo>
                <a:cubicBezTo>
                  <a:pt x="3297" y="379"/>
                  <a:pt x="3325" y="383"/>
                  <a:pt x="3351" y="383"/>
                </a:cubicBezTo>
                <a:cubicBezTo>
                  <a:pt x="3413" y="383"/>
                  <a:pt x="3458" y="359"/>
                  <a:pt x="3458" y="295"/>
                </a:cubicBezTo>
                <a:cubicBezTo>
                  <a:pt x="3458" y="207"/>
                  <a:pt x="3343" y="225"/>
                  <a:pt x="3343" y="188"/>
                </a:cubicBezTo>
                <a:cubicBezTo>
                  <a:pt x="3343" y="176"/>
                  <a:pt x="3350" y="169"/>
                  <a:pt x="3371" y="169"/>
                </a:cubicBezTo>
                <a:cubicBezTo>
                  <a:pt x="3396" y="169"/>
                  <a:pt x="3424" y="178"/>
                  <a:pt x="3446" y="192"/>
                </a:cubicBezTo>
                <a:cubicBezTo>
                  <a:pt x="3449" y="173"/>
                  <a:pt x="3443" y="145"/>
                  <a:pt x="3434" y="131"/>
                </a:cubicBezTo>
                <a:cubicBezTo>
                  <a:pt x="3415" y="119"/>
                  <a:pt x="3388" y="114"/>
                  <a:pt x="3363" y="114"/>
                </a:cubicBezTo>
                <a:cubicBezTo>
                  <a:pt x="3303" y="114"/>
                  <a:pt x="3270" y="144"/>
                  <a:pt x="3270" y="195"/>
                </a:cubicBezTo>
                <a:cubicBezTo>
                  <a:pt x="3270" y="284"/>
                  <a:pt x="3384" y="264"/>
                  <a:pt x="3384" y="304"/>
                </a:cubicBezTo>
                <a:cubicBezTo>
                  <a:pt x="3384" y="319"/>
                  <a:pt x="3374" y="327"/>
                  <a:pt x="3349" y="327"/>
                </a:cubicBezTo>
                <a:cubicBezTo>
                  <a:pt x="3321" y="327"/>
                  <a:pt x="3285" y="317"/>
                  <a:pt x="3264" y="304"/>
                </a:cubicBezTo>
                <a:close/>
                <a:moveTo>
                  <a:pt x="2977" y="219"/>
                </a:moveTo>
                <a:cubicBezTo>
                  <a:pt x="2979" y="188"/>
                  <a:pt x="2998" y="168"/>
                  <a:pt x="3029" y="168"/>
                </a:cubicBezTo>
                <a:cubicBezTo>
                  <a:pt x="3065" y="168"/>
                  <a:pt x="3074" y="193"/>
                  <a:pt x="3070" y="219"/>
                </a:cubicBezTo>
                <a:lnTo>
                  <a:pt x="2977" y="219"/>
                </a:lnTo>
                <a:close/>
                <a:moveTo>
                  <a:pt x="3131" y="272"/>
                </a:moveTo>
                <a:cubicBezTo>
                  <a:pt x="3135" y="259"/>
                  <a:pt x="3138" y="241"/>
                  <a:pt x="3138" y="225"/>
                </a:cubicBezTo>
                <a:cubicBezTo>
                  <a:pt x="3138" y="159"/>
                  <a:pt x="3105" y="114"/>
                  <a:pt x="3032" y="114"/>
                </a:cubicBezTo>
                <a:cubicBezTo>
                  <a:pt x="2953" y="114"/>
                  <a:pt x="2903" y="168"/>
                  <a:pt x="2903" y="251"/>
                </a:cubicBezTo>
                <a:cubicBezTo>
                  <a:pt x="2903" y="332"/>
                  <a:pt x="2950" y="383"/>
                  <a:pt x="3037" y="383"/>
                </a:cubicBezTo>
                <a:cubicBezTo>
                  <a:pt x="3072" y="383"/>
                  <a:pt x="3100" y="375"/>
                  <a:pt x="3116" y="365"/>
                </a:cubicBezTo>
                <a:cubicBezTo>
                  <a:pt x="3128" y="352"/>
                  <a:pt x="3136" y="328"/>
                  <a:pt x="3134" y="309"/>
                </a:cubicBezTo>
                <a:cubicBezTo>
                  <a:pt x="3116" y="317"/>
                  <a:pt x="3088" y="324"/>
                  <a:pt x="3056" y="324"/>
                </a:cubicBezTo>
                <a:cubicBezTo>
                  <a:pt x="3007" y="324"/>
                  <a:pt x="2982" y="307"/>
                  <a:pt x="2979" y="272"/>
                </a:cubicBezTo>
                <a:lnTo>
                  <a:pt x="3131" y="272"/>
                </a:lnTo>
                <a:close/>
                <a:moveTo>
                  <a:pt x="2771" y="319"/>
                </a:moveTo>
                <a:cubicBezTo>
                  <a:pt x="2766" y="289"/>
                  <a:pt x="2761" y="263"/>
                  <a:pt x="2755" y="240"/>
                </a:cubicBezTo>
                <a:cubicBezTo>
                  <a:pt x="2725" y="118"/>
                  <a:pt x="2725" y="118"/>
                  <a:pt x="2725" y="118"/>
                </a:cubicBezTo>
                <a:cubicBezTo>
                  <a:pt x="2687" y="118"/>
                  <a:pt x="2652" y="122"/>
                  <a:pt x="2629" y="131"/>
                </a:cubicBezTo>
                <a:cubicBezTo>
                  <a:pt x="2603" y="235"/>
                  <a:pt x="2603" y="235"/>
                  <a:pt x="2603" y="235"/>
                </a:cubicBezTo>
                <a:cubicBezTo>
                  <a:pt x="2597" y="256"/>
                  <a:pt x="2591" y="292"/>
                  <a:pt x="2589" y="319"/>
                </a:cubicBezTo>
                <a:cubicBezTo>
                  <a:pt x="2585" y="319"/>
                  <a:pt x="2585" y="319"/>
                  <a:pt x="2585" y="319"/>
                </a:cubicBezTo>
                <a:cubicBezTo>
                  <a:pt x="2582" y="288"/>
                  <a:pt x="2575" y="250"/>
                  <a:pt x="2569" y="223"/>
                </a:cubicBezTo>
                <a:cubicBezTo>
                  <a:pt x="2545" y="125"/>
                  <a:pt x="2545" y="125"/>
                  <a:pt x="2545" y="125"/>
                </a:cubicBezTo>
                <a:cubicBezTo>
                  <a:pt x="2540" y="123"/>
                  <a:pt x="2530" y="121"/>
                  <a:pt x="2516" y="121"/>
                </a:cubicBezTo>
                <a:cubicBezTo>
                  <a:pt x="2496" y="121"/>
                  <a:pt x="2482" y="125"/>
                  <a:pt x="2474" y="131"/>
                </a:cubicBezTo>
                <a:cubicBezTo>
                  <a:pt x="2537" y="380"/>
                  <a:pt x="2537" y="380"/>
                  <a:pt x="2537" y="380"/>
                </a:cubicBezTo>
                <a:cubicBezTo>
                  <a:pt x="2571" y="380"/>
                  <a:pt x="2606" y="377"/>
                  <a:pt x="2631" y="369"/>
                </a:cubicBezTo>
                <a:cubicBezTo>
                  <a:pt x="2657" y="273"/>
                  <a:pt x="2657" y="273"/>
                  <a:pt x="2657" y="273"/>
                </a:cubicBezTo>
                <a:cubicBezTo>
                  <a:pt x="2665" y="246"/>
                  <a:pt x="2671" y="210"/>
                  <a:pt x="2675" y="180"/>
                </a:cubicBezTo>
                <a:cubicBezTo>
                  <a:pt x="2679" y="180"/>
                  <a:pt x="2679" y="180"/>
                  <a:pt x="2679" y="180"/>
                </a:cubicBezTo>
                <a:cubicBezTo>
                  <a:pt x="2683" y="210"/>
                  <a:pt x="2691" y="247"/>
                  <a:pt x="2698" y="274"/>
                </a:cubicBezTo>
                <a:cubicBezTo>
                  <a:pt x="2728" y="380"/>
                  <a:pt x="2728" y="380"/>
                  <a:pt x="2728" y="380"/>
                </a:cubicBezTo>
                <a:cubicBezTo>
                  <a:pt x="2762" y="380"/>
                  <a:pt x="2797" y="377"/>
                  <a:pt x="2821" y="370"/>
                </a:cubicBezTo>
                <a:cubicBezTo>
                  <a:pt x="2883" y="130"/>
                  <a:pt x="2883" y="130"/>
                  <a:pt x="2883" y="130"/>
                </a:cubicBezTo>
                <a:cubicBezTo>
                  <a:pt x="2874" y="125"/>
                  <a:pt x="2862" y="121"/>
                  <a:pt x="2843" y="121"/>
                </a:cubicBezTo>
                <a:cubicBezTo>
                  <a:pt x="2828" y="121"/>
                  <a:pt x="2819" y="123"/>
                  <a:pt x="2815" y="125"/>
                </a:cubicBezTo>
                <a:cubicBezTo>
                  <a:pt x="2791" y="226"/>
                  <a:pt x="2791" y="226"/>
                  <a:pt x="2791" y="226"/>
                </a:cubicBezTo>
                <a:cubicBezTo>
                  <a:pt x="2784" y="252"/>
                  <a:pt x="2779" y="288"/>
                  <a:pt x="2775" y="319"/>
                </a:cubicBezTo>
                <a:lnTo>
                  <a:pt x="2771" y="319"/>
                </a:lnTo>
                <a:close/>
                <a:moveTo>
                  <a:pt x="2279" y="165"/>
                </a:moveTo>
                <a:cubicBezTo>
                  <a:pt x="2275" y="165"/>
                  <a:pt x="2275" y="165"/>
                  <a:pt x="2275" y="165"/>
                </a:cubicBezTo>
                <a:cubicBezTo>
                  <a:pt x="2270" y="119"/>
                  <a:pt x="2270" y="119"/>
                  <a:pt x="2270" y="119"/>
                </a:cubicBezTo>
                <a:cubicBezTo>
                  <a:pt x="2246" y="119"/>
                  <a:pt x="2225" y="123"/>
                  <a:pt x="2211" y="130"/>
                </a:cubicBezTo>
                <a:cubicBezTo>
                  <a:pt x="2211" y="369"/>
                  <a:pt x="2211" y="369"/>
                  <a:pt x="2211" y="369"/>
                </a:cubicBezTo>
                <a:cubicBezTo>
                  <a:pt x="2218" y="372"/>
                  <a:pt x="2230" y="375"/>
                  <a:pt x="2248" y="375"/>
                </a:cubicBezTo>
                <a:cubicBezTo>
                  <a:pt x="2265" y="375"/>
                  <a:pt x="2277" y="372"/>
                  <a:pt x="2284" y="369"/>
                </a:cubicBezTo>
                <a:cubicBezTo>
                  <a:pt x="2284" y="229"/>
                  <a:pt x="2284" y="229"/>
                  <a:pt x="2284" y="229"/>
                </a:cubicBezTo>
                <a:cubicBezTo>
                  <a:pt x="2293" y="203"/>
                  <a:pt x="2312" y="186"/>
                  <a:pt x="2338" y="186"/>
                </a:cubicBezTo>
                <a:cubicBezTo>
                  <a:pt x="2353" y="186"/>
                  <a:pt x="2363" y="189"/>
                  <a:pt x="2372" y="194"/>
                </a:cubicBezTo>
                <a:cubicBezTo>
                  <a:pt x="2375" y="187"/>
                  <a:pt x="2377" y="178"/>
                  <a:pt x="2377" y="164"/>
                </a:cubicBezTo>
                <a:cubicBezTo>
                  <a:pt x="2377" y="145"/>
                  <a:pt x="2373" y="131"/>
                  <a:pt x="2366" y="118"/>
                </a:cubicBezTo>
                <a:cubicBezTo>
                  <a:pt x="2360" y="115"/>
                  <a:pt x="2352" y="114"/>
                  <a:pt x="2343" y="114"/>
                </a:cubicBezTo>
                <a:cubicBezTo>
                  <a:pt x="2302" y="114"/>
                  <a:pt x="2286" y="137"/>
                  <a:pt x="2279" y="165"/>
                </a:cubicBezTo>
                <a:close/>
                <a:moveTo>
                  <a:pt x="1999" y="219"/>
                </a:moveTo>
                <a:cubicBezTo>
                  <a:pt x="2001" y="188"/>
                  <a:pt x="2020" y="168"/>
                  <a:pt x="2051" y="168"/>
                </a:cubicBezTo>
                <a:cubicBezTo>
                  <a:pt x="2087" y="168"/>
                  <a:pt x="2097" y="193"/>
                  <a:pt x="2093" y="219"/>
                </a:cubicBezTo>
                <a:lnTo>
                  <a:pt x="1999" y="219"/>
                </a:lnTo>
                <a:close/>
                <a:moveTo>
                  <a:pt x="2153" y="272"/>
                </a:moveTo>
                <a:cubicBezTo>
                  <a:pt x="2158" y="259"/>
                  <a:pt x="2161" y="241"/>
                  <a:pt x="2161" y="225"/>
                </a:cubicBezTo>
                <a:cubicBezTo>
                  <a:pt x="2161" y="159"/>
                  <a:pt x="2127" y="114"/>
                  <a:pt x="2054" y="114"/>
                </a:cubicBezTo>
                <a:cubicBezTo>
                  <a:pt x="1976" y="114"/>
                  <a:pt x="1926" y="168"/>
                  <a:pt x="1926" y="251"/>
                </a:cubicBezTo>
                <a:cubicBezTo>
                  <a:pt x="1926" y="332"/>
                  <a:pt x="1972" y="383"/>
                  <a:pt x="2060" y="383"/>
                </a:cubicBezTo>
                <a:cubicBezTo>
                  <a:pt x="2094" y="383"/>
                  <a:pt x="2122" y="375"/>
                  <a:pt x="2139" y="365"/>
                </a:cubicBezTo>
                <a:cubicBezTo>
                  <a:pt x="2150" y="352"/>
                  <a:pt x="2158" y="328"/>
                  <a:pt x="2157" y="309"/>
                </a:cubicBezTo>
                <a:cubicBezTo>
                  <a:pt x="2139" y="317"/>
                  <a:pt x="2111" y="324"/>
                  <a:pt x="2079" y="324"/>
                </a:cubicBezTo>
                <a:cubicBezTo>
                  <a:pt x="2029" y="324"/>
                  <a:pt x="2004" y="307"/>
                  <a:pt x="2001" y="272"/>
                </a:cubicBezTo>
                <a:lnTo>
                  <a:pt x="2153" y="272"/>
                </a:lnTo>
                <a:close/>
                <a:moveTo>
                  <a:pt x="1825" y="124"/>
                </a:moveTo>
                <a:cubicBezTo>
                  <a:pt x="1825" y="50"/>
                  <a:pt x="1825" y="50"/>
                  <a:pt x="1825" y="50"/>
                </a:cubicBezTo>
                <a:cubicBezTo>
                  <a:pt x="1797" y="50"/>
                  <a:pt x="1771" y="57"/>
                  <a:pt x="1753" y="70"/>
                </a:cubicBezTo>
                <a:cubicBezTo>
                  <a:pt x="1753" y="124"/>
                  <a:pt x="1753" y="124"/>
                  <a:pt x="1753" y="124"/>
                </a:cubicBezTo>
                <a:cubicBezTo>
                  <a:pt x="1724" y="124"/>
                  <a:pt x="1724" y="124"/>
                  <a:pt x="1724" y="124"/>
                </a:cubicBezTo>
                <a:cubicBezTo>
                  <a:pt x="1718" y="140"/>
                  <a:pt x="1714" y="164"/>
                  <a:pt x="1714" y="186"/>
                </a:cubicBezTo>
                <a:cubicBezTo>
                  <a:pt x="1753" y="186"/>
                  <a:pt x="1753" y="186"/>
                  <a:pt x="1753" y="186"/>
                </a:cubicBezTo>
                <a:cubicBezTo>
                  <a:pt x="1753" y="291"/>
                  <a:pt x="1753" y="291"/>
                  <a:pt x="1753" y="291"/>
                </a:cubicBezTo>
                <a:cubicBezTo>
                  <a:pt x="1753" y="346"/>
                  <a:pt x="1771" y="383"/>
                  <a:pt x="1832" y="383"/>
                </a:cubicBezTo>
                <a:cubicBezTo>
                  <a:pt x="1857" y="383"/>
                  <a:pt x="1875" y="377"/>
                  <a:pt x="1889" y="366"/>
                </a:cubicBezTo>
                <a:cubicBezTo>
                  <a:pt x="1899" y="353"/>
                  <a:pt x="1907" y="324"/>
                  <a:pt x="1905" y="303"/>
                </a:cubicBezTo>
                <a:cubicBezTo>
                  <a:pt x="1889" y="313"/>
                  <a:pt x="1874" y="316"/>
                  <a:pt x="1859" y="316"/>
                </a:cubicBezTo>
                <a:cubicBezTo>
                  <a:pt x="1832" y="316"/>
                  <a:pt x="1825" y="304"/>
                  <a:pt x="1825" y="280"/>
                </a:cubicBezTo>
                <a:cubicBezTo>
                  <a:pt x="1825" y="186"/>
                  <a:pt x="1825" y="186"/>
                  <a:pt x="1825" y="186"/>
                </a:cubicBezTo>
                <a:cubicBezTo>
                  <a:pt x="1892" y="186"/>
                  <a:pt x="1892" y="186"/>
                  <a:pt x="1892" y="186"/>
                </a:cubicBezTo>
                <a:cubicBezTo>
                  <a:pt x="1895" y="180"/>
                  <a:pt x="1896" y="167"/>
                  <a:pt x="1896" y="155"/>
                </a:cubicBezTo>
                <a:cubicBezTo>
                  <a:pt x="1896" y="142"/>
                  <a:pt x="1895" y="130"/>
                  <a:pt x="1892" y="124"/>
                </a:cubicBezTo>
                <a:lnTo>
                  <a:pt x="1825" y="124"/>
                </a:lnTo>
                <a:close/>
                <a:moveTo>
                  <a:pt x="1627" y="124"/>
                </a:moveTo>
                <a:cubicBezTo>
                  <a:pt x="1627" y="50"/>
                  <a:pt x="1627" y="50"/>
                  <a:pt x="1627" y="50"/>
                </a:cubicBezTo>
                <a:cubicBezTo>
                  <a:pt x="1599" y="50"/>
                  <a:pt x="1572" y="57"/>
                  <a:pt x="1554" y="70"/>
                </a:cubicBezTo>
                <a:cubicBezTo>
                  <a:pt x="1554" y="124"/>
                  <a:pt x="1554" y="124"/>
                  <a:pt x="1554" y="124"/>
                </a:cubicBezTo>
                <a:cubicBezTo>
                  <a:pt x="1526" y="124"/>
                  <a:pt x="1526" y="124"/>
                  <a:pt x="1526" y="124"/>
                </a:cubicBezTo>
                <a:cubicBezTo>
                  <a:pt x="1519" y="140"/>
                  <a:pt x="1516" y="164"/>
                  <a:pt x="1516" y="186"/>
                </a:cubicBezTo>
                <a:cubicBezTo>
                  <a:pt x="1554" y="186"/>
                  <a:pt x="1554" y="186"/>
                  <a:pt x="1554" y="186"/>
                </a:cubicBezTo>
                <a:cubicBezTo>
                  <a:pt x="1554" y="291"/>
                  <a:pt x="1554" y="291"/>
                  <a:pt x="1554" y="291"/>
                </a:cubicBezTo>
                <a:cubicBezTo>
                  <a:pt x="1554" y="346"/>
                  <a:pt x="1572" y="383"/>
                  <a:pt x="1634" y="383"/>
                </a:cubicBezTo>
                <a:cubicBezTo>
                  <a:pt x="1659" y="383"/>
                  <a:pt x="1676" y="377"/>
                  <a:pt x="1691" y="366"/>
                </a:cubicBezTo>
                <a:cubicBezTo>
                  <a:pt x="1701" y="353"/>
                  <a:pt x="1709" y="324"/>
                  <a:pt x="1706" y="303"/>
                </a:cubicBezTo>
                <a:cubicBezTo>
                  <a:pt x="1691" y="313"/>
                  <a:pt x="1676" y="316"/>
                  <a:pt x="1661" y="316"/>
                </a:cubicBezTo>
                <a:cubicBezTo>
                  <a:pt x="1634" y="316"/>
                  <a:pt x="1627" y="304"/>
                  <a:pt x="1627" y="280"/>
                </a:cubicBezTo>
                <a:cubicBezTo>
                  <a:pt x="1627" y="186"/>
                  <a:pt x="1627" y="186"/>
                  <a:pt x="1627" y="186"/>
                </a:cubicBezTo>
                <a:cubicBezTo>
                  <a:pt x="1693" y="186"/>
                  <a:pt x="1693" y="186"/>
                  <a:pt x="1693" y="186"/>
                </a:cubicBezTo>
                <a:cubicBezTo>
                  <a:pt x="1696" y="180"/>
                  <a:pt x="1698" y="167"/>
                  <a:pt x="1698" y="155"/>
                </a:cubicBezTo>
                <a:cubicBezTo>
                  <a:pt x="1698" y="142"/>
                  <a:pt x="1696" y="130"/>
                  <a:pt x="1693" y="124"/>
                </a:cubicBezTo>
                <a:lnTo>
                  <a:pt x="1627" y="124"/>
                </a:lnTo>
                <a:close/>
                <a:moveTo>
                  <a:pt x="1333" y="219"/>
                </a:moveTo>
                <a:cubicBezTo>
                  <a:pt x="1335" y="188"/>
                  <a:pt x="1354" y="168"/>
                  <a:pt x="1385" y="168"/>
                </a:cubicBezTo>
                <a:cubicBezTo>
                  <a:pt x="1421" y="168"/>
                  <a:pt x="1431" y="193"/>
                  <a:pt x="1427" y="219"/>
                </a:cubicBezTo>
                <a:lnTo>
                  <a:pt x="1333" y="219"/>
                </a:lnTo>
                <a:close/>
                <a:moveTo>
                  <a:pt x="1487" y="272"/>
                </a:moveTo>
                <a:cubicBezTo>
                  <a:pt x="1492" y="259"/>
                  <a:pt x="1495" y="241"/>
                  <a:pt x="1495" y="225"/>
                </a:cubicBezTo>
                <a:cubicBezTo>
                  <a:pt x="1495" y="159"/>
                  <a:pt x="1461" y="114"/>
                  <a:pt x="1388" y="114"/>
                </a:cubicBezTo>
                <a:cubicBezTo>
                  <a:pt x="1310" y="114"/>
                  <a:pt x="1260" y="168"/>
                  <a:pt x="1260" y="251"/>
                </a:cubicBezTo>
                <a:cubicBezTo>
                  <a:pt x="1260" y="332"/>
                  <a:pt x="1306" y="383"/>
                  <a:pt x="1394" y="383"/>
                </a:cubicBezTo>
                <a:cubicBezTo>
                  <a:pt x="1428" y="383"/>
                  <a:pt x="1456" y="375"/>
                  <a:pt x="1473" y="365"/>
                </a:cubicBezTo>
                <a:cubicBezTo>
                  <a:pt x="1484" y="352"/>
                  <a:pt x="1492" y="328"/>
                  <a:pt x="1491" y="309"/>
                </a:cubicBezTo>
                <a:cubicBezTo>
                  <a:pt x="1473" y="317"/>
                  <a:pt x="1445" y="324"/>
                  <a:pt x="1413" y="324"/>
                </a:cubicBezTo>
                <a:cubicBezTo>
                  <a:pt x="1363" y="324"/>
                  <a:pt x="1338" y="307"/>
                  <a:pt x="1335" y="272"/>
                </a:cubicBezTo>
                <a:lnTo>
                  <a:pt x="1487" y="272"/>
                </a:lnTo>
                <a:close/>
                <a:moveTo>
                  <a:pt x="1056" y="200"/>
                </a:moveTo>
                <a:cubicBezTo>
                  <a:pt x="1066" y="188"/>
                  <a:pt x="1079" y="177"/>
                  <a:pt x="1102" y="177"/>
                </a:cubicBezTo>
                <a:cubicBezTo>
                  <a:pt x="1134" y="177"/>
                  <a:pt x="1152" y="199"/>
                  <a:pt x="1152" y="245"/>
                </a:cubicBezTo>
                <a:cubicBezTo>
                  <a:pt x="1152" y="294"/>
                  <a:pt x="1133" y="322"/>
                  <a:pt x="1086" y="322"/>
                </a:cubicBezTo>
                <a:cubicBezTo>
                  <a:pt x="1075" y="322"/>
                  <a:pt x="1063" y="321"/>
                  <a:pt x="1056" y="319"/>
                </a:cubicBezTo>
                <a:lnTo>
                  <a:pt x="1056" y="200"/>
                </a:lnTo>
                <a:close/>
                <a:moveTo>
                  <a:pt x="1052" y="154"/>
                </a:moveTo>
                <a:cubicBezTo>
                  <a:pt x="1055" y="133"/>
                  <a:pt x="1057" y="102"/>
                  <a:pt x="1057" y="80"/>
                </a:cubicBezTo>
                <a:cubicBezTo>
                  <a:pt x="1057" y="0"/>
                  <a:pt x="1057" y="0"/>
                  <a:pt x="1057" y="0"/>
                </a:cubicBezTo>
                <a:cubicBezTo>
                  <a:pt x="1025" y="0"/>
                  <a:pt x="1002" y="5"/>
                  <a:pt x="985" y="14"/>
                </a:cubicBezTo>
                <a:cubicBezTo>
                  <a:pt x="985" y="364"/>
                  <a:pt x="985" y="364"/>
                  <a:pt x="985" y="364"/>
                </a:cubicBezTo>
                <a:cubicBezTo>
                  <a:pt x="1011" y="375"/>
                  <a:pt x="1048" y="383"/>
                  <a:pt x="1084" y="383"/>
                </a:cubicBezTo>
                <a:cubicBezTo>
                  <a:pt x="1174" y="383"/>
                  <a:pt x="1227" y="333"/>
                  <a:pt x="1227" y="238"/>
                </a:cubicBezTo>
                <a:cubicBezTo>
                  <a:pt x="1227" y="146"/>
                  <a:pt x="1177" y="114"/>
                  <a:pt x="1125" y="114"/>
                </a:cubicBezTo>
                <a:cubicBezTo>
                  <a:pt x="1087" y="114"/>
                  <a:pt x="1065" y="133"/>
                  <a:pt x="1056" y="154"/>
                </a:cubicBezTo>
                <a:lnTo>
                  <a:pt x="1052" y="154"/>
                </a:lnTo>
                <a:close/>
                <a:moveTo>
                  <a:pt x="682" y="219"/>
                </a:moveTo>
                <a:cubicBezTo>
                  <a:pt x="684" y="188"/>
                  <a:pt x="703" y="168"/>
                  <a:pt x="734" y="168"/>
                </a:cubicBezTo>
                <a:cubicBezTo>
                  <a:pt x="770" y="168"/>
                  <a:pt x="779" y="193"/>
                  <a:pt x="775" y="219"/>
                </a:cubicBezTo>
                <a:lnTo>
                  <a:pt x="682" y="219"/>
                </a:lnTo>
                <a:close/>
                <a:moveTo>
                  <a:pt x="836" y="272"/>
                </a:moveTo>
                <a:cubicBezTo>
                  <a:pt x="840" y="259"/>
                  <a:pt x="843" y="241"/>
                  <a:pt x="843" y="225"/>
                </a:cubicBezTo>
                <a:cubicBezTo>
                  <a:pt x="843" y="159"/>
                  <a:pt x="810" y="114"/>
                  <a:pt x="737" y="114"/>
                </a:cubicBezTo>
                <a:cubicBezTo>
                  <a:pt x="658" y="114"/>
                  <a:pt x="608" y="168"/>
                  <a:pt x="608" y="251"/>
                </a:cubicBezTo>
                <a:cubicBezTo>
                  <a:pt x="608" y="332"/>
                  <a:pt x="655" y="383"/>
                  <a:pt x="742" y="383"/>
                </a:cubicBezTo>
                <a:cubicBezTo>
                  <a:pt x="777" y="383"/>
                  <a:pt x="805" y="375"/>
                  <a:pt x="821" y="365"/>
                </a:cubicBezTo>
                <a:cubicBezTo>
                  <a:pt x="833" y="352"/>
                  <a:pt x="841" y="328"/>
                  <a:pt x="839" y="309"/>
                </a:cubicBezTo>
                <a:cubicBezTo>
                  <a:pt x="821" y="317"/>
                  <a:pt x="793" y="324"/>
                  <a:pt x="761" y="324"/>
                </a:cubicBezTo>
                <a:cubicBezTo>
                  <a:pt x="712" y="324"/>
                  <a:pt x="687" y="307"/>
                  <a:pt x="684" y="272"/>
                </a:cubicBezTo>
                <a:lnTo>
                  <a:pt x="836" y="272"/>
                </a:lnTo>
                <a:close/>
                <a:moveTo>
                  <a:pt x="399" y="209"/>
                </a:moveTo>
                <a:cubicBezTo>
                  <a:pt x="408" y="193"/>
                  <a:pt x="423" y="179"/>
                  <a:pt x="450" y="179"/>
                </a:cubicBezTo>
                <a:cubicBezTo>
                  <a:pt x="480" y="179"/>
                  <a:pt x="490" y="196"/>
                  <a:pt x="490" y="223"/>
                </a:cubicBezTo>
                <a:cubicBezTo>
                  <a:pt x="490" y="369"/>
                  <a:pt x="490" y="369"/>
                  <a:pt x="490" y="369"/>
                </a:cubicBezTo>
                <a:cubicBezTo>
                  <a:pt x="497" y="372"/>
                  <a:pt x="509" y="375"/>
                  <a:pt x="526" y="375"/>
                </a:cubicBezTo>
                <a:cubicBezTo>
                  <a:pt x="544" y="375"/>
                  <a:pt x="556" y="372"/>
                  <a:pt x="562" y="369"/>
                </a:cubicBezTo>
                <a:cubicBezTo>
                  <a:pt x="562" y="210"/>
                  <a:pt x="562" y="210"/>
                  <a:pt x="562" y="210"/>
                </a:cubicBezTo>
                <a:cubicBezTo>
                  <a:pt x="562" y="127"/>
                  <a:pt x="517" y="114"/>
                  <a:pt x="478" y="114"/>
                </a:cubicBezTo>
                <a:cubicBezTo>
                  <a:pt x="432" y="114"/>
                  <a:pt x="407" y="133"/>
                  <a:pt x="396" y="158"/>
                </a:cubicBezTo>
                <a:cubicBezTo>
                  <a:pt x="392" y="158"/>
                  <a:pt x="392" y="158"/>
                  <a:pt x="392" y="158"/>
                </a:cubicBezTo>
                <a:cubicBezTo>
                  <a:pt x="396" y="135"/>
                  <a:pt x="399" y="104"/>
                  <a:pt x="399" y="76"/>
                </a:cubicBezTo>
                <a:cubicBezTo>
                  <a:pt x="399" y="0"/>
                  <a:pt x="399" y="0"/>
                  <a:pt x="399" y="0"/>
                </a:cubicBezTo>
                <a:cubicBezTo>
                  <a:pt x="367" y="0"/>
                  <a:pt x="343" y="5"/>
                  <a:pt x="326" y="14"/>
                </a:cubicBezTo>
                <a:cubicBezTo>
                  <a:pt x="326" y="369"/>
                  <a:pt x="326" y="369"/>
                  <a:pt x="326" y="369"/>
                </a:cubicBezTo>
                <a:cubicBezTo>
                  <a:pt x="333" y="372"/>
                  <a:pt x="345" y="375"/>
                  <a:pt x="363" y="375"/>
                </a:cubicBezTo>
                <a:cubicBezTo>
                  <a:pt x="380" y="375"/>
                  <a:pt x="392" y="372"/>
                  <a:pt x="399" y="369"/>
                </a:cubicBezTo>
                <a:lnTo>
                  <a:pt x="399" y="209"/>
                </a:lnTo>
                <a:close/>
                <a:moveTo>
                  <a:pt x="282" y="84"/>
                </a:moveTo>
                <a:cubicBezTo>
                  <a:pt x="285" y="77"/>
                  <a:pt x="288" y="64"/>
                  <a:pt x="288" y="50"/>
                </a:cubicBezTo>
                <a:cubicBezTo>
                  <a:pt x="288" y="37"/>
                  <a:pt x="285" y="24"/>
                  <a:pt x="282" y="17"/>
                </a:cubicBezTo>
                <a:cubicBezTo>
                  <a:pt x="5" y="17"/>
                  <a:pt x="5" y="17"/>
                  <a:pt x="5" y="17"/>
                </a:cubicBezTo>
                <a:cubicBezTo>
                  <a:pt x="2" y="24"/>
                  <a:pt x="0" y="37"/>
                  <a:pt x="0" y="50"/>
                </a:cubicBezTo>
                <a:cubicBezTo>
                  <a:pt x="0" y="64"/>
                  <a:pt x="2" y="77"/>
                  <a:pt x="5" y="84"/>
                </a:cubicBezTo>
                <a:cubicBezTo>
                  <a:pt x="106" y="84"/>
                  <a:pt x="106" y="84"/>
                  <a:pt x="106" y="84"/>
                </a:cubicBezTo>
                <a:cubicBezTo>
                  <a:pt x="106" y="368"/>
                  <a:pt x="106" y="368"/>
                  <a:pt x="106" y="368"/>
                </a:cubicBezTo>
                <a:cubicBezTo>
                  <a:pt x="113" y="372"/>
                  <a:pt x="126" y="375"/>
                  <a:pt x="144" y="375"/>
                </a:cubicBezTo>
                <a:cubicBezTo>
                  <a:pt x="162" y="375"/>
                  <a:pt x="174" y="372"/>
                  <a:pt x="181" y="368"/>
                </a:cubicBezTo>
                <a:cubicBezTo>
                  <a:pt x="181" y="84"/>
                  <a:pt x="181" y="84"/>
                  <a:pt x="181" y="84"/>
                </a:cubicBezTo>
                <a:lnTo>
                  <a:pt x="282" y="84"/>
                </a:lnTo>
                <a:close/>
              </a:path>
            </a:pathLst>
          </a:custGeom>
          <a:solidFill>
            <a:srgbClr val="578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0081985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0505-6198-BB02-1E85-75931416A58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DD5C5236-2CB1-EAD5-F3B3-1F4055557C0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D9EAA41C-4514-E629-4399-89A655B210DF}"/>
              </a:ext>
            </a:extLst>
          </p:cNvPr>
          <p:cNvSpPr>
            <a:spLocks noGrp="1"/>
          </p:cNvSpPr>
          <p:nvPr>
            <p:ph type="dt" sz="half" idx="10"/>
          </p:nvPr>
        </p:nvSpPr>
        <p:spPr>
          <a:xfrm>
            <a:off x="838200" y="6356350"/>
            <a:ext cx="2743200" cy="365125"/>
          </a:xfrm>
          <a:prstGeom prst="rect">
            <a:avLst/>
          </a:prstGeom>
        </p:spPr>
        <p:txBody>
          <a:bodyPr/>
          <a:lstStyle/>
          <a:p>
            <a:fld id="{D66B2807-EE7E-43B4-85EB-49B5BF43ABB2}" type="datetimeFigureOut">
              <a:rPr lang="nl-BE" smtClean="0"/>
              <a:t>10/01/2023</a:t>
            </a:fld>
            <a:endParaRPr lang="nl-BE"/>
          </a:p>
        </p:txBody>
      </p:sp>
      <p:sp>
        <p:nvSpPr>
          <p:cNvPr id="5" name="Footer Placeholder 4">
            <a:extLst>
              <a:ext uri="{FF2B5EF4-FFF2-40B4-BE49-F238E27FC236}">
                <a16:creationId xmlns:a16="http://schemas.microsoft.com/office/drawing/2014/main" id="{ECBE2213-44EF-98D8-6F74-1A3A972E5EF1}"/>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Slide Number Placeholder 5">
            <a:extLst>
              <a:ext uri="{FF2B5EF4-FFF2-40B4-BE49-F238E27FC236}">
                <a16:creationId xmlns:a16="http://schemas.microsoft.com/office/drawing/2014/main" id="{5A5E6668-09B5-6684-48D8-5667F65AE52C}"/>
              </a:ext>
            </a:extLst>
          </p:cNvPr>
          <p:cNvSpPr>
            <a:spLocks noGrp="1"/>
          </p:cNvSpPr>
          <p:nvPr>
            <p:ph type="sldNum" sz="quarter" idx="12"/>
          </p:nvPr>
        </p:nvSpPr>
        <p:spPr>
          <a:xfrm>
            <a:off x="8610600" y="6356350"/>
            <a:ext cx="2743200" cy="365125"/>
          </a:xfrm>
          <a:prstGeom prst="rect">
            <a:avLst/>
          </a:prstGeom>
        </p:spPr>
        <p:txBody>
          <a:bodyPr/>
          <a:lstStyle/>
          <a:p>
            <a:fld id="{152A020F-97A4-437A-B560-A96A1E0459EC}" type="slidenum">
              <a:rPr lang="nl-BE" smtClean="0"/>
              <a:t>‹N°›</a:t>
            </a:fld>
            <a:endParaRPr lang="nl-BE"/>
          </a:p>
        </p:txBody>
      </p:sp>
    </p:spTree>
    <p:extLst>
      <p:ext uri="{BB962C8B-B14F-4D97-AF65-F5344CB8AC3E}">
        <p14:creationId xmlns:p14="http://schemas.microsoft.com/office/powerpoint/2010/main" val="1750989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5F9236-7466-AC14-471A-993BF26F1C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73DA137C-87F6-7196-B0A0-CF9E57DEDE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52E4FCE7-85B5-8374-5B98-718AFDB491D1}"/>
              </a:ext>
            </a:extLst>
          </p:cNvPr>
          <p:cNvSpPr>
            <a:spLocks noGrp="1"/>
          </p:cNvSpPr>
          <p:nvPr>
            <p:ph type="dt" sz="half" idx="10"/>
          </p:nvPr>
        </p:nvSpPr>
        <p:spPr>
          <a:xfrm>
            <a:off x="838200" y="6356350"/>
            <a:ext cx="2743200" cy="365125"/>
          </a:xfrm>
          <a:prstGeom prst="rect">
            <a:avLst/>
          </a:prstGeom>
        </p:spPr>
        <p:txBody>
          <a:bodyPr/>
          <a:lstStyle/>
          <a:p>
            <a:fld id="{D66B2807-EE7E-43B4-85EB-49B5BF43ABB2}" type="datetimeFigureOut">
              <a:rPr lang="nl-BE" smtClean="0"/>
              <a:t>10/01/2023</a:t>
            </a:fld>
            <a:endParaRPr lang="nl-BE"/>
          </a:p>
        </p:txBody>
      </p:sp>
      <p:sp>
        <p:nvSpPr>
          <p:cNvPr id="5" name="Footer Placeholder 4">
            <a:extLst>
              <a:ext uri="{FF2B5EF4-FFF2-40B4-BE49-F238E27FC236}">
                <a16:creationId xmlns:a16="http://schemas.microsoft.com/office/drawing/2014/main" id="{5DE5F439-A1E3-0FAC-F83F-A89F6EE90A28}"/>
              </a:ext>
            </a:extLst>
          </p:cNvPr>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Slide Number Placeholder 5">
            <a:extLst>
              <a:ext uri="{FF2B5EF4-FFF2-40B4-BE49-F238E27FC236}">
                <a16:creationId xmlns:a16="http://schemas.microsoft.com/office/drawing/2014/main" id="{B31E1D37-27AE-C188-550C-943AB65962C5}"/>
              </a:ext>
            </a:extLst>
          </p:cNvPr>
          <p:cNvSpPr>
            <a:spLocks noGrp="1"/>
          </p:cNvSpPr>
          <p:nvPr>
            <p:ph type="sldNum" sz="quarter" idx="12"/>
          </p:nvPr>
        </p:nvSpPr>
        <p:spPr>
          <a:xfrm>
            <a:off x="8610600" y="6356350"/>
            <a:ext cx="2743200" cy="365125"/>
          </a:xfrm>
          <a:prstGeom prst="rect">
            <a:avLst/>
          </a:prstGeom>
        </p:spPr>
        <p:txBody>
          <a:bodyPr/>
          <a:lstStyle/>
          <a:p>
            <a:fld id="{152A020F-97A4-437A-B560-A96A1E0459EC}" type="slidenum">
              <a:rPr lang="nl-BE" smtClean="0"/>
              <a:t>‹N°›</a:t>
            </a:fld>
            <a:endParaRPr lang="nl-BE"/>
          </a:p>
        </p:txBody>
      </p:sp>
    </p:spTree>
    <p:extLst>
      <p:ext uri="{BB962C8B-B14F-4D97-AF65-F5344CB8AC3E}">
        <p14:creationId xmlns:p14="http://schemas.microsoft.com/office/powerpoint/2010/main" val="448827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circle right">
    <p:bg>
      <p:bgPr>
        <a:solidFill>
          <a:srgbClr val="FFFFFF"/>
        </a:solidFill>
        <a:effectLst/>
      </p:bgPr>
    </p:bg>
    <p:spTree>
      <p:nvGrpSpPr>
        <p:cNvPr id="1" name=""/>
        <p:cNvGrpSpPr/>
        <p:nvPr/>
      </p:nvGrpSpPr>
      <p:grpSpPr>
        <a:xfrm>
          <a:off x="0" y="0"/>
          <a:ext cx="0" cy="0"/>
          <a:chOff x="0" y="0"/>
          <a:chExt cx="0" cy="0"/>
        </a:xfrm>
      </p:grpSpPr>
      <p:sp>
        <p:nvSpPr>
          <p:cNvPr id="14" name="Beam 1">
            <a:extLst>
              <a:ext uri="{FF2B5EF4-FFF2-40B4-BE49-F238E27FC236}">
                <a16:creationId xmlns:a16="http://schemas.microsoft.com/office/drawing/2014/main" id="{33999E06-B16C-4A49-B4CB-0DA36F1C3D9E}"/>
              </a:ext>
            </a:extLst>
          </p:cNvPr>
          <p:cNvSpPr>
            <a:spLocks noSelect="1"/>
          </p:cNvSpPr>
          <p:nvPr userDrawn="1"/>
        </p:nvSpPr>
        <p:spPr>
          <a:xfrm>
            <a:off x="0" y="5513771"/>
            <a:ext cx="12192000" cy="1371613"/>
          </a:xfrm>
          <a:custGeom>
            <a:avLst/>
            <a:gdLst>
              <a:gd name="connsiteX0" fmla="*/ 10617328 w 12153804"/>
              <a:gd name="connsiteY0" fmla="*/ 294336 h 1371613"/>
              <a:gd name="connsiteX1" fmla="*/ 10836403 w 12153804"/>
              <a:gd name="connsiteY1" fmla="*/ 200515 h 1371613"/>
              <a:gd name="connsiteX2" fmla="*/ 11820431 w 12153804"/>
              <a:gd name="connsiteY2" fmla="*/ 200515 h 1371613"/>
              <a:gd name="connsiteX3" fmla="*/ 12039505 w 12153804"/>
              <a:gd name="connsiteY3" fmla="*/ 294336 h 1371613"/>
              <a:gd name="connsiteX4" fmla="*/ 12153805 w 12153804"/>
              <a:gd name="connsiteY4" fmla="*/ 294336 h 1371613"/>
              <a:gd name="connsiteX5" fmla="*/ 12153805 w 12153804"/>
              <a:gd name="connsiteY5" fmla="*/ 1371614 h 1371613"/>
              <a:gd name="connsiteX6" fmla="*/ 0 w 12153804"/>
              <a:gd name="connsiteY6" fmla="*/ 1371614 h 1371613"/>
              <a:gd name="connsiteX7" fmla="*/ 0 w 12153804"/>
              <a:gd name="connsiteY7" fmla="*/ 294336 h 137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53804" h="1371613">
                <a:moveTo>
                  <a:pt x="10617328" y="294336"/>
                </a:moveTo>
                <a:cubicBezTo>
                  <a:pt x="10698956" y="294336"/>
                  <a:pt x="10778394" y="257474"/>
                  <a:pt x="10836403" y="200515"/>
                </a:cubicBezTo>
                <a:cubicBezTo>
                  <a:pt x="11109933" y="-66838"/>
                  <a:pt x="11546900" y="-66838"/>
                  <a:pt x="11820431" y="200515"/>
                </a:cubicBezTo>
                <a:cubicBezTo>
                  <a:pt x="11878723" y="257665"/>
                  <a:pt x="11958161" y="294336"/>
                  <a:pt x="12039505" y="294336"/>
                </a:cubicBezTo>
                <a:lnTo>
                  <a:pt x="12153805" y="294336"/>
                </a:lnTo>
                <a:lnTo>
                  <a:pt x="12153805" y="1371614"/>
                </a:lnTo>
                <a:lnTo>
                  <a:pt x="0" y="1371614"/>
                </a:lnTo>
                <a:lnTo>
                  <a:pt x="0" y="294336"/>
                </a:lnTo>
                <a:close/>
              </a:path>
            </a:pathLst>
          </a:custGeom>
          <a:solidFill>
            <a:srgbClr val="FFFFFF"/>
          </a:solidFill>
          <a:ln w="9525" cap="flat">
            <a:noFill/>
            <a:prstDash val="solid"/>
            <a:miter/>
          </a:ln>
        </p:spPr>
        <p:txBody>
          <a:bodyPr rtlCol="0" anchor="ctr"/>
          <a:lstStyle/>
          <a:p>
            <a:endParaRPr lang="en-GB"/>
          </a:p>
        </p:txBody>
      </p:sp>
      <p:grpSp>
        <p:nvGrpSpPr>
          <p:cNvPr id="5" name="Groep 2">
            <a:extLst>
              <a:ext uri="{FF2B5EF4-FFF2-40B4-BE49-F238E27FC236}">
                <a16:creationId xmlns:a16="http://schemas.microsoft.com/office/drawing/2014/main" id="{40097E59-6983-417B-9AA0-B1B14625269C}"/>
              </a:ext>
            </a:extLst>
          </p:cNvPr>
          <p:cNvGrpSpPr>
            <a:grpSpLocks noSelect="1"/>
          </p:cNvGrpSpPr>
          <p:nvPr userDrawn="1"/>
        </p:nvGrpSpPr>
        <p:grpSpPr>
          <a:xfrm>
            <a:off x="10083800" y="6013450"/>
            <a:ext cx="1420813" cy="503238"/>
            <a:chOff x="10083800" y="6013450"/>
            <a:chExt cx="1420813" cy="503238"/>
          </a:xfrm>
        </p:grpSpPr>
        <p:sp>
          <p:nvSpPr>
            <p:cNvPr id="7" name="Freeform 7">
              <a:extLst>
                <a:ext uri="{FF2B5EF4-FFF2-40B4-BE49-F238E27FC236}">
                  <a16:creationId xmlns:a16="http://schemas.microsoft.com/office/drawing/2014/main" id="{1E858F61-F879-449B-82B9-9A16F2E8E62A}"/>
                </a:ext>
              </a:extLst>
            </p:cNvPr>
            <p:cNvSpPr>
              <a:spLocks noSelect="1"/>
            </p:cNvSpPr>
            <p:nvPr userDrawn="1"/>
          </p:nvSpPr>
          <p:spPr bwMode="auto">
            <a:xfrm>
              <a:off x="11223625" y="6013450"/>
              <a:ext cx="257175" cy="269875"/>
            </a:xfrm>
            <a:custGeom>
              <a:avLst/>
              <a:gdLst>
                <a:gd name="T0" fmla="*/ 0 w 811"/>
                <a:gd name="T1" fmla="*/ 442 h 849"/>
                <a:gd name="T2" fmla="*/ 20 w 811"/>
                <a:gd name="T3" fmla="*/ 572 h 849"/>
                <a:gd name="T4" fmla="*/ 38 w 811"/>
                <a:gd name="T5" fmla="*/ 516 h 849"/>
                <a:gd name="T6" fmla="*/ 421 w 811"/>
                <a:gd name="T7" fmla="*/ 156 h 849"/>
                <a:gd name="T8" fmla="*/ 414 w 811"/>
                <a:gd name="T9" fmla="*/ 88 h 849"/>
                <a:gd name="T10" fmla="*/ 622 w 811"/>
                <a:gd name="T11" fmla="*/ 275 h 849"/>
                <a:gd name="T12" fmla="*/ 432 w 811"/>
                <a:gd name="T13" fmla="*/ 455 h 849"/>
                <a:gd name="T14" fmla="*/ 404 w 811"/>
                <a:gd name="T15" fmla="*/ 364 h 849"/>
                <a:gd name="T16" fmla="*/ 101 w 811"/>
                <a:gd name="T17" fmla="*/ 605 h 849"/>
                <a:gd name="T18" fmla="*/ 400 w 811"/>
                <a:gd name="T19" fmla="*/ 849 h 849"/>
                <a:gd name="T20" fmla="*/ 429 w 811"/>
                <a:gd name="T21" fmla="*/ 758 h 849"/>
                <a:gd name="T22" fmla="*/ 811 w 811"/>
                <a:gd name="T23" fmla="*/ 347 h 849"/>
                <a:gd name="T24" fmla="*/ 419 w 811"/>
                <a:gd name="T25" fmla="*/ 0 h 849"/>
                <a:gd name="T26" fmla="*/ 0 w 811"/>
                <a:gd name="T27" fmla="*/ 442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 h="849">
                  <a:moveTo>
                    <a:pt x="0" y="442"/>
                  </a:moveTo>
                  <a:cubicBezTo>
                    <a:pt x="0" y="487"/>
                    <a:pt x="7" y="531"/>
                    <a:pt x="20" y="572"/>
                  </a:cubicBezTo>
                  <a:cubicBezTo>
                    <a:pt x="16" y="555"/>
                    <a:pt x="39" y="535"/>
                    <a:pt x="38" y="516"/>
                  </a:cubicBezTo>
                  <a:cubicBezTo>
                    <a:pt x="38" y="302"/>
                    <a:pt x="252" y="156"/>
                    <a:pt x="421" y="156"/>
                  </a:cubicBezTo>
                  <a:cubicBezTo>
                    <a:pt x="414" y="88"/>
                    <a:pt x="414" y="88"/>
                    <a:pt x="414" y="88"/>
                  </a:cubicBezTo>
                  <a:cubicBezTo>
                    <a:pt x="487" y="88"/>
                    <a:pt x="595" y="194"/>
                    <a:pt x="622" y="275"/>
                  </a:cubicBezTo>
                  <a:cubicBezTo>
                    <a:pt x="595" y="391"/>
                    <a:pt x="506" y="455"/>
                    <a:pt x="432" y="455"/>
                  </a:cubicBezTo>
                  <a:cubicBezTo>
                    <a:pt x="404" y="364"/>
                    <a:pt x="404" y="364"/>
                    <a:pt x="404" y="364"/>
                  </a:cubicBezTo>
                  <a:cubicBezTo>
                    <a:pt x="330" y="364"/>
                    <a:pt x="128" y="489"/>
                    <a:pt x="101" y="605"/>
                  </a:cubicBezTo>
                  <a:cubicBezTo>
                    <a:pt x="128" y="686"/>
                    <a:pt x="326" y="849"/>
                    <a:pt x="400" y="849"/>
                  </a:cubicBezTo>
                  <a:cubicBezTo>
                    <a:pt x="429" y="758"/>
                    <a:pt x="429" y="758"/>
                    <a:pt x="429" y="758"/>
                  </a:cubicBezTo>
                  <a:cubicBezTo>
                    <a:pt x="598" y="758"/>
                    <a:pt x="811" y="561"/>
                    <a:pt x="811" y="347"/>
                  </a:cubicBezTo>
                  <a:cubicBezTo>
                    <a:pt x="811" y="139"/>
                    <a:pt x="579" y="25"/>
                    <a:pt x="419" y="0"/>
                  </a:cubicBezTo>
                  <a:cubicBezTo>
                    <a:pt x="186" y="13"/>
                    <a:pt x="0" y="206"/>
                    <a:pt x="0" y="442"/>
                  </a:cubicBezTo>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8">
              <a:extLst>
                <a:ext uri="{FF2B5EF4-FFF2-40B4-BE49-F238E27FC236}">
                  <a16:creationId xmlns:a16="http://schemas.microsoft.com/office/drawing/2014/main" id="{CE806A3C-45CC-4259-A54A-41749CCFE3D7}"/>
                </a:ext>
              </a:extLst>
            </p:cNvPr>
            <p:cNvSpPr>
              <a:spLocks noSelect="1"/>
            </p:cNvSpPr>
            <p:nvPr userDrawn="1"/>
          </p:nvSpPr>
          <p:spPr bwMode="auto">
            <a:xfrm>
              <a:off x="11228388" y="6013450"/>
              <a:ext cx="276225" cy="280988"/>
            </a:xfrm>
            <a:custGeom>
              <a:avLst/>
              <a:gdLst>
                <a:gd name="T0" fmla="*/ 446 w 872"/>
                <a:gd name="T1" fmla="*/ 0 h 884"/>
                <a:gd name="T2" fmla="*/ 431 w 872"/>
                <a:gd name="T3" fmla="*/ 0 h 884"/>
                <a:gd name="T4" fmla="*/ 406 w 872"/>
                <a:gd name="T5" fmla="*/ 0 h 884"/>
                <a:gd name="T6" fmla="*/ 768 w 872"/>
                <a:gd name="T7" fmla="*/ 355 h 884"/>
                <a:gd name="T8" fmla="*/ 388 w 872"/>
                <a:gd name="T9" fmla="*/ 743 h 884"/>
                <a:gd name="T10" fmla="*/ 388 w 872"/>
                <a:gd name="T11" fmla="*/ 824 h 884"/>
                <a:gd name="T12" fmla="*/ 116 w 872"/>
                <a:gd name="T13" fmla="*/ 604 h 884"/>
                <a:gd name="T14" fmla="*/ 384 w 872"/>
                <a:gd name="T15" fmla="*/ 392 h 884"/>
                <a:gd name="T16" fmla="*/ 384 w 872"/>
                <a:gd name="T17" fmla="*/ 477 h 884"/>
                <a:gd name="T18" fmla="*/ 651 w 872"/>
                <a:gd name="T19" fmla="*/ 269 h 884"/>
                <a:gd name="T20" fmla="*/ 384 w 872"/>
                <a:gd name="T21" fmla="*/ 53 h 884"/>
                <a:gd name="T22" fmla="*/ 384 w 872"/>
                <a:gd name="T23" fmla="*/ 130 h 884"/>
                <a:gd name="T24" fmla="*/ 0 w 872"/>
                <a:gd name="T25" fmla="*/ 517 h 884"/>
                <a:gd name="T26" fmla="*/ 7 w 872"/>
                <a:gd name="T27" fmla="*/ 572 h 884"/>
                <a:gd name="T28" fmla="*/ 430 w 872"/>
                <a:gd name="T29" fmla="*/ 884 h 884"/>
                <a:gd name="T30" fmla="*/ 440 w 872"/>
                <a:gd name="T31" fmla="*/ 884 h 884"/>
                <a:gd name="T32" fmla="*/ 872 w 872"/>
                <a:gd name="T33" fmla="*/ 442 h 884"/>
                <a:gd name="T34" fmla="*/ 446 w 872"/>
                <a:gd name="T35"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2" h="884">
                  <a:moveTo>
                    <a:pt x="446" y="0"/>
                  </a:moveTo>
                  <a:cubicBezTo>
                    <a:pt x="443" y="0"/>
                    <a:pt x="438" y="0"/>
                    <a:pt x="431" y="0"/>
                  </a:cubicBezTo>
                  <a:cubicBezTo>
                    <a:pt x="423" y="0"/>
                    <a:pt x="413" y="0"/>
                    <a:pt x="406" y="0"/>
                  </a:cubicBezTo>
                  <a:cubicBezTo>
                    <a:pt x="566" y="25"/>
                    <a:pt x="768" y="147"/>
                    <a:pt x="768" y="355"/>
                  </a:cubicBezTo>
                  <a:cubicBezTo>
                    <a:pt x="768" y="570"/>
                    <a:pt x="557" y="743"/>
                    <a:pt x="388" y="743"/>
                  </a:cubicBezTo>
                  <a:cubicBezTo>
                    <a:pt x="388" y="824"/>
                    <a:pt x="388" y="824"/>
                    <a:pt x="388" y="824"/>
                  </a:cubicBezTo>
                  <a:cubicBezTo>
                    <a:pt x="314" y="824"/>
                    <a:pt x="144" y="685"/>
                    <a:pt x="116" y="604"/>
                  </a:cubicBezTo>
                  <a:cubicBezTo>
                    <a:pt x="144" y="488"/>
                    <a:pt x="310" y="392"/>
                    <a:pt x="384" y="392"/>
                  </a:cubicBezTo>
                  <a:cubicBezTo>
                    <a:pt x="384" y="477"/>
                    <a:pt x="384" y="477"/>
                    <a:pt x="384" y="477"/>
                  </a:cubicBezTo>
                  <a:cubicBezTo>
                    <a:pt x="458" y="477"/>
                    <a:pt x="624" y="384"/>
                    <a:pt x="651" y="269"/>
                  </a:cubicBezTo>
                  <a:cubicBezTo>
                    <a:pt x="624" y="188"/>
                    <a:pt x="458" y="53"/>
                    <a:pt x="384" y="53"/>
                  </a:cubicBezTo>
                  <a:cubicBezTo>
                    <a:pt x="384" y="130"/>
                    <a:pt x="384" y="130"/>
                    <a:pt x="384" y="130"/>
                  </a:cubicBezTo>
                  <a:cubicBezTo>
                    <a:pt x="215" y="130"/>
                    <a:pt x="0" y="303"/>
                    <a:pt x="0" y="517"/>
                  </a:cubicBezTo>
                  <a:cubicBezTo>
                    <a:pt x="1" y="537"/>
                    <a:pt x="3" y="555"/>
                    <a:pt x="7" y="572"/>
                  </a:cubicBezTo>
                  <a:cubicBezTo>
                    <a:pt x="62" y="753"/>
                    <a:pt x="231" y="884"/>
                    <a:pt x="430" y="884"/>
                  </a:cubicBezTo>
                  <a:cubicBezTo>
                    <a:pt x="433" y="884"/>
                    <a:pt x="436" y="884"/>
                    <a:pt x="440" y="884"/>
                  </a:cubicBezTo>
                  <a:cubicBezTo>
                    <a:pt x="679" y="879"/>
                    <a:pt x="872" y="683"/>
                    <a:pt x="872" y="442"/>
                  </a:cubicBezTo>
                  <a:cubicBezTo>
                    <a:pt x="872" y="203"/>
                    <a:pt x="683" y="8"/>
                    <a:pt x="446" y="0"/>
                  </a:cubicBez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9">
              <a:extLst>
                <a:ext uri="{FF2B5EF4-FFF2-40B4-BE49-F238E27FC236}">
                  <a16:creationId xmlns:a16="http://schemas.microsoft.com/office/drawing/2014/main" id="{FD73386A-BE07-494B-A735-037462564948}"/>
                </a:ext>
              </a:extLst>
            </p:cNvPr>
            <p:cNvSpPr>
              <a:spLocks noSelect="1"/>
            </p:cNvSpPr>
            <p:nvPr userDrawn="1"/>
          </p:nvSpPr>
          <p:spPr bwMode="auto">
            <a:xfrm>
              <a:off x="10083800" y="6224588"/>
              <a:ext cx="1147763" cy="292100"/>
            </a:xfrm>
            <a:custGeom>
              <a:avLst/>
              <a:gdLst>
                <a:gd name="T0" fmla="*/ 1866 w 3615"/>
                <a:gd name="T1" fmla="*/ 321 h 922"/>
                <a:gd name="T2" fmla="*/ 1884 w 3615"/>
                <a:gd name="T3" fmla="*/ 922 h 922"/>
                <a:gd name="T4" fmla="*/ 1989 w 3615"/>
                <a:gd name="T5" fmla="*/ 721 h 922"/>
                <a:gd name="T6" fmla="*/ 2108 w 3615"/>
                <a:gd name="T7" fmla="*/ 214 h 922"/>
                <a:gd name="T8" fmla="*/ 1988 w 3615"/>
                <a:gd name="T9" fmla="*/ 318 h 922"/>
                <a:gd name="T10" fmla="*/ 2074 w 3615"/>
                <a:gd name="T11" fmla="*/ 649 h 922"/>
                <a:gd name="T12" fmla="*/ 2572 w 3615"/>
                <a:gd name="T13" fmla="*/ 640 h 922"/>
                <a:gd name="T14" fmla="*/ 2522 w 3615"/>
                <a:gd name="T15" fmla="*/ 12 h 922"/>
                <a:gd name="T16" fmla="*/ 2413 w 3615"/>
                <a:gd name="T17" fmla="*/ 47 h 922"/>
                <a:gd name="T18" fmla="*/ 2619 w 3615"/>
                <a:gd name="T19" fmla="*/ 719 h 922"/>
                <a:gd name="T20" fmla="*/ 2617 w 3615"/>
                <a:gd name="T21" fmla="*/ 646 h 922"/>
                <a:gd name="T22" fmla="*/ 3115 w 3615"/>
                <a:gd name="T23" fmla="*/ 215 h 922"/>
                <a:gd name="T24" fmla="*/ 3014 w 3615"/>
                <a:gd name="T25" fmla="*/ 558 h 922"/>
                <a:gd name="T26" fmla="*/ 2832 w 3615"/>
                <a:gd name="T27" fmla="*/ 229 h 922"/>
                <a:gd name="T28" fmla="*/ 2726 w 3615"/>
                <a:gd name="T29" fmla="*/ 231 h 922"/>
                <a:gd name="T30" fmla="*/ 2924 w 3615"/>
                <a:gd name="T31" fmla="*/ 736 h 922"/>
                <a:gd name="T32" fmla="*/ 3124 w 3615"/>
                <a:gd name="T33" fmla="*/ 214 h 922"/>
                <a:gd name="T34" fmla="*/ 3458 w 3615"/>
                <a:gd name="T35" fmla="*/ 301 h 922"/>
                <a:gd name="T36" fmla="*/ 3589 w 3615"/>
                <a:gd name="T37" fmla="*/ 308 h 922"/>
                <a:gd name="T38" fmla="*/ 3588 w 3615"/>
                <a:gd name="T39" fmla="*/ 235 h 922"/>
                <a:gd name="T40" fmla="*/ 3397 w 3615"/>
                <a:gd name="T41" fmla="*/ 519 h 922"/>
                <a:gd name="T42" fmla="*/ 3406 w 3615"/>
                <a:gd name="T43" fmla="*/ 648 h 922"/>
                <a:gd name="T44" fmla="*/ 3252 w 3615"/>
                <a:gd name="T45" fmla="*/ 634 h 922"/>
                <a:gd name="T46" fmla="*/ 3251 w 3615"/>
                <a:gd name="T47" fmla="*/ 707 h 922"/>
                <a:gd name="T48" fmla="*/ 3466 w 3615"/>
                <a:gd name="T49" fmla="*/ 423 h 922"/>
                <a:gd name="T50" fmla="*/ 443 w 3615"/>
                <a:gd name="T51" fmla="*/ 89 h 922"/>
                <a:gd name="T52" fmla="*/ 219 w 3615"/>
                <a:gd name="T53" fmla="*/ 0 h 922"/>
                <a:gd name="T54" fmla="*/ 15 w 3615"/>
                <a:gd name="T55" fmla="*/ 700 h 922"/>
                <a:gd name="T56" fmla="*/ 131 w 3615"/>
                <a:gd name="T57" fmla="*/ 436 h 922"/>
                <a:gd name="T58" fmla="*/ 339 w 3615"/>
                <a:gd name="T59" fmla="*/ 345 h 922"/>
                <a:gd name="T60" fmla="*/ 131 w 3615"/>
                <a:gd name="T61" fmla="*/ 239 h 922"/>
                <a:gd name="T62" fmla="*/ 660 w 3615"/>
                <a:gd name="T63" fmla="*/ 191 h 922"/>
                <a:gd name="T64" fmla="*/ 886 w 3615"/>
                <a:gd name="T65" fmla="*/ 452 h 922"/>
                <a:gd name="T66" fmla="*/ 559 w 3615"/>
                <a:gd name="T67" fmla="*/ 452 h 922"/>
                <a:gd name="T68" fmla="*/ 660 w 3615"/>
                <a:gd name="T69" fmla="*/ 624 h 922"/>
                <a:gd name="T70" fmla="*/ 1189 w 3615"/>
                <a:gd name="T71" fmla="*/ 277 h 922"/>
                <a:gd name="T72" fmla="*/ 1321 w 3615"/>
                <a:gd name="T73" fmla="*/ 284 h 922"/>
                <a:gd name="T74" fmla="*/ 1320 w 3615"/>
                <a:gd name="T75" fmla="*/ 211 h 922"/>
                <a:gd name="T76" fmla="*/ 1128 w 3615"/>
                <a:gd name="T77" fmla="*/ 495 h 922"/>
                <a:gd name="T78" fmla="*/ 1137 w 3615"/>
                <a:gd name="T79" fmla="*/ 624 h 922"/>
                <a:gd name="T80" fmla="*/ 984 w 3615"/>
                <a:gd name="T81" fmla="*/ 611 h 922"/>
                <a:gd name="T82" fmla="*/ 983 w 3615"/>
                <a:gd name="T83" fmla="*/ 683 h 922"/>
                <a:gd name="T84" fmla="*/ 1197 w 3615"/>
                <a:gd name="T85" fmla="*/ 399 h 922"/>
                <a:gd name="T86" fmla="*/ 1720 w 3615"/>
                <a:gd name="T87" fmla="*/ 607 h 922"/>
                <a:gd name="T88" fmla="*/ 1588 w 3615"/>
                <a:gd name="T89" fmla="*/ 295 h 922"/>
                <a:gd name="T90" fmla="*/ 1731 w 3615"/>
                <a:gd name="T91" fmla="*/ 217 h 922"/>
                <a:gd name="T92" fmla="*/ 1588 w 3615"/>
                <a:gd name="T93" fmla="*/ 50 h 922"/>
                <a:gd name="T94" fmla="*/ 1482 w 3615"/>
                <a:gd name="T95" fmla="*/ 52 h 922"/>
                <a:gd name="T96" fmla="*/ 1621 w 3615"/>
                <a:gd name="T97" fmla="*/ 708 h 922"/>
                <a:gd name="T98" fmla="*/ 1745 w 3615"/>
                <a:gd name="T99" fmla="*/ 66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15" h="922">
                  <a:moveTo>
                    <a:pt x="2108" y="214"/>
                  </a:moveTo>
                  <a:cubicBezTo>
                    <a:pt x="2048" y="214"/>
                    <a:pt x="1978" y="225"/>
                    <a:pt x="1923" y="244"/>
                  </a:cubicBezTo>
                  <a:cubicBezTo>
                    <a:pt x="1882" y="258"/>
                    <a:pt x="1866" y="272"/>
                    <a:pt x="1866" y="321"/>
                  </a:cubicBezTo>
                  <a:cubicBezTo>
                    <a:pt x="1866" y="907"/>
                    <a:pt x="1866" y="907"/>
                    <a:pt x="1866" y="907"/>
                  </a:cubicBezTo>
                  <a:cubicBezTo>
                    <a:pt x="1866" y="917"/>
                    <a:pt x="1872" y="922"/>
                    <a:pt x="1881" y="922"/>
                  </a:cubicBezTo>
                  <a:cubicBezTo>
                    <a:pt x="1884" y="922"/>
                    <a:pt x="1884" y="922"/>
                    <a:pt x="1884" y="922"/>
                  </a:cubicBezTo>
                  <a:cubicBezTo>
                    <a:pt x="1973" y="905"/>
                    <a:pt x="1973" y="905"/>
                    <a:pt x="1973" y="905"/>
                  </a:cubicBezTo>
                  <a:cubicBezTo>
                    <a:pt x="1984" y="903"/>
                    <a:pt x="1989" y="898"/>
                    <a:pt x="1989" y="886"/>
                  </a:cubicBezTo>
                  <a:cubicBezTo>
                    <a:pt x="1989" y="721"/>
                    <a:pt x="1989" y="721"/>
                    <a:pt x="1989" y="721"/>
                  </a:cubicBezTo>
                  <a:cubicBezTo>
                    <a:pt x="2021" y="729"/>
                    <a:pt x="2061" y="736"/>
                    <a:pt x="2106" y="736"/>
                  </a:cubicBezTo>
                  <a:cubicBezTo>
                    <a:pt x="2275" y="736"/>
                    <a:pt x="2306" y="625"/>
                    <a:pt x="2306" y="476"/>
                  </a:cubicBezTo>
                  <a:cubicBezTo>
                    <a:pt x="2306" y="325"/>
                    <a:pt x="2284" y="214"/>
                    <a:pt x="2108" y="214"/>
                  </a:cubicBezTo>
                  <a:moveTo>
                    <a:pt x="2074" y="649"/>
                  </a:moveTo>
                  <a:cubicBezTo>
                    <a:pt x="2025" y="649"/>
                    <a:pt x="1988" y="637"/>
                    <a:pt x="1988" y="637"/>
                  </a:cubicBezTo>
                  <a:cubicBezTo>
                    <a:pt x="1988" y="318"/>
                    <a:pt x="1988" y="318"/>
                    <a:pt x="1988" y="318"/>
                  </a:cubicBezTo>
                  <a:cubicBezTo>
                    <a:pt x="1988" y="318"/>
                    <a:pt x="2041" y="303"/>
                    <a:pt x="2083" y="303"/>
                  </a:cubicBezTo>
                  <a:cubicBezTo>
                    <a:pt x="2152" y="303"/>
                    <a:pt x="2182" y="319"/>
                    <a:pt x="2182" y="473"/>
                  </a:cubicBezTo>
                  <a:cubicBezTo>
                    <a:pt x="2182" y="616"/>
                    <a:pt x="2157" y="649"/>
                    <a:pt x="2074" y="649"/>
                  </a:cubicBezTo>
                  <a:moveTo>
                    <a:pt x="2607" y="636"/>
                  </a:moveTo>
                  <a:cubicBezTo>
                    <a:pt x="2603" y="636"/>
                    <a:pt x="2603" y="636"/>
                    <a:pt x="2603" y="636"/>
                  </a:cubicBezTo>
                  <a:cubicBezTo>
                    <a:pt x="2597" y="637"/>
                    <a:pt x="2586" y="640"/>
                    <a:pt x="2572" y="640"/>
                  </a:cubicBezTo>
                  <a:cubicBezTo>
                    <a:pt x="2554" y="640"/>
                    <a:pt x="2535" y="632"/>
                    <a:pt x="2535" y="599"/>
                  </a:cubicBezTo>
                  <a:cubicBezTo>
                    <a:pt x="2535" y="27"/>
                    <a:pt x="2535" y="27"/>
                    <a:pt x="2535" y="27"/>
                  </a:cubicBezTo>
                  <a:cubicBezTo>
                    <a:pt x="2535" y="17"/>
                    <a:pt x="2530" y="12"/>
                    <a:pt x="2522" y="12"/>
                  </a:cubicBezTo>
                  <a:cubicBezTo>
                    <a:pt x="2518" y="12"/>
                    <a:pt x="2518" y="12"/>
                    <a:pt x="2518" y="12"/>
                  </a:cubicBezTo>
                  <a:cubicBezTo>
                    <a:pt x="2428" y="28"/>
                    <a:pt x="2428" y="28"/>
                    <a:pt x="2428" y="28"/>
                  </a:cubicBezTo>
                  <a:cubicBezTo>
                    <a:pt x="2417" y="30"/>
                    <a:pt x="2413" y="34"/>
                    <a:pt x="2413" y="47"/>
                  </a:cubicBezTo>
                  <a:cubicBezTo>
                    <a:pt x="2413" y="608"/>
                    <a:pt x="2413" y="608"/>
                    <a:pt x="2413" y="608"/>
                  </a:cubicBezTo>
                  <a:cubicBezTo>
                    <a:pt x="2413" y="685"/>
                    <a:pt x="2455" y="732"/>
                    <a:pt x="2537" y="732"/>
                  </a:cubicBezTo>
                  <a:cubicBezTo>
                    <a:pt x="2584" y="732"/>
                    <a:pt x="2611" y="723"/>
                    <a:pt x="2619" y="719"/>
                  </a:cubicBezTo>
                  <a:cubicBezTo>
                    <a:pt x="2622" y="717"/>
                    <a:pt x="2627" y="714"/>
                    <a:pt x="2627" y="706"/>
                  </a:cubicBezTo>
                  <a:cubicBezTo>
                    <a:pt x="2627" y="703"/>
                    <a:pt x="2627" y="703"/>
                    <a:pt x="2627" y="703"/>
                  </a:cubicBezTo>
                  <a:cubicBezTo>
                    <a:pt x="2617" y="646"/>
                    <a:pt x="2617" y="646"/>
                    <a:pt x="2617" y="646"/>
                  </a:cubicBezTo>
                  <a:cubicBezTo>
                    <a:pt x="2616" y="639"/>
                    <a:pt x="2612" y="636"/>
                    <a:pt x="2607" y="636"/>
                  </a:cubicBezTo>
                  <a:moveTo>
                    <a:pt x="3124" y="214"/>
                  </a:moveTo>
                  <a:cubicBezTo>
                    <a:pt x="3121" y="214"/>
                    <a:pt x="3115" y="215"/>
                    <a:pt x="3115" y="215"/>
                  </a:cubicBezTo>
                  <a:cubicBezTo>
                    <a:pt x="3029" y="231"/>
                    <a:pt x="3029" y="231"/>
                    <a:pt x="3029" y="231"/>
                  </a:cubicBezTo>
                  <a:cubicBezTo>
                    <a:pt x="3018" y="233"/>
                    <a:pt x="3014" y="239"/>
                    <a:pt x="3014" y="251"/>
                  </a:cubicBezTo>
                  <a:cubicBezTo>
                    <a:pt x="3014" y="558"/>
                    <a:pt x="3014" y="558"/>
                    <a:pt x="3014" y="558"/>
                  </a:cubicBezTo>
                  <a:cubicBezTo>
                    <a:pt x="3014" y="609"/>
                    <a:pt x="3004" y="650"/>
                    <a:pt x="2924" y="650"/>
                  </a:cubicBezTo>
                  <a:cubicBezTo>
                    <a:pt x="2853" y="650"/>
                    <a:pt x="2832" y="619"/>
                    <a:pt x="2832" y="559"/>
                  </a:cubicBezTo>
                  <a:cubicBezTo>
                    <a:pt x="2832" y="229"/>
                    <a:pt x="2832" y="229"/>
                    <a:pt x="2832" y="229"/>
                  </a:cubicBezTo>
                  <a:cubicBezTo>
                    <a:pt x="2832" y="220"/>
                    <a:pt x="2828" y="214"/>
                    <a:pt x="2819" y="214"/>
                  </a:cubicBezTo>
                  <a:cubicBezTo>
                    <a:pt x="2815" y="214"/>
                    <a:pt x="2815" y="214"/>
                    <a:pt x="2815" y="214"/>
                  </a:cubicBezTo>
                  <a:cubicBezTo>
                    <a:pt x="2726" y="231"/>
                    <a:pt x="2726" y="231"/>
                    <a:pt x="2726" y="231"/>
                  </a:cubicBezTo>
                  <a:cubicBezTo>
                    <a:pt x="2716" y="233"/>
                    <a:pt x="2710" y="239"/>
                    <a:pt x="2710" y="250"/>
                  </a:cubicBezTo>
                  <a:cubicBezTo>
                    <a:pt x="2710" y="552"/>
                    <a:pt x="2710" y="552"/>
                    <a:pt x="2710" y="552"/>
                  </a:cubicBezTo>
                  <a:cubicBezTo>
                    <a:pt x="2710" y="686"/>
                    <a:pt x="2777" y="736"/>
                    <a:pt x="2924" y="736"/>
                  </a:cubicBezTo>
                  <a:cubicBezTo>
                    <a:pt x="3084" y="736"/>
                    <a:pt x="3135" y="668"/>
                    <a:pt x="3135" y="551"/>
                  </a:cubicBezTo>
                  <a:cubicBezTo>
                    <a:pt x="3135" y="231"/>
                    <a:pt x="3135" y="231"/>
                    <a:pt x="3135" y="231"/>
                  </a:cubicBezTo>
                  <a:cubicBezTo>
                    <a:pt x="3135" y="220"/>
                    <a:pt x="3132" y="214"/>
                    <a:pt x="3124" y="214"/>
                  </a:cubicBezTo>
                  <a:moveTo>
                    <a:pt x="3466" y="423"/>
                  </a:moveTo>
                  <a:cubicBezTo>
                    <a:pt x="3417" y="414"/>
                    <a:pt x="3368" y="412"/>
                    <a:pt x="3368" y="359"/>
                  </a:cubicBezTo>
                  <a:cubicBezTo>
                    <a:pt x="3368" y="312"/>
                    <a:pt x="3414" y="301"/>
                    <a:pt x="3458" y="301"/>
                  </a:cubicBezTo>
                  <a:cubicBezTo>
                    <a:pt x="3507" y="301"/>
                    <a:pt x="3565" y="315"/>
                    <a:pt x="3575" y="316"/>
                  </a:cubicBezTo>
                  <a:cubicBezTo>
                    <a:pt x="3579" y="316"/>
                    <a:pt x="3579" y="316"/>
                    <a:pt x="3579" y="316"/>
                  </a:cubicBezTo>
                  <a:cubicBezTo>
                    <a:pt x="3583" y="316"/>
                    <a:pt x="3588" y="315"/>
                    <a:pt x="3589" y="308"/>
                  </a:cubicBezTo>
                  <a:cubicBezTo>
                    <a:pt x="3598" y="255"/>
                    <a:pt x="3598" y="255"/>
                    <a:pt x="3598" y="255"/>
                  </a:cubicBezTo>
                  <a:cubicBezTo>
                    <a:pt x="3598" y="255"/>
                    <a:pt x="3599" y="250"/>
                    <a:pt x="3599" y="248"/>
                  </a:cubicBezTo>
                  <a:cubicBezTo>
                    <a:pt x="3599" y="242"/>
                    <a:pt x="3596" y="238"/>
                    <a:pt x="3588" y="235"/>
                  </a:cubicBezTo>
                  <a:cubicBezTo>
                    <a:pt x="3573" y="231"/>
                    <a:pt x="3515" y="214"/>
                    <a:pt x="3441" y="214"/>
                  </a:cubicBezTo>
                  <a:cubicBezTo>
                    <a:pt x="3361" y="214"/>
                    <a:pt x="3248" y="233"/>
                    <a:pt x="3248" y="369"/>
                  </a:cubicBezTo>
                  <a:cubicBezTo>
                    <a:pt x="3248" y="493"/>
                    <a:pt x="3341" y="510"/>
                    <a:pt x="3397" y="519"/>
                  </a:cubicBezTo>
                  <a:cubicBezTo>
                    <a:pt x="3419" y="523"/>
                    <a:pt x="3419" y="523"/>
                    <a:pt x="3419" y="523"/>
                  </a:cubicBezTo>
                  <a:cubicBezTo>
                    <a:pt x="3465" y="530"/>
                    <a:pt x="3494" y="535"/>
                    <a:pt x="3494" y="586"/>
                  </a:cubicBezTo>
                  <a:cubicBezTo>
                    <a:pt x="3494" y="632"/>
                    <a:pt x="3456" y="648"/>
                    <a:pt x="3406" y="648"/>
                  </a:cubicBezTo>
                  <a:cubicBezTo>
                    <a:pt x="3344" y="648"/>
                    <a:pt x="3279" y="627"/>
                    <a:pt x="3268" y="624"/>
                  </a:cubicBezTo>
                  <a:cubicBezTo>
                    <a:pt x="3263" y="624"/>
                    <a:pt x="3263" y="624"/>
                    <a:pt x="3263" y="624"/>
                  </a:cubicBezTo>
                  <a:cubicBezTo>
                    <a:pt x="3258" y="624"/>
                    <a:pt x="3254" y="627"/>
                    <a:pt x="3252" y="634"/>
                  </a:cubicBezTo>
                  <a:cubicBezTo>
                    <a:pt x="3242" y="688"/>
                    <a:pt x="3242" y="688"/>
                    <a:pt x="3242" y="688"/>
                  </a:cubicBezTo>
                  <a:cubicBezTo>
                    <a:pt x="3242" y="693"/>
                    <a:pt x="3242" y="693"/>
                    <a:pt x="3242" y="693"/>
                  </a:cubicBezTo>
                  <a:cubicBezTo>
                    <a:pt x="3242" y="703"/>
                    <a:pt x="3247" y="705"/>
                    <a:pt x="3251" y="707"/>
                  </a:cubicBezTo>
                  <a:cubicBezTo>
                    <a:pt x="3267" y="713"/>
                    <a:pt x="3339" y="735"/>
                    <a:pt x="3418" y="735"/>
                  </a:cubicBezTo>
                  <a:cubicBezTo>
                    <a:pt x="3527" y="735"/>
                    <a:pt x="3615" y="699"/>
                    <a:pt x="3615" y="575"/>
                  </a:cubicBezTo>
                  <a:cubicBezTo>
                    <a:pt x="3615" y="452"/>
                    <a:pt x="3537" y="435"/>
                    <a:pt x="3466" y="423"/>
                  </a:cubicBezTo>
                  <a:moveTo>
                    <a:pt x="278" y="104"/>
                  </a:moveTo>
                  <a:cubicBezTo>
                    <a:pt x="429" y="104"/>
                    <a:pt x="429" y="104"/>
                    <a:pt x="429" y="104"/>
                  </a:cubicBezTo>
                  <a:cubicBezTo>
                    <a:pt x="437" y="104"/>
                    <a:pt x="443" y="98"/>
                    <a:pt x="443" y="89"/>
                  </a:cubicBezTo>
                  <a:cubicBezTo>
                    <a:pt x="443" y="15"/>
                    <a:pt x="443" y="15"/>
                    <a:pt x="443" y="15"/>
                  </a:cubicBezTo>
                  <a:cubicBezTo>
                    <a:pt x="443" y="7"/>
                    <a:pt x="437" y="0"/>
                    <a:pt x="429" y="0"/>
                  </a:cubicBezTo>
                  <a:cubicBezTo>
                    <a:pt x="219" y="0"/>
                    <a:pt x="219" y="0"/>
                    <a:pt x="219" y="0"/>
                  </a:cubicBezTo>
                  <a:cubicBezTo>
                    <a:pt x="77" y="0"/>
                    <a:pt x="0" y="81"/>
                    <a:pt x="0" y="205"/>
                  </a:cubicBezTo>
                  <a:cubicBezTo>
                    <a:pt x="0" y="685"/>
                    <a:pt x="0" y="685"/>
                    <a:pt x="0" y="685"/>
                  </a:cubicBezTo>
                  <a:cubicBezTo>
                    <a:pt x="0" y="693"/>
                    <a:pt x="7" y="700"/>
                    <a:pt x="15" y="700"/>
                  </a:cubicBezTo>
                  <a:cubicBezTo>
                    <a:pt x="115" y="700"/>
                    <a:pt x="115" y="700"/>
                    <a:pt x="115" y="700"/>
                  </a:cubicBezTo>
                  <a:cubicBezTo>
                    <a:pt x="123" y="700"/>
                    <a:pt x="131" y="693"/>
                    <a:pt x="131" y="685"/>
                  </a:cubicBezTo>
                  <a:cubicBezTo>
                    <a:pt x="131" y="436"/>
                    <a:pt x="131" y="436"/>
                    <a:pt x="131" y="436"/>
                  </a:cubicBezTo>
                  <a:cubicBezTo>
                    <a:pt x="325" y="436"/>
                    <a:pt x="325" y="436"/>
                    <a:pt x="325" y="436"/>
                  </a:cubicBezTo>
                  <a:cubicBezTo>
                    <a:pt x="333" y="436"/>
                    <a:pt x="339" y="429"/>
                    <a:pt x="339" y="421"/>
                  </a:cubicBezTo>
                  <a:cubicBezTo>
                    <a:pt x="339" y="345"/>
                    <a:pt x="339" y="345"/>
                    <a:pt x="339" y="345"/>
                  </a:cubicBezTo>
                  <a:cubicBezTo>
                    <a:pt x="339" y="336"/>
                    <a:pt x="333" y="331"/>
                    <a:pt x="325" y="331"/>
                  </a:cubicBezTo>
                  <a:cubicBezTo>
                    <a:pt x="131" y="331"/>
                    <a:pt x="131" y="331"/>
                    <a:pt x="131" y="331"/>
                  </a:cubicBezTo>
                  <a:cubicBezTo>
                    <a:pt x="131" y="239"/>
                    <a:pt x="131" y="239"/>
                    <a:pt x="131" y="239"/>
                  </a:cubicBezTo>
                  <a:cubicBezTo>
                    <a:pt x="131" y="239"/>
                    <a:pt x="127" y="162"/>
                    <a:pt x="169" y="129"/>
                  </a:cubicBezTo>
                  <a:cubicBezTo>
                    <a:pt x="208" y="98"/>
                    <a:pt x="278" y="104"/>
                    <a:pt x="278" y="104"/>
                  </a:cubicBezTo>
                  <a:moveTo>
                    <a:pt x="660" y="191"/>
                  </a:moveTo>
                  <a:cubicBezTo>
                    <a:pt x="459" y="191"/>
                    <a:pt x="434" y="306"/>
                    <a:pt x="434" y="452"/>
                  </a:cubicBezTo>
                  <a:cubicBezTo>
                    <a:pt x="434" y="597"/>
                    <a:pt x="459" y="712"/>
                    <a:pt x="660" y="712"/>
                  </a:cubicBezTo>
                  <a:cubicBezTo>
                    <a:pt x="861" y="712"/>
                    <a:pt x="886" y="597"/>
                    <a:pt x="886" y="452"/>
                  </a:cubicBezTo>
                  <a:cubicBezTo>
                    <a:pt x="886" y="306"/>
                    <a:pt x="861" y="191"/>
                    <a:pt x="660" y="191"/>
                  </a:cubicBezTo>
                  <a:moveTo>
                    <a:pt x="660" y="624"/>
                  </a:moveTo>
                  <a:cubicBezTo>
                    <a:pt x="563" y="624"/>
                    <a:pt x="559" y="565"/>
                    <a:pt x="559" y="452"/>
                  </a:cubicBezTo>
                  <a:cubicBezTo>
                    <a:pt x="559" y="338"/>
                    <a:pt x="563" y="278"/>
                    <a:pt x="660" y="278"/>
                  </a:cubicBezTo>
                  <a:cubicBezTo>
                    <a:pt x="757" y="278"/>
                    <a:pt x="761" y="338"/>
                    <a:pt x="761" y="452"/>
                  </a:cubicBezTo>
                  <a:cubicBezTo>
                    <a:pt x="761" y="565"/>
                    <a:pt x="757" y="624"/>
                    <a:pt x="660" y="624"/>
                  </a:cubicBezTo>
                  <a:moveTo>
                    <a:pt x="1197" y="399"/>
                  </a:moveTo>
                  <a:cubicBezTo>
                    <a:pt x="1148" y="390"/>
                    <a:pt x="1099" y="388"/>
                    <a:pt x="1099" y="335"/>
                  </a:cubicBezTo>
                  <a:cubicBezTo>
                    <a:pt x="1099" y="288"/>
                    <a:pt x="1146" y="277"/>
                    <a:pt x="1189" y="277"/>
                  </a:cubicBezTo>
                  <a:cubicBezTo>
                    <a:pt x="1238" y="277"/>
                    <a:pt x="1296" y="291"/>
                    <a:pt x="1306" y="293"/>
                  </a:cubicBezTo>
                  <a:cubicBezTo>
                    <a:pt x="1310" y="293"/>
                    <a:pt x="1310" y="293"/>
                    <a:pt x="1310" y="293"/>
                  </a:cubicBezTo>
                  <a:cubicBezTo>
                    <a:pt x="1314" y="293"/>
                    <a:pt x="1320" y="291"/>
                    <a:pt x="1321" y="284"/>
                  </a:cubicBezTo>
                  <a:cubicBezTo>
                    <a:pt x="1330" y="231"/>
                    <a:pt x="1330" y="231"/>
                    <a:pt x="1330" y="231"/>
                  </a:cubicBezTo>
                  <a:cubicBezTo>
                    <a:pt x="1330" y="231"/>
                    <a:pt x="1331" y="227"/>
                    <a:pt x="1331" y="224"/>
                  </a:cubicBezTo>
                  <a:cubicBezTo>
                    <a:pt x="1331" y="218"/>
                    <a:pt x="1328" y="214"/>
                    <a:pt x="1320" y="211"/>
                  </a:cubicBezTo>
                  <a:cubicBezTo>
                    <a:pt x="1305" y="207"/>
                    <a:pt x="1246" y="191"/>
                    <a:pt x="1173" y="191"/>
                  </a:cubicBezTo>
                  <a:cubicBezTo>
                    <a:pt x="1093" y="191"/>
                    <a:pt x="979" y="210"/>
                    <a:pt x="979" y="345"/>
                  </a:cubicBezTo>
                  <a:cubicBezTo>
                    <a:pt x="979" y="470"/>
                    <a:pt x="1072" y="486"/>
                    <a:pt x="1128" y="495"/>
                  </a:cubicBezTo>
                  <a:cubicBezTo>
                    <a:pt x="1150" y="499"/>
                    <a:pt x="1150" y="499"/>
                    <a:pt x="1150" y="499"/>
                  </a:cubicBezTo>
                  <a:cubicBezTo>
                    <a:pt x="1197" y="507"/>
                    <a:pt x="1225" y="511"/>
                    <a:pt x="1225" y="563"/>
                  </a:cubicBezTo>
                  <a:cubicBezTo>
                    <a:pt x="1225" y="608"/>
                    <a:pt x="1187" y="624"/>
                    <a:pt x="1137" y="624"/>
                  </a:cubicBezTo>
                  <a:cubicBezTo>
                    <a:pt x="1076" y="624"/>
                    <a:pt x="1010" y="603"/>
                    <a:pt x="999" y="600"/>
                  </a:cubicBezTo>
                  <a:cubicBezTo>
                    <a:pt x="995" y="600"/>
                    <a:pt x="995" y="600"/>
                    <a:pt x="995" y="600"/>
                  </a:cubicBezTo>
                  <a:cubicBezTo>
                    <a:pt x="989" y="600"/>
                    <a:pt x="986" y="603"/>
                    <a:pt x="984" y="611"/>
                  </a:cubicBezTo>
                  <a:cubicBezTo>
                    <a:pt x="974" y="665"/>
                    <a:pt x="974" y="665"/>
                    <a:pt x="974" y="665"/>
                  </a:cubicBezTo>
                  <a:cubicBezTo>
                    <a:pt x="974" y="669"/>
                    <a:pt x="974" y="669"/>
                    <a:pt x="974" y="669"/>
                  </a:cubicBezTo>
                  <a:cubicBezTo>
                    <a:pt x="974" y="679"/>
                    <a:pt x="978" y="681"/>
                    <a:pt x="983" y="683"/>
                  </a:cubicBezTo>
                  <a:cubicBezTo>
                    <a:pt x="999" y="689"/>
                    <a:pt x="1070" y="711"/>
                    <a:pt x="1149" y="711"/>
                  </a:cubicBezTo>
                  <a:cubicBezTo>
                    <a:pt x="1258" y="711"/>
                    <a:pt x="1346" y="675"/>
                    <a:pt x="1346" y="551"/>
                  </a:cubicBezTo>
                  <a:cubicBezTo>
                    <a:pt x="1346" y="428"/>
                    <a:pt x="1269" y="411"/>
                    <a:pt x="1197" y="399"/>
                  </a:cubicBezTo>
                  <a:moveTo>
                    <a:pt x="1734" y="617"/>
                  </a:moveTo>
                  <a:cubicBezTo>
                    <a:pt x="1732" y="610"/>
                    <a:pt x="1729" y="607"/>
                    <a:pt x="1724" y="607"/>
                  </a:cubicBezTo>
                  <a:cubicBezTo>
                    <a:pt x="1720" y="607"/>
                    <a:pt x="1720" y="607"/>
                    <a:pt x="1720" y="607"/>
                  </a:cubicBezTo>
                  <a:cubicBezTo>
                    <a:pt x="1705" y="611"/>
                    <a:pt x="1678" y="616"/>
                    <a:pt x="1651" y="616"/>
                  </a:cubicBezTo>
                  <a:cubicBezTo>
                    <a:pt x="1604" y="616"/>
                    <a:pt x="1588" y="598"/>
                    <a:pt x="1588" y="557"/>
                  </a:cubicBezTo>
                  <a:cubicBezTo>
                    <a:pt x="1588" y="295"/>
                    <a:pt x="1588" y="295"/>
                    <a:pt x="1588" y="295"/>
                  </a:cubicBezTo>
                  <a:cubicBezTo>
                    <a:pt x="1718" y="295"/>
                    <a:pt x="1718" y="295"/>
                    <a:pt x="1718" y="295"/>
                  </a:cubicBezTo>
                  <a:cubicBezTo>
                    <a:pt x="1726" y="295"/>
                    <a:pt x="1731" y="290"/>
                    <a:pt x="1731" y="281"/>
                  </a:cubicBezTo>
                  <a:cubicBezTo>
                    <a:pt x="1731" y="217"/>
                    <a:pt x="1731" y="217"/>
                    <a:pt x="1731" y="217"/>
                  </a:cubicBezTo>
                  <a:cubicBezTo>
                    <a:pt x="1731" y="209"/>
                    <a:pt x="1726" y="203"/>
                    <a:pt x="1718" y="203"/>
                  </a:cubicBezTo>
                  <a:cubicBezTo>
                    <a:pt x="1588" y="203"/>
                    <a:pt x="1588" y="203"/>
                    <a:pt x="1588" y="203"/>
                  </a:cubicBezTo>
                  <a:cubicBezTo>
                    <a:pt x="1588" y="50"/>
                    <a:pt x="1588" y="50"/>
                    <a:pt x="1588" y="50"/>
                  </a:cubicBezTo>
                  <a:cubicBezTo>
                    <a:pt x="1588" y="40"/>
                    <a:pt x="1583" y="35"/>
                    <a:pt x="1575" y="35"/>
                  </a:cubicBezTo>
                  <a:cubicBezTo>
                    <a:pt x="1571" y="35"/>
                    <a:pt x="1571" y="35"/>
                    <a:pt x="1571" y="35"/>
                  </a:cubicBezTo>
                  <a:cubicBezTo>
                    <a:pt x="1482" y="52"/>
                    <a:pt x="1482" y="52"/>
                    <a:pt x="1482" y="52"/>
                  </a:cubicBezTo>
                  <a:cubicBezTo>
                    <a:pt x="1472" y="55"/>
                    <a:pt x="1466" y="61"/>
                    <a:pt x="1466" y="72"/>
                  </a:cubicBezTo>
                  <a:cubicBezTo>
                    <a:pt x="1466" y="560"/>
                    <a:pt x="1466" y="560"/>
                    <a:pt x="1466" y="560"/>
                  </a:cubicBezTo>
                  <a:cubicBezTo>
                    <a:pt x="1466" y="667"/>
                    <a:pt x="1518" y="708"/>
                    <a:pt x="1621" y="708"/>
                  </a:cubicBezTo>
                  <a:cubicBezTo>
                    <a:pt x="1679" y="708"/>
                    <a:pt x="1720" y="696"/>
                    <a:pt x="1735" y="690"/>
                  </a:cubicBezTo>
                  <a:cubicBezTo>
                    <a:pt x="1742" y="687"/>
                    <a:pt x="1746" y="683"/>
                    <a:pt x="1746" y="676"/>
                  </a:cubicBezTo>
                  <a:cubicBezTo>
                    <a:pt x="1746" y="674"/>
                    <a:pt x="1745" y="669"/>
                    <a:pt x="1745" y="669"/>
                  </a:cubicBezTo>
                  <a:lnTo>
                    <a:pt x="1734" y="617"/>
                  </a:lnTo>
                  <a:close/>
                </a:path>
              </a:pathLst>
            </a:custGeom>
            <a:solidFill>
              <a:srgbClr val="2D8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10">
              <a:extLst>
                <a:ext uri="{FF2B5EF4-FFF2-40B4-BE49-F238E27FC236}">
                  <a16:creationId xmlns:a16="http://schemas.microsoft.com/office/drawing/2014/main" id="{EFA7B1C2-B0B9-487B-B2FC-B32B65524270}"/>
                </a:ext>
              </a:extLst>
            </p:cNvPr>
            <p:cNvSpPr>
              <a:spLocks noSelect="1"/>
            </p:cNvSpPr>
            <p:nvPr userDrawn="1"/>
          </p:nvSpPr>
          <p:spPr bwMode="auto">
            <a:xfrm>
              <a:off x="10666413" y="6219825"/>
              <a:ext cx="555625" cy="288925"/>
            </a:xfrm>
            <a:custGeom>
              <a:avLst/>
              <a:gdLst>
                <a:gd name="T0" fmla="*/ 738 w 1749"/>
                <a:gd name="T1" fmla="*/ 625 h 910"/>
                <a:gd name="T2" fmla="*/ 670 w 1749"/>
                <a:gd name="T3" fmla="*/ 587 h 910"/>
                <a:gd name="T4" fmla="*/ 656 w 1749"/>
                <a:gd name="T5" fmla="*/ 0 h 910"/>
                <a:gd name="T6" fmla="*/ 563 w 1749"/>
                <a:gd name="T7" fmla="*/ 16 h 910"/>
                <a:gd name="T8" fmla="*/ 548 w 1749"/>
                <a:gd name="T9" fmla="*/ 596 h 910"/>
                <a:gd name="T10" fmla="*/ 753 w 1749"/>
                <a:gd name="T11" fmla="*/ 707 h 910"/>
                <a:gd name="T12" fmla="*/ 761 w 1749"/>
                <a:gd name="T13" fmla="*/ 691 h 910"/>
                <a:gd name="T14" fmla="*/ 741 w 1749"/>
                <a:gd name="T15" fmla="*/ 625 h 910"/>
                <a:gd name="T16" fmla="*/ 1250 w 1749"/>
                <a:gd name="T17" fmla="*/ 204 h 910"/>
                <a:gd name="T18" fmla="*/ 1148 w 1749"/>
                <a:gd name="T19" fmla="*/ 239 h 910"/>
                <a:gd name="T20" fmla="*/ 1058 w 1749"/>
                <a:gd name="T21" fmla="*/ 638 h 910"/>
                <a:gd name="T22" fmla="*/ 967 w 1749"/>
                <a:gd name="T23" fmla="*/ 218 h 910"/>
                <a:gd name="T24" fmla="*/ 949 w 1749"/>
                <a:gd name="T25" fmla="*/ 203 h 910"/>
                <a:gd name="T26" fmla="*/ 845 w 1749"/>
                <a:gd name="T27" fmla="*/ 239 h 910"/>
                <a:gd name="T28" fmla="*/ 1058 w 1749"/>
                <a:gd name="T29" fmla="*/ 724 h 910"/>
                <a:gd name="T30" fmla="*/ 1270 w 1749"/>
                <a:gd name="T31" fmla="*/ 219 h 910"/>
                <a:gd name="T32" fmla="*/ 1600 w 1749"/>
                <a:gd name="T33" fmla="*/ 411 h 910"/>
                <a:gd name="T34" fmla="*/ 1592 w 1749"/>
                <a:gd name="T35" fmla="*/ 289 h 910"/>
                <a:gd name="T36" fmla="*/ 1713 w 1749"/>
                <a:gd name="T37" fmla="*/ 305 h 910"/>
                <a:gd name="T38" fmla="*/ 1733 w 1749"/>
                <a:gd name="T39" fmla="*/ 243 h 910"/>
                <a:gd name="T40" fmla="*/ 1723 w 1749"/>
                <a:gd name="T41" fmla="*/ 223 h 910"/>
                <a:gd name="T42" fmla="*/ 1382 w 1749"/>
                <a:gd name="T43" fmla="*/ 357 h 910"/>
                <a:gd name="T44" fmla="*/ 1553 w 1749"/>
                <a:gd name="T45" fmla="*/ 511 h 910"/>
                <a:gd name="T46" fmla="*/ 1540 w 1749"/>
                <a:gd name="T47" fmla="*/ 636 h 910"/>
                <a:gd name="T48" fmla="*/ 1398 w 1749"/>
                <a:gd name="T49" fmla="*/ 612 h 910"/>
                <a:gd name="T50" fmla="*/ 1377 w 1749"/>
                <a:gd name="T51" fmla="*/ 677 h 910"/>
                <a:gd name="T52" fmla="*/ 1386 w 1749"/>
                <a:gd name="T53" fmla="*/ 695 h 910"/>
                <a:gd name="T54" fmla="*/ 1749 w 1749"/>
                <a:gd name="T55" fmla="*/ 563 h 910"/>
                <a:gd name="T56" fmla="*/ 243 w 1749"/>
                <a:gd name="T57" fmla="*/ 203 h 910"/>
                <a:gd name="T58" fmla="*/ 0 w 1749"/>
                <a:gd name="T59" fmla="*/ 309 h 910"/>
                <a:gd name="T60" fmla="*/ 15 w 1749"/>
                <a:gd name="T61" fmla="*/ 910 h 910"/>
                <a:gd name="T62" fmla="*/ 108 w 1749"/>
                <a:gd name="T63" fmla="*/ 894 h 910"/>
                <a:gd name="T64" fmla="*/ 123 w 1749"/>
                <a:gd name="T65" fmla="*/ 710 h 910"/>
                <a:gd name="T66" fmla="*/ 441 w 1749"/>
                <a:gd name="T67" fmla="*/ 464 h 910"/>
                <a:gd name="T68" fmla="*/ 208 w 1749"/>
                <a:gd name="T69" fmla="*/ 637 h 910"/>
                <a:gd name="T70" fmla="*/ 122 w 1749"/>
                <a:gd name="T71" fmla="*/ 307 h 910"/>
                <a:gd name="T72" fmla="*/ 316 w 1749"/>
                <a:gd name="T73" fmla="*/ 46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9" h="910">
                  <a:moveTo>
                    <a:pt x="741" y="625"/>
                  </a:moveTo>
                  <a:cubicBezTo>
                    <a:pt x="738" y="625"/>
                    <a:pt x="738" y="625"/>
                    <a:pt x="738" y="625"/>
                  </a:cubicBezTo>
                  <a:cubicBezTo>
                    <a:pt x="731" y="626"/>
                    <a:pt x="720" y="628"/>
                    <a:pt x="707" y="628"/>
                  </a:cubicBezTo>
                  <a:cubicBezTo>
                    <a:pt x="689" y="628"/>
                    <a:pt x="670" y="620"/>
                    <a:pt x="670" y="587"/>
                  </a:cubicBezTo>
                  <a:cubicBezTo>
                    <a:pt x="670" y="15"/>
                    <a:pt x="670" y="15"/>
                    <a:pt x="670" y="15"/>
                  </a:cubicBezTo>
                  <a:cubicBezTo>
                    <a:pt x="670" y="6"/>
                    <a:pt x="664" y="0"/>
                    <a:pt x="656" y="0"/>
                  </a:cubicBezTo>
                  <a:cubicBezTo>
                    <a:pt x="652" y="0"/>
                    <a:pt x="652" y="0"/>
                    <a:pt x="652" y="0"/>
                  </a:cubicBezTo>
                  <a:cubicBezTo>
                    <a:pt x="563" y="16"/>
                    <a:pt x="563" y="16"/>
                    <a:pt x="563" y="16"/>
                  </a:cubicBezTo>
                  <a:cubicBezTo>
                    <a:pt x="552" y="18"/>
                    <a:pt x="548" y="23"/>
                    <a:pt x="548" y="35"/>
                  </a:cubicBezTo>
                  <a:cubicBezTo>
                    <a:pt x="548" y="596"/>
                    <a:pt x="548" y="596"/>
                    <a:pt x="548" y="596"/>
                  </a:cubicBezTo>
                  <a:cubicBezTo>
                    <a:pt x="548" y="673"/>
                    <a:pt x="590" y="720"/>
                    <a:pt x="671" y="720"/>
                  </a:cubicBezTo>
                  <a:cubicBezTo>
                    <a:pt x="719" y="720"/>
                    <a:pt x="745" y="711"/>
                    <a:pt x="753" y="707"/>
                  </a:cubicBezTo>
                  <a:cubicBezTo>
                    <a:pt x="757" y="705"/>
                    <a:pt x="761" y="702"/>
                    <a:pt x="761" y="694"/>
                  </a:cubicBezTo>
                  <a:cubicBezTo>
                    <a:pt x="761" y="691"/>
                    <a:pt x="761" y="691"/>
                    <a:pt x="761" y="691"/>
                  </a:cubicBezTo>
                  <a:cubicBezTo>
                    <a:pt x="751" y="634"/>
                    <a:pt x="751" y="634"/>
                    <a:pt x="751" y="634"/>
                  </a:cubicBezTo>
                  <a:cubicBezTo>
                    <a:pt x="750" y="628"/>
                    <a:pt x="747" y="625"/>
                    <a:pt x="741" y="625"/>
                  </a:cubicBezTo>
                  <a:moveTo>
                    <a:pt x="1258" y="203"/>
                  </a:moveTo>
                  <a:cubicBezTo>
                    <a:pt x="1255" y="203"/>
                    <a:pt x="1250" y="204"/>
                    <a:pt x="1250" y="204"/>
                  </a:cubicBezTo>
                  <a:cubicBezTo>
                    <a:pt x="1163" y="220"/>
                    <a:pt x="1163" y="220"/>
                    <a:pt x="1163" y="220"/>
                  </a:cubicBezTo>
                  <a:cubicBezTo>
                    <a:pt x="1153" y="222"/>
                    <a:pt x="1148" y="227"/>
                    <a:pt x="1148" y="239"/>
                  </a:cubicBezTo>
                  <a:cubicBezTo>
                    <a:pt x="1148" y="546"/>
                    <a:pt x="1148" y="546"/>
                    <a:pt x="1148" y="546"/>
                  </a:cubicBezTo>
                  <a:cubicBezTo>
                    <a:pt x="1148" y="597"/>
                    <a:pt x="1138" y="638"/>
                    <a:pt x="1058" y="638"/>
                  </a:cubicBezTo>
                  <a:cubicBezTo>
                    <a:pt x="987" y="638"/>
                    <a:pt x="967" y="608"/>
                    <a:pt x="967" y="547"/>
                  </a:cubicBezTo>
                  <a:cubicBezTo>
                    <a:pt x="967" y="218"/>
                    <a:pt x="967" y="218"/>
                    <a:pt x="967" y="218"/>
                  </a:cubicBezTo>
                  <a:cubicBezTo>
                    <a:pt x="967" y="208"/>
                    <a:pt x="962" y="203"/>
                    <a:pt x="953" y="203"/>
                  </a:cubicBezTo>
                  <a:cubicBezTo>
                    <a:pt x="949" y="203"/>
                    <a:pt x="949" y="203"/>
                    <a:pt x="949" y="203"/>
                  </a:cubicBezTo>
                  <a:cubicBezTo>
                    <a:pt x="860" y="220"/>
                    <a:pt x="860" y="220"/>
                    <a:pt x="860" y="220"/>
                  </a:cubicBezTo>
                  <a:cubicBezTo>
                    <a:pt x="850" y="222"/>
                    <a:pt x="845" y="227"/>
                    <a:pt x="845" y="239"/>
                  </a:cubicBezTo>
                  <a:cubicBezTo>
                    <a:pt x="845" y="540"/>
                    <a:pt x="845" y="540"/>
                    <a:pt x="845" y="540"/>
                  </a:cubicBezTo>
                  <a:cubicBezTo>
                    <a:pt x="845" y="674"/>
                    <a:pt x="911" y="724"/>
                    <a:pt x="1058" y="724"/>
                  </a:cubicBezTo>
                  <a:cubicBezTo>
                    <a:pt x="1218" y="724"/>
                    <a:pt x="1270" y="657"/>
                    <a:pt x="1270" y="540"/>
                  </a:cubicBezTo>
                  <a:cubicBezTo>
                    <a:pt x="1270" y="219"/>
                    <a:pt x="1270" y="219"/>
                    <a:pt x="1270" y="219"/>
                  </a:cubicBezTo>
                  <a:cubicBezTo>
                    <a:pt x="1270" y="208"/>
                    <a:pt x="1266" y="203"/>
                    <a:pt x="1258" y="203"/>
                  </a:cubicBezTo>
                  <a:moveTo>
                    <a:pt x="1600" y="411"/>
                  </a:moveTo>
                  <a:cubicBezTo>
                    <a:pt x="1551" y="402"/>
                    <a:pt x="1502" y="400"/>
                    <a:pt x="1502" y="347"/>
                  </a:cubicBezTo>
                  <a:cubicBezTo>
                    <a:pt x="1502" y="300"/>
                    <a:pt x="1549" y="289"/>
                    <a:pt x="1592" y="289"/>
                  </a:cubicBezTo>
                  <a:cubicBezTo>
                    <a:pt x="1641" y="289"/>
                    <a:pt x="1699" y="303"/>
                    <a:pt x="1709" y="305"/>
                  </a:cubicBezTo>
                  <a:cubicBezTo>
                    <a:pt x="1713" y="305"/>
                    <a:pt x="1713" y="305"/>
                    <a:pt x="1713" y="305"/>
                  </a:cubicBezTo>
                  <a:cubicBezTo>
                    <a:pt x="1717" y="305"/>
                    <a:pt x="1723" y="303"/>
                    <a:pt x="1724" y="296"/>
                  </a:cubicBezTo>
                  <a:cubicBezTo>
                    <a:pt x="1733" y="243"/>
                    <a:pt x="1733" y="243"/>
                    <a:pt x="1733" y="243"/>
                  </a:cubicBezTo>
                  <a:cubicBezTo>
                    <a:pt x="1733" y="243"/>
                    <a:pt x="1734" y="239"/>
                    <a:pt x="1734" y="236"/>
                  </a:cubicBezTo>
                  <a:cubicBezTo>
                    <a:pt x="1734" y="230"/>
                    <a:pt x="1731" y="226"/>
                    <a:pt x="1723" y="223"/>
                  </a:cubicBezTo>
                  <a:cubicBezTo>
                    <a:pt x="1707" y="219"/>
                    <a:pt x="1649" y="203"/>
                    <a:pt x="1576" y="203"/>
                  </a:cubicBezTo>
                  <a:cubicBezTo>
                    <a:pt x="1496" y="203"/>
                    <a:pt x="1382" y="222"/>
                    <a:pt x="1382" y="357"/>
                  </a:cubicBezTo>
                  <a:cubicBezTo>
                    <a:pt x="1382" y="482"/>
                    <a:pt x="1475" y="498"/>
                    <a:pt x="1531" y="507"/>
                  </a:cubicBezTo>
                  <a:cubicBezTo>
                    <a:pt x="1553" y="511"/>
                    <a:pt x="1553" y="511"/>
                    <a:pt x="1553" y="511"/>
                  </a:cubicBezTo>
                  <a:cubicBezTo>
                    <a:pt x="1599" y="519"/>
                    <a:pt x="1628" y="523"/>
                    <a:pt x="1628" y="574"/>
                  </a:cubicBezTo>
                  <a:cubicBezTo>
                    <a:pt x="1628" y="620"/>
                    <a:pt x="1590" y="636"/>
                    <a:pt x="1540" y="636"/>
                  </a:cubicBezTo>
                  <a:cubicBezTo>
                    <a:pt x="1479" y="636"/>
                    <a:pt x="1413" y="615"/>
                    <a:pt x="1402" y="612"/>
                  </a:cubicBezTo>
                  <a:cubicBezTo>
                    <a:pt x="1398" y="612"/>
                    <a:pt x="1398" y="612"/>
                    <a:pt x="1398" y="612"/>
                  </a:cubicBezTo>
                  <a:cubicBezTo>
                    <a:pt x="1392" y="612"/>
                    <a:pt x="1389" y="615"/>
                    <a:pt x="1387" y="623"/>
                  </a:cubicBezTo>
                  <a:cubicBezTo>
                    <a:pt x="1377" y="677"/>
                    <a:pt x="1377" y="677"/>
                    <a:pt x="1377" y="677"/>
                  </a:cubicBezTo>
                  <a:cubicBezTo>
                    <a:pt x="1377" y="681"/>
                    <a:pt x="1377" y="681"/>
                    <a:pt x="1377" y="681"/>
                  </a:cubicBezTo>
                  <a:cubicBezTo>
                    <a:pt x="1377" y="691"/>
                    <a:pt x="1381" y="693"/>
                    <a:pt x="1386" y="695"/>
                  </a:cubicBezTo>
                  <a:cubicBezTo>
                    <a:pt x="1401" y="701"/>
                    <a:pt x="1473" y="723"/>
                    <a:pt x="1552" y="723"/>
                  </a:cubicBezTo>
                  <a:cubicBezTo>
                    <a:pt x="1661" y="723"/>
                    <a:pt x="1749" y="687"/>
                    <a:pt x="1749" y="563"/>
                  </a:cubicBezTo>
                  <a:cubicBezTo>
                    <a:pt x="1749" y="440"/>
                    <a:pt x="1672" y="423"/>
                    <a:pt x="1600" y="411"/>
                  </a:cubicBezTo>
                  <a:moveTo>
                    <a:pt x="243" y="203"/>
                  </a:moveTo>
                  <a:cubicBezTo>
                    <a:pt x="182" y="203"/>
                    <a:pt x="112" y="213"/>
                    <a:pt x="58" y="232"/>
                  </a:cubicBezTo>
                  <a:cubicBezTo>
                    <a:pt x="17" y="246"/>
                    <a:pt x="0" y="260"/>
                    <a:pt x="0" y="309"/>
                  </a:cubicBezTo>
                  <a:cubicBezTo>
                    <a:pt x="0" y="895"/>
                    <a:pt x="0" y="895"/>
                    <a:pt x="0" y="895"/>
                  </a:cubicBezTo>
                  <a:cubicBezTo>
                    <a:pt x="0" y="905"/>
                    <a:pt x="7" y="910"/>
                    <a:pt x="15" y="910"/>
                  </a:cubicBezTo>
                  <a:cubicBezTo>
                    <a:pt x="19" y="910"/>
                    <a:pt x="19" y="910"/>
                    <a:pt x="19" y="910"/>
                  </a:cubicBezTo>
                  <a:cubicBezTo>
                    <a:pt x="108" y="894"/>
                    <a:pt x="108" y="894"/>
                    <a:pt x="108" y="894"/>
                  </a:cubicBezTo>
                  <a:cubicBezTo>
                    <a:pt x="119" y="891"/>
                    <a:pt x="123" y="886"/>
                    <a:pt x="123" y="874"/>
                  </a:cubicBezTo>
                  <a:cubicBezTo>
                    <a:pt x="123" y="710"/>
                    <a:pt x="123" y="710"/>
                    <a:pt x="123" y="710"/>
                  </a:cubicBezTo>
                  <a:cubicBezTo>
                    <a:pt x="155" y="718"/>
                    <a:pt x="195" y="724"/>
                    <a:pt x="240" y="724"/>
                  </a:cubicBezTo>
                  <a:cubicBezTo>
                    <a:pt x="409" y="724"/>
                    <a:pt x="441" y="613"/>
                    <a:pt x="441" y="464"/>
                  </a:cubicBezTo>
                  <a:cubicBezTo>
                    <a:pt x="441" y="313"/>
                    <a:pt x="418" y="203"/>
                    <a:pt x="243" y="203"/>
                  </a:cubicBezTo>
                  <a:moveTo>
                    <a:pt x="208" y="637"/>
                  </a:moveTo>
                  <a:cubicBezTo>
                    <a:pt x="159" y="637"/>
                    <a:pt x="122" y="626"/>
                    <a:pt x="122" y="626"/>
                  </a:cubicBezTo>
                  <a:cubicBezTo>
                    <a:pt x="122" y="307"/>
                    <a:pt x="122" y="307"/>
                    <a:pt x="122" y="307"/>
                  </a:cubicBezTo>
                  <a:cubicBezTo>
                    <a:pt x="122" y="307"/>
                    <a:pt x="176" y="292"/>
                    <a:pt x="217" y="292"/>
                  </a:cubicBezTo>
                  <a:cubicBezTo>
                    <a:pt x="287" y="292"/>
                    <a:pt x="316" y="308"/>
                    <a:pt x="316" y="461"/>
                  </a:cubicBezTo>
                  <a:cubicBezTo>
                    <a:pt x="316" y="605"/>
                    <a:pt x="291" y="637"/>
                    <a:pt x="208" y="637"/>
                  </a:cubicBezTo>
                </a:path>
              </a:pathLst>
            </a:custGeom>
            <a:solidFill>
              <a:srgbClr val="C5D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6" name="Frame picture 3">
            <a:extLst>
              <a:ext uri="{FF2B5EF4-FFF2-40B4-BE49-F238E27FC236}">
                <a16:creationId xmlns:a16="http://schemas.microsoft.com/office/drawing/2014/main" id="{8E02B4B8-6286-42AB-BCC8-36B90DC0EEDA}"/>
              </a:ext>
            </a:extLst>
          </p:cNvPr>
          <p:cNvSpPr>
            <a:spLocks noGrp="1" noSelect="1"/>
          </p:cNvSpPr>
          <p:nvPr>
            <p:ph type="pic" sz="quarter" idx="10" hasCustomPrompt="1"/>
          </p:nvPr>
        </p:nvSpPr>
        <p:spPr>
          <a:xfrm>
            <a:off x="0" y="0"/>
            <a:ext cx="12193200" cy="5829300"/>
          </a:xfrm>
          <a:custGeom>
            <a:avLst/>
            <a:gdLst>
              <a:gd name="connsiteX0" fmla="*/ 0 w 12193200"/>
              <a:gd name="connsiteY0" fmla="*/ 0 h 5829300"/>
              <a:gd name="connsiteX1" fmla="*/ 12193200 w 12193200"/>
              <a:gd name="connsiteY1" fmla="*/ 0 h 5829300"/>
              <a:gd name="connsiteX2" fmla="*/ 12193200 w 12193200"/>
              <a:gd name="connsiteY2" fmla="*/ 5829300 h 5829300"/>
              <a:gd name="connsiteX3" fmla="*/ 12192000 w 12193200"/>
              <a:gd name="connsiteY3" fmla="*/ 5829300 h 5829300"/>
              <a:gd name="connsiteX4" fmla="*/ 12192000 w 12193200"/>
              <a:gd name="connsiteY4" fmla="*/ 5808110 h 5829300"/>
              <a:gd name="connsiteX5" fmla="*/ 12077382 w 12193200"/>
              <a:gd name="connsiteY5" fmla="*/ 5808110 h 5829300"/>
              <a:gd name="connsiteX6" fmla="*/ 11857672 w 12193200"/>
              <a:gd name="connsiteY6" fmla="*/ 5714108 h 5829300"/>
              <a:gd name="connsiteX7" fmla="*/ 10870565 w 12193200"/>
              <a:gd name="connsiteY7" fmla="*/ 5714108 h 5829300"/>
              <a:gd name="connsiteX8" fmla="*/ 10650855 w 12193200"/>
              <a:gd name="connsiteY8" fmla="*/ 5808110 h 5829300"/>
              <a:gd name="connsiteX9" fmla="*/ 0 w 12193200"/>
              <a:gd name="connsiteY9" fmla="*/ 580811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200" h="5829300">
                <a:moveTo>
                  <a:pt x="0" y="0"/>
                </a:moveTo>
                <a:lnTo>
                  <a:pt x="12193200" y="0"/>
                </a:lnTo>
                <a:lnTo>
                  <a:pt x="12193200" y="5829300"/>
                </a:lnTo>
                <a:lnTo>
                  <a:pt x="12192000" y="5829300"/>
                </a:lnTo>
                <a:lnTo>
                  <a:pt x="12192000" y="5808110"/>
                </a:lnTo>
                <a:lnTo>
                  <a:pt x="12077382" y="5808110"/>
                </a:lnTo>
                <a:cubicBezTo>
                  <a:pt x="11995785" y="5808110"/>
                  <a:pt x="11916092" y="5771271"/>
                  <a:pt x="11857672" y="5714108"/>
                </a:cubicBezTo>
                <a:cubicBezTo>
                  <a:pt x="11583035" y="5446713"/>
                  <a:pt x="11144885" y="5446713"/>
                  <a:pt x="10870565" y="5714108"/>
                </a:cubicBezTo>
                <a:cubicBezTo>
                  <a:pt x="10812145" y="5770954"/>
                  <a:pt x="10732452" y="5808110"/>
                  <a:pt x="10650855" y="5808110"/>
                </a:cubicBezTo>
                <a:cubicBezTo>
                  <a:pt x="10650855" y="5808110"/>
                  <a:pt x="10650855" y="5808110"/>
                  <a:pt x="0" y="5808110"/>
                </a:cubicBezTo>
                <a:close/>
              </a:path>
            </a:pathLst>
          </a:custGeom>
          <a:solidFill>
            <a:srgbClr val="D9D9D9"/>
          </a:solid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a:lvl1pPr>
          </a:lstStyle>
          <a:p>
            <a:r>
              <a:rPr lang="en-GB"/>
              <a:t>[Click in this frame and insert an image via Insert | Images | Pictures.]</a:t>
            </a:r>
          </a:p>
        </p:txBody>
      </p:sp>
      <p:sp>
        <p:nvSpPr>
          <p:cNvPr id="17" name="Frame 4">
            <a:extLst>
              <a:ext uri="{FF2B5EF4-FFF2-40B4-BE49-F238E27FC236}">
                <a16:creationId xmlns:a16="http://schemas.microsoft.com/office/drawing/2014/main" id="{65F309A2-5743-4431-B4A1-BFAB70F9026A}"/>
              </a:ext>
            </a:extLst>
          </p:cNvPr>
          <p:cNvSpPr>
            <a:spLocks noGrp="1" noSelect="1"/>
          </p:cNvSpPr>
          <p:nvPr>
            <p:ph type="body" idx="1000" hasCustomPrompt="1"/>
            <p:custDataLst>
              <p:custData r:id="rId1"/>
            </p:custDataLst>
          </p:nvPr>
        </p:nvSpPr>
        <p:spPr bwMode="auto">
          <a:xfrm>
            <a:off x="6456363" y="0"/>
            <a:ext cx="5734050" cy="4852988"/>
          </a:xfrm>
          <a:custGeom>
            <a:avLst/>
            <a:gdLst>
              <a:gd name="T0" fmla="*/ 18063 w 18063"/>
              <a:gd name="T1" fmla="*/ 12087 h 15284"/>
              <a:gd name="T2" fmla="*/ 18063 w 18063"/>
              <a:gd name="T3" fmla="*/ 12140 h 15284"/>
              <a:gd name="T4" fmla="*/ 11024 w 18063"/>
              <a:gd name="T5" fmla="*/ 14753 h 15284"/>
              <a:gd name="T6" fmla="*/ 11024 w 18063"/>
              <a:gd name="T7" fmla="*/ 14753 h 15284"/>
              <a:gd name="T8" fmla="*/ 11024 w 18063"/>
              <a:gd name="T9" fmla="*/ 14753 h 15284"/>
              <a:gd name="T10" fmla="*/ 236 w 18063"/>
              <a:gd name="T11" fmla="*/ 3964 h 15284"/>
              <a:gd name="T12" fmla="*/ 236 w 18063"/>
              <a:gd name="T13" fmla="*/ 3964 h 15284"/>
              <a:gd name="T14" fmla="*/ 236 w 18063"/>
              <a:gd name="T15" fmla="*/ 3963 h 15284"/>
              <a:gd name="T16" fmla="*/ 987 w 18063"/>
              <a:gd name="T17" fmla="*/ 0 h 15284"/>
              <a:gd name="T18" fmla="*/ 1030 w 18063"/>
              <a:gd name="T19" fmla="*/ 0 h 15284"/>
              <a:gd name="T20" fmla="*/ 1121 w 18063"/>
              <a:gd name="T21" fmla="*/ 8148 h 15284"/>
              <a:gd name="T22" fmla="*/ 5015 w 18063"/>
              <a:gd name="T23" fmla="*/ 12877 h 15284"/>
              <a:gd name="T24" fmla="*/ 15208 w 18063"/>
              <a:gd name="T25" fmla="*/ 13868 h 15284"/>
              <a:gd name="T26" fmla="*/ 18063 w 18063"/>
              <a:gd name="T27" fmla="*/ 12087 h 15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63" h="15284">
                <a:moveTo>
                  <a:pt x="18063" y="12087"/>
                </a:moveTo>
                <a:cubicBezTo>
                  <a:pt x="18063" y="12140"/>
                  <a:pt x="18063" y="12140"/>
                  <a:pt x="18063" y="12140"/>
                </a:cubicBezTo>
                <a:cubicBezTo>
                  <a:pt x="16174" y="13768"/>
                  <a:pt x="13714" y="14753"/>
                  <a:pt x="11024" y="14753"/>
                </a:cubicBezTo>
                <a:cubicBezTo>
                  <a:pt x="11024" y="14753"/>
                  <a:pt x="11024" y="14753"/>
                  <a:pt x="11024" y="14753"/>
                </a:cubicBezTo>
                <a:cubicBezTo>
                  <a:pt x="11024" y="14753"/>
                  <a:pt x="11024" y="14753"/>
                  <a:pt x="11024" y="14753"/>
                </a:cubicBezTo>
                <a:cubicBezTo>
                  <a:pt x="5066" y="14753"/>
                  <a:pt x="236" y="9922"/>
                  <a:pt x="236" y="3964"/>
                </a:cubicBezTo>
                <a:cubicBezTo>
                  <a:pt x="236" y="3964"/>
                  <a:pt x="236" y="3964"/>
                  <a:pt x="236" y="3964"/>
                </a:cubicBezTo>
                <a:cubicBezTo>
                  <a:pt x="236" y="3963"/>
                  <a:pt x="236" y="3963"/>
                  <a:pt x="236" y="3963"/>
                </a:cubicBezTo>
                <a:cubicBezTo>
                  <a:pt x="236" y="2564"/>
                  <a:pt x="502" y="1227"/>
                  <a:pt x="987" y="0"/>
                </a:cubicBezTo>
                <a:cubicBezTo>
                  <a:pt x="1030" y="0"/>
                  <a:pt x="1030" y="0"/>
                  <a:pt x="1030" y="0"/>
                </a:cubicBezTo>
                <a:cubicBezTo>
                  <a:pt x="0" y="2594"/>
                  <a:pt x="9" y="5521"/>
                  <a:pt x="1121" y="8148"/>
                </a:cubicBezTo>
                <a:cubicBezTo>
                  <a:pt x="1934" y="10068"/>
                  <a:pt x="3287" y="11711"/>
                  <a:pt x="5015" y="12877"/>
                </a:cubicBezTo>
                <a:cubicBezTo>
                  <a:pt x="8026" y="14912"/>
                  <a:pt x="11861" y="15284"/>
                  <a:pt x="15208" y="13868"/>
                </a:cubicBezTo>
                <a:cubicBezTo>
                  <a:pt x="16253" y="13426"/>
                  <a:pt x="17215" y="12823"/>
                  <a:pt x="18063" y="120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None/>
              <a:defRPr/>
            </a:lvl1pPr>
          </a:lstStyle>
          <a:p>
            <a:r>
              <a:rPr lang="en-GB"/>
              <a:t> </a:t>
            </a:r>
          </a:p>
        </p:txBody>
      </p:sp>
      <p:sp>
        <p:nvSpPr>
          <p:cNvPr id="15" name="Title 6">
            <a:extLst>
              <a:ext uri="{FF2B5EF4-FFF2-40B4-BE49-F238E27FC236}">
                <a16:creationId xmlns:a16="http://schemas.microsoft.com/office/drawing/2014/main" id="{18177737-1C10-4382-A1F6-C767958442AB}"/>
              </a:ext>
            </a:extLst>
          </p:cNvPr>
          <p:cNvSpPr>
            <a:spLocks noGrp="1" noSelect="1"/>
          </p:cNvSpPr>
          <p:nvPr>
            <p:ph type="title" hasCustomPrompt="1"/>
          </p:nvPr>
        </p:nvSpPr>
        <p:spPr>
          <a:xfrm>
            <a:off x="696240" y="1374480"/>
            <a:ext cx="9144000" cy="1262520"/>
          </a:xfrm>
        </p:spPr>
        <p:txBody>
          <a:bodyPr/>
          <a:lstStyle>
            <a:lvl1pPr>
              <a:defRPr sz="4000"/>
            </a:lvl1pPr>
          </a:lstStyle>
          <a:p>
            <a:r>
              <a:rPr lang="en-GB"/>
              <a:t>[Title]</a:t>
            </a:r>
          </a:p>
        </p:txBody>
      </p:sp>
      <p:sp>
        <p:nvSpPr>
          <p:cNvPr id="12" name="Subtitle 7">
            <a:extLst>
              <a:ext uri="{FF2B5EF4-FFF2-40B4-BE49-F238E27FC236}">
                <a16:creationId xmlns:a16="http://schemas.microsoft.com/office/drawing/2014/main" id="{59D73A71-5642-450C-9060-D5090640FF4F}"/>
              </a:ext>
            </a:extLst>
          </p:cNvPr>
          <p:cNvSpPr>
            <a:spLocks noGrp="1" noSelect="1"/>
          </p:cNvSpPr>
          <p:nvPr>
            <p:ph type="subTitle" idx="1" hasCustomPrompt="1"/>
          </p:nvPr>
        </p:nvSpPr>
        <p:spPr>
          <a:xfrm>
            <a:off x="699120" y="2781000"/>
            <a:ext cx="6477120" cy="1346040"/>
          </a:xfrm>
        </p:spPr>
        <p:txBody>
          <a:bodyPr/>
          <a:lstStyle>
            <a:lvl1pPr marL="0" indent="0" algn="l">
              <a:buNone/>
              <a:defRPr sz="2800">
                <a:solidFill>
                  <a:schemeClr val="bg1"/>
                </a:solidFill>
              </a:defRPr>
            </a:lvl1pPr>
            <a:lvl2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9pPr>
          </a:lstStyle>
          <a:p>
            <a:pPr lvl="0"/>
            <a:r>
              <a:rPr lang="en-GB"/>
              <a:t>[Subtitle]</a:t>
            </a:r>
          </a:p>
        </p:txBody>
      </p:sp>
      <p:sp>
        <p:nvSpPr>
          <p:cNvPr id="6" name="Date  8 (JU-Free)">
            <a:extLst>
              <a:ext uri="{FF2B5EF4-FFF2-40B4-BE49-F238E27FC236}">
                <a16:creationId xmlns:a16="http://schemas.microsoft.com/office/drawing/2014/main" id="{FB28BF81-1BB4-41C4-88A5-D9CF3B562067}"/>
              </a:ext>
            </a:extLst>
          </p:cNvPr>
          <p:cNvSpPr>
            <a:spLocks noGrp="1"/>
          </p:cNvSpPr>
          <p:nvPr>
            <p:ph type="body" sz="quarter" idx="11" hasCustomPrompt="1"/>
          </p:nvPr>
        </p:nvSpPr>
        <p:spPr>
          <a:xfrm>
            <a:off x="710978" y="825650"/>
            <a:ext cx="2665413" cy="185073"/>
          </a:xfrm>
        </p:spPr>
        <p:txBody>
          <a:bodyPr anchor="t" anchorCtr="0"/>
          <a:lstStyle>
            <a:lvl1pPr marL="0" indent="0" algn="l">
              <a:buNone/>
              <a:defRPr sz="1200" b="1">
                <a:solidFill>
                  <a:schemeClr val="bg1"/>
                </a:solidFill>
              </a:defRPr>
            </a:lvl1pPr>
            <a:lvl2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9pPr>
          </a:lstStyle>
          <a:p>
            <a:pPr lvl="0"/>
            <a:r>
              <a:rPr lang="en-GB"/>
              <a:t>[Date]</a:t>
            </a:r>
          </a:p>
          <a:p>
            <a:pPr lvl="0"/>
            <a:r>
              <a:rPr lang="en-GB"/>
              <a:t>JU-LEVEL1=Date</a:t>
            </a:r>
          </a:p>
        </p:txBody>
      </p:sp>
      <p:sp>
        <p:nvSpPr>
          <p:cNvPr id="18" name="Instruction frame text 9">
            <a:extLst>
              <a:ext uri="{FF2B5EF4-FFF2-40B4-BE49-F238E27FC236}">
                <a16:creationId xmlns:a16="http://schemas.microsoft.com/office/drawing/2014/main" id="{6B720A22-1800-4F13-8A7F-0BC0D4F2952D}"/>
              </a:ext>
            </a:extLst>
          </p:cNvPr>
          <p:cNvSpPr>
            <a:spLocks noGrp="1" noSelect="1"/>
          </p:cNvSpPr>
          <p:nvPr>
            <p:ph type="body" sz="quarter" idx="16" hasCustomPrompt="1"/>
          </p:nvPr>
        </p:nvSpPr>
        <p:spPr>
          <a:xfrm>
            <a:off x="-1792288" y="0"/>
            <a:ext cx="1727200" cy="4608000"/>
          </a:xfrm>
          <a:ln w="25400">
            <a:solidFill>
              <a:schemeClr val="accent1"/>
            </a:solidFill>
          </a:ln>
        </p:spPr>
        <p:txBody>
          <a:bodyPr lIns="36000" tIns="36000" rIns="36000" bIns="36000"/>
          <a:lstStyle>
            <a:lvl1pPr marL="0" indent="0">
              <a:lnSpc>
                <a:spcPct val="99000"/>
              </a:lnSpc>
              <a:buNone/>
              <a:defRPr sz="1000" baseline="0"/>
            </a:lvl1pPr>
            <a:lvl2pPr marL="0" indent="0">
              <a:lnSpc>
                <a:spcPct val="99000"/>
              </a:lnSpc>
              <a:buNone/>
              <a:defRPr sz="1000"/>
            </a:lvl2pPr>
            <a:lvl3pPr marL="0" indent="0">
              <a:lnSpc>
                <a:spcPct val="99000"/>
              </a:lnSpc>
              <a:buNone/>
              <a:defRPr sz="1000"/>
            </a:lvl3pPr>
            <a:lvl4pPr marL="0" indent="0">
              <a:lnSpc>
                <a:spcPct val="99000"/>
              </a:lnSpc>
              <a:buFont typeface="Arial" panose="020B0604020202020204" pitchFamily="34" charset="0"/>
              <a:buNone/>
              <a:defRPr sz="1000"/>
            </a:lvl4pPr>
            <a:lvl5pPr marL="0" indent="0">
              <a:lnSpc>
                <a:spcPct val="99000"/>
              </a:lnSpc>
              <a:buFont typeface="Arial" panose="020B0604020202020204" pitchFamily="34" charset="0"/>
              <a:buNone/>
              <a:defRPr sz="1000"/>
            </a:lvl5pPr>
            <a:lvl6pPr marL="0" indent="0">
              <a:lnSpc>
                <a:spcPct val="99000"/>
              </a:lnSpc>
              <a:buFont typeface="Arial" panose="020B0604020202020204" pitchFamily="34" charset="0"/>
              <a:buNone/>
              <a:defRPr sz="1000"/>
            </a:lvl6pPr>
            <a:lvl7pPr marL="0" indent="0">
              <a:lnSpc>
                <a:spcPct val="99000"/>
              </a:lnSpc>
              <a:buFont typeface="Arial" panose="020B0604020202020204" pitchFamily="34" charset="0"/>
              <a:buNone/>
              <a:defRPr sz="1000"/>
            </a:lvl7pPr>
            <a:lvl8pPr marL="0" indent="0">
              <a:lnSpc>
                <a:spcPct val="99000"/>
              </a:lnSpc>
              <a:buFont typeface="Arial" panose="020B0604020202020204" pitchFamily="34" charset="0"/>
              <a:buNone/>
              <a:defRPr sz="1000"/>
            </a:lvl8pPr>
            <a:lvl9pPr marL="0" indent="0">
              <a:lnSpc>
                <a:spcPct val="99000"/>
              </a:lnSpc>
              <a:buFont typeface="Arial" panose="020B0604020202020204" pitchFamily="34" charset="0"/>
              <a:buNone/>
              <a:defRPr sz="1000"/>
            </a:lvl9pPr>
          </a:lstStyle>
          <a:p>
            <a:pPr lvl="0"/>
            <a:r>
              <a:rPr lang="en-GB" noProof="0"/>
              <a:t>If you insert a picture, it will automatically be placed in the background. The logo and text will appear above the photo. </a:t>
            </a:r>
            <a:br>
              <a:rPr lang="en-GB" noProof="0"/>
            </a:br>
            <a:r>
              <a:rPr lang="en-GB" noProof="0"/>
              <a:t>When you change the picture, first delete the old photo, then click in the ribbon above on Home | Reset. The lay-out will then automatically adjusted. Click on icon to insert a new picture.</a:t>
            </a:r>
            <a:br>
              <a:rPr lang="en-GB" noProof="0"/>
            </a:br>
            <a:br>
              <a:rPr lang="en-GB" noProof="0"/>
            </a:br>
            <a:br>
              <a:rPr lang="en-GB" noProof="0"/>
            </a:br>
            <a:br>
              <a:rPr lang="en-GB" noProof="0"/>
            </a:br>
            <a:br>
              <a:rPr lang="en-GB" noProof="0"/>
            </a:br>
            <a:br>
              <a:rPr lang="en-GB" noProof="0"/>
            </a:br>
            <a:br>
              <a:rPr lang="en-GB" noProof="0"/>
            </a:br>
            <a:r>
              <a:rPr lang="en-GB" noProof="0"/>
              <a:t>Do not choose the option Change picture, as PowerPoint will change the format and position. If you choose reset the slide, the photo will be deformed.</a:t>
            </a:r>
            <a:br>
              <a:rPr lang="en-GB" noProof="0"/>
            </a:br>
            <a:br>
              <a:rPr lang="en-GB" noProof="0"/>
            </a:br>
            <a:r>
              <a:rPr lang="en-GB" noProof="0"/>
              <a:t>This frame will not be printed or shown in a presentation. Click in the border of the frames (text and picture) and press delete. </a:t>
            </a:r>
          </a:p>
        </p:txBody>
      </p:sp>
      <p:sp>
        <p:nvSpPr>
          <p:cNvPr id="19" name="Instruction image frame text 10">
            <a:extLst>
              <a:ext uri="{FF2B5EF4-FFF2-40B4-BE49-F238E27FC236}">
                <a16:creationId xmlns:a16="http://schemas.microsoft.com/office/drawing/2014/main" id="{00DDC09C-5754-4B0F-99A2-58DD666D325C}"/>
              </a:ext>
            </a:extLst>
          </p:cNvPr>
          <p:cNvSpPr>
            <a:spLocks noGrp="1" noSelect="1" noChangeAspect="1"/>
          </p:cNvSpPr>
          <p:nvPr>
            <p:ph type="body" sz="quarter" idx="15" hasCustomPrompt="1"/>
          </p:nvPr>
        </p:nvSpPr>
        <p:spPr>
          <a:xfrm>
            <a:off x="-1549218" y="1776443"/>
            <a:ext cx="1060322" cy="756000"/>
          </a:xfrm>
          <a:blipFill>
            <a:blip r:embed="rId5"/>
            <a:stretch>
              <a:fillRect/>
            </a:stretch>
          </a:blipFill>
        </p:spPr>
        <p:txBody>
          <a:bodyPr/>
          <a:lstStyle>
            <a:lvl1pPr marL="0" indent="0">
              <a:lnSpc>
                <a:spcPct val="99000"/>
              </a:lnSpc>
              <a:buNone/>
              <a:defRPr sz="1000"/>
            </a:lvl1pPr>
            <a:lvl2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2pPr>
            <a:lvl3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3pPr>
            <a:lvl4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4pPr>
            <a:lvl5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5pPr>
            <a:lvl6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6pPr>
            <a:lvl7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7pPr>
            <a:lvl8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8pPr>
            <a:lvl9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9pPr>
          </a:lstStyle>
          <a:p>
            <a:pPr lvl="0"/>
            <a:r>
              <a:rPr lang="en-GB"/>
              <a:t> </a:t>
            </a:r>
          </a:p>
        </p:txBody>
      </p:sp>
      <p:sp>
        <p:nvSpPr>
          <p:cNvPr id="20" name="Freeform 5"/>
          <p:cNvSpPr>
            <a:spLocks noSelect="1" noEditPoints="1"/>
          </p:cNvSpPr>
          <p:nvPr userDrawn="1"/>
        </p:nvSpPr>
        <p:spPr bwMode="auto">
          <a:xfrm>
            <a:off x="708025" y="6316663"/>
            <a:ext cx="2835275" cy="158750"/>
          </a:xfrm>
          <a:custGeom>
            <a:avLst/>
            <a:gdLst>
              <a:gd name="T0" fmla="*/ 8694 w 8929"/>
              <a:gd name="T1" fmla="*/ 251 h 497"/>
              <a:gd name="T2" fmla="*/ 8676 w 8929"/>
              <a:gd name="T3" fmla="*/ 309 h 497"/>
              <a:gd name="T4" fmla="*/ 8369 w 8929"/>
              <a:gd name="T5" fmla="*/ 247 h 497"/>
              <a:gd name="T6" fmla="*/ 8506 w 8929"/>
              <a:gd name="T7" fmla="*/ 304 h 497"/>
              <a:gd name="T8" fmla="*/ 8108 w 8929"/>
              <a:gd name="T9" fmla="*/ 377 h 497"/>
              <a:gd name="T10" fmla="*/ 8169 w 8929"/>
              <a:gd name="T11" fmla="*/ 252 h 497"/>
              <a:gd name="T12" fmla="*/ 7791 w 8929"/>
              <a:gd name="T13" fmla="*/ 252 h 497"/>
              <a:gd name="T14" fmla="*/ 7689 w 8929"/>
              <a:gd name="T15" fmla="*/ 219 h 497"/>
              <a:gd name="T16" fmla="*/ 7754 w 8929"/>
              <a:gd name="T17" fmla="*/ 309 h 497"/>
              <a:gd name="T18" fmla="*/ 7340 w 8929"/>
              <a:gd name="T19" fmla="*/ 369 h 497"/>
              <a:gd name="T20" fmla="*/ 7472 w 8929"/>
              <a:gd name="T21" fmla="*/ 114 h 497"/>
              <a:gd name="T22" fmla="*/ 7092 w 8929"/>
              <a:gd name="T23" fmla="*/ 114 h 497"/>
              <a:gd name="T24" fmla="*/ 6831 w 8929"/>
              <a:gd name="T25" fmla="*/ 319 h 497"/>
              <a:gd name="T26" fmla="*/ 6605 w 8929"/>
              <a:gd name="T27" fmla="*/ 125 h 497"/>
              <a:gd name="T28" fmla="*/ 6758 w 8929"/>
              <a:gd name="T29" fmla="*/ 274 h 497"/>
              <a:gd name="T30" fmla="*/ 6831 w 8929"/>
              <a:gd name="T31" fmla="*/ 319 h 497"/>
              <a:gd name="T32" fmla="*/ 6184 w 8929"/>
              <a:gd name="T33" fmla="*/ 251 h 497"/>
              <a:gd name="T34" fmla="*/ 6066 w 8929"/>
              <a:gd name="T35" fmla="*/ 165 h 497"/>
              <a:gd name="T36" fmla="*/ 6163 w 8929"/>
              <a:gd name="T37" fmla="*/ 194 h 497"/>
              <a:gd name="T38" fmla="*/ 5827 w 8929"/>
              <a:gd name="T39" fmla="*/ 323 h 497"/>
              <a:gd name="T40" fmla="*/ 5390 w 8929"/>
              <a:gd name="T41" fmla="*/ 180 h 497"/>
              <a:gd name="T42" fmla="*/ 5583 w 8929"/>
              <a:gd name="T43" fmla="*/ 223 h 497"/>
              <a:gd name="T44" fmla="*/ 5418 w 8929"/>
              <a:gd name="T45" fmla="*/ 114 h 497"/>
              <a:gd name="T46" fmla="*/ 5342 w 8929"/>
              <a:gd name="T47" fmla="*/ 209 h 497"/>
              <a:gd name="T48" fmla="*/ 4893 w 8929"/>
              <a:gd name="T49" fmla="*/ 251 h 497"/>
              <a:gd name="T50" fmla="*/ 4735 w 8929"/>
              <a:gd name="T51" fmla="*/ 179 h 497"/>
              <a:gd name="T52" fmla="*/ 4677 w 8929"/>
              <a:gd name="T53" fmla="*/ 158 h 497"/>
              <a:gd name="T54" fmla="*/ 4494 w 8929"/>
              <a:gd name="T55" fmla="*/ 124 h 497"/>
              <a:gd name="T56" fmla="*/ 4501 w 8929"/>
              <a:gd name="T57" fmla="*/ 383 h 497"/>
              <a:gd name="T58" fmla="*/ 4561 w 8929"/>
              <a:gd name="T59" fmla="*/ 124 h 497"/>
              <a:gd name="T60" fmla="*/ 4070 w 8929"/>
              <a:gd name="T61" fmla="*/ 50 h 497"/>
              <a:gd name="T62" fmla="*/ 4134 w 8929"/>
              <a:gd name="T63" fmla="*/ 366 h 497"/>
              <a:gd name="T64" fmla="*/ 4070 w 8929"/>
              <a:gd name="T65" fmla="*/ 124 h 497"/>
              <a:gd name="T66" fmla="*/ 3862 w 8929"/>
              <a:gd name="T67" fmla="*/ 229 h 497"/>
              <a:gd name="T68" fmla="*/ 3615 w 8929"/>
              <a:gd name="T69" fmla="*/ 173 h 497"/>
              <a:gd name="T70" fmla="*/ 3615 w 8929"/>
              <a:gd name="T71" fmla="*/ 114 h 497"/>
              <a:gd name="T72" fmla="*/ 3434 w 8929"/>
              <a:gd name="T73" fmla="*/ 131 h 497"/>
              <a:gd name="T74" fmla="*/ 3070 w 8929"/>
              <a:gd name="T75" fmla="*/ 219 h 497"/>
              <a:gd name="T76" fmla="*/ 3134 w 8929"/>
              <a:gd name="T77" fmla="*/ 309 h 497"/>
              <a:gd name="T78" fmla="*/ 2603 w 8929"/>
              <a:gd name="T79" fmla="*/ 235 h 497"/>
              <a:gd name="T80" fmla="*/ 2631 w 8929"/>
              <a:gd name="T81" fmla="*/ 369 h 497"/>
              <a:gd name="T82" fmla="*/ 2843 w 8929"/>
              <a:gd name="T83" fmla="*/ 121 h 497"/>
              <a:gd name="T84" fmla="*/ 2211 w 8929"/>
              <a:gd name="T85" fmla="*/ 130 h 497"/>
              <a:gd name="T86" fmla="*/ 2366 w 8929"/>
              <a:gd name="T87" fmla="*/ 118 h 497"/>
              <a:gd name="T88" fmla="*/ 2161 w 8929"/>
              <a:gd name="T89" fmla="*/ 225 h 497"/>
              <a:gd name="T90" fmla="*/ 2153 w 8929"/>
              <a:gd name="T91" fmla="*/ 272 h 497"/>
              <a:gd name="T92" fmla="*/ 1753 w 8929"/>
              <a:gd name="T93" fmla="*/ 291 h 497"/>
              <a:gd name="T94" fmla="*/ 1896 w 8929"/>
              <a:gd name="T95" fmla="*/ 155 h 497"/>
              <a:gd name="T96" fmla="*/ 1516 w 8929"/>
              <a:gd name="T97" fmla="*/ 186 h 497"/>
              <a:gd name="T98" fmla="*/ 1627 w 8929"/>
              <a:gd name="T99" fmla="*/ 186 h 497"/>
              <a:gd name="T100" fmla="*/ 1333 w 8929"/>
              <a:gd name="T101" fmla="*/ 219 h 497"/>
              <a:gd name="T102" fmla="*/ 1413 w 8929"/>
              <a:gd name="T103" fmla="*/ 324 h 497"/>
              <a:gd name="T104" fmla="*/ 1056 w 8929"/>
              <a:gd name="T105" fmla="*/ 200 h 497"/>
              <a:gd name="T106" fmla="*/ 1125 w 8929"/>
              <a:gd name="T107" fmla="*/ 114 h 497"/>
              <a:gd name="T108" fmla="*/ 843 w 8929"/>
              <a:gd name="T109" fmla="*/ 225 h 497"/>
              <a:gd name="T110" fmla="*/ 836 w 8929"/>
              <a:gd name="T111" fmla="*/ 272 h 497"/>
              <a:gd name="T112" fmla="*/ 478 w 8929"/>
              <a:gd name="T113" fmla="*/ 114 h 497"/>
              <a:gd name="T114" fmla="*/ 399 w 8929"/>
              <a:gd name="T115" fmla="*/ 369 h 497"/>
              <a:gd name="T116" fmla="*/ 106 w 8929"/>
              <a:gd name="T117" fmla="*/ 8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29" h="497">
                <a:moveTo>
                  <a:pt x="8768" y="219"/>
                </a:moveTo>
                <a:cubicBezTo>
                  <a:pt x="8770" y="188"/>
                  <a:pt x="8789" y="168"/>
                  <a:pt x="8820" y="168"/>
                </a:cubicBezTo>
                <a:cubicBezTo>
                  <a:pt x="8856" y="168"/>
                  <a:pt x="8865" y="193"/>
                  <a:pt x="8861" y="219"/>
                </a:cubicBezTo>
                <a:lnTo>
                  <a:pt x="8768" y="219"/>
                </a:lnTo>
                <a:close/>
                <a:moveTo>
                  <a:pt x="8922" y="272"/>
                </a:moveTo>
                <a:cubicBezTo>
                  <a:pt x="8926" y="259"/>
                  <a:pt x="8929" y="241"/>
                  <a:pt x="8929" y="225"/>
                </a:cubicBezTo>
                <a:cubicBezTo>
                  <a:pt x="8929" y="159"/>
                  <a:pt x="8896" y="114"/>
                  <a:pt x="8823" y="114"/>
                </a:cubicBezTo>
                <a:cubicBezTo>
                  <a:pt x="8744" y="114"/>
                  <a:pt x="8694" y="168"/>
                  <a:pt x="8694" y="251"/>
                </a:cubicBezTo>
                <a:cubicBezTo>
                  <a:pt x="8694" y="332"/>
                  <a:pt x="8741" y="383"/>
                  <a:pt x="8828" y="383"/>
                </a:cubicBezTo>
                <a:cubicBezTo>
                  <a:pt x="8863" y="383"/>
                  <a:pt x="8891" y="375"/>
                  <a:pt x="8907" y="365"/>
                </a:cubicBezTo>
                <a:cubicBezTo>
                  <a:pt x="8919" y="352"/>
                  <a:pt x="8927" y="328"/>
                  <a:pt x="8925" y="309"/>
                </a:cubicBezTo>
                <a:cubicBezTo>
                  <a:pt x="8907" y="317"/>
                  <a:pt x="8879" y="324"/>
                  <a:pt x="8847" y="324"/>
                </a:cubicBezTo>
                <a:cubicBezTo>
                  <a:pt x="8798" y="324"/>
                  <a:pt x="8773" y="307"/>
                  <a:pt x="8770" y="272"/>
                </a:cubicBezTo>
                <a:lnTo>
                  <a:pt x="8922" y="272"/>
                </a:lnTo>
                <a:close/>
                <a:moveTo>
                  <a:pt x="8662" y="371"/>
                </a:moveTo>
                <a:cubicBezTo>
                  <a:pt x="8671" y="357"/>
                  <a:pt x="8678" y="330"/>
                  <a:pt x="8676" y="309"/>
                </a:cubicBezTo>
                <a:cubicBezTo>
                  <a:pt x="8667" y="315"/>
                  <a:pt x="8657" y="318"/>
                  <a:pt x="8645" y="318"/>
                </a:cubicBezTo>
                <a:cubicBezTo>
                  <a:pt x="8631" y="318"/>
                  <a:pt x="8624" y="313"/>
                  <a:pt x="8624" y="294"/>
                </a:cubicBezTo>
                <a:cubicBezTo>
                  <a:pt x="8624" y="0"/>
                  <a:pt x="8624" y="0"/>
                  <a:pt x="8624" y="0"/>
                </a:cubicBezTo>
                <a:cubicBezTo>
                  <a:pt x="8592" y="0"/>
                  <a:pt x="8569" y="5"/>
                  <a:pt x="8552" y="14"/>
                </a:cubicBezTo>
                <a:cubicBezTo>
                  <a:pt x="8552" y="306"/>
                  <a:pt x="8552" y="306"/>
                  <a:pt x="8552" y="306"/>
                </a:cubicBezTo>
                <a:cubicBezTo>
                  <a:pt x="8552" y="350"/>
                  <a:pt x="8567" y="383"/>
                  <a:pt x="8617" y="383"/>
                </a:cubicBezTo>
                <a:cubicBezTo>
                  <a:pt x="8635" y="383"/>
                  <a:pt x="8650" y="378"/>
                  <a:pt x="8662" y="371"/>
                </a:cubicBezTo>
                <a:close/>
                <a:moveTo>
                  <a:pt x="8369" y="247"/>
                </a:moveTo>
                <a:cubicBezTo>
                  <a:pt x="8369" y="196"/>
                  <a:pt x="8398" y="176"/>
                  <a:pt x="8443" y="176"/>
                </a:cubicBezTo>
                <a:cubicBezTo>
                  <a:pt x="8466" y="176"/>
                  <a:pt x="8483" y="181"/>
                  <a:pt x="8501" y="192"/>
                </a:cubicBezTo>
                <a:cubicBezTo>
                  <a:pt x="8504" y="171"/>
                  <a:pt x="8499" y="141"/>
                  <a:pt x="8488" y="127"/>
                </a:cubicBezTo>
                <a:cubicBezTo>
                  <a:pt x="8473" y="118"/>
                  <a:pt x="8451" y="114"/>
                  <a:pt x="8427" y="114"/>
                </a:cubicBezTo>
                <a:cubicBezTo>
                  <a:pt x="8351" y="114"/>
                  <a:pt x="8295" y="159"/>
                  <a:pt x="8295" y="252"/>
                </a:cubicBezTo>
                <a:cubicBezTo>
                  <a:pt x="8295" y="333"/>
                  <a:pt x="8339" y="383"/>
                  <a:pt x="8420" y="383"/>
                </a:cubicBezTo>
                <a:cubicBezTo>
                  <a:pt x="8448" y="383"/>
                  <a:pt x="8470" y="377"/>
                  <a:pt x="8487" y="369"/>
                </a:cubicBezTo>
                <a:cubicBezTo>
                  <a:pt x="8500" y="355"/>
                  <a:pt x="8509" y="324"/>
                  <a:pt x="8506" y="304"/>
                </a:cubicBezTo>
                <a:cubicBezTo>
                  <a:pt x="8488" y="313"/>
                  <a:pt x="8467" y="318"/>
                  <a:pt x="8443" y="318"/>
                </a:cubicBezTo>
                <a:cubicBezTo>
                  <a:pt x="8398" y="318"/>
                  <a:pt x="8369" y="297"/>
                  <a:pt x="8369" y="247"/>
                </a:cubicBezTo>
                <a:close/>
                <a:moveTo>
                  <a:pt x="8153" y="323"/>
                </a:moveTo>
                <a:cubicBezTo>
                  <a:pt x="8150" y="299"/>
                  <a:pt x="8144" y="269"/>
                  <a:pt x="8138" y="253"/>
                </a:cubicBezTo>
                <a:cubicBezTo>
                  <a:pt x="8092" y="125"/>
                  <a:pt x="8092" y="125"/>
                  <a:pt x="8092" y="125"/>
                </a:cubicBezTo>
                <a:cubicBezTo>
                  <a:pt x="8088" y="123"/>
                  <a:pt x="8077" y="121"/>
                  <a:pt x="8061" y="121"/>
                </a:cubicBezTo>
                <a:cubicBezTo>
                  <a:pt x="8040" y="121"/>
                  <a:pt x="8026" y="125"/>
                  <a:pt x="8017" y="131"/>
                </a:cubicBezTo>
                <a:cubicBezTo>
                  <a:pt x="8108" y="377"/>
                  <a:pt x="8108" y="377"/>
                  <a:pt x="8108" y="377"/>
                </a:cubicBezTo>
                <a:cubicBezTo>
                  <a:pt x="8090" y="403"/>
                  <a:pt x="8062" y="425"/>
                  <a:pt x="8022" y="436"/>
                </a:cubicBezTo>
                <a:cubicBezTo>
                  <a:pt x="8024" y="460"/>
                  <a:pt x="8038" y="484"/>
                  <a:pt x="8055" y="497"/>
                </a:cubicBezTo>
                <a:cubicBezTo>
                  <a:pt x="8114" y="478"/>
                  <a:pt x="8151" y="446"/>
                  <a:pt x="8180" y="400"/>
                </a:cubicBezTo>
                <a:cubicBezTo>
                  <a:pt x="8206" y="357"/>
                  <a:pt x="8225" y="302"/>
                  <a:pt x="8243" y="244"/>
                </a:cubicBezTo>
                <a:cubicBezTo>
                  <a:pt x="8279" y="131"/>
                  <a:pt x="8279" y="131"/>
                  <a:pt x="8279" y="131"/>
                </a:cubicBezTo>
                <a:cubicBezTo>
                  <a:pt x="8270" y="125"/>
                  <a:pt x="8256" y="121"/>
                  <a:pt x="8236" y="121"/>
                </a:cubicBezTo>
                <a:cubicBezTo>
                  <a:pt x="8220" y="121"/>
                  <a:pt x="8212" y="123"/>
                  <a:pt x="8206" y="125"/>
                </a:cubicBezTo>
                <a:cubicBezTo>
                  <a:pt x="8169" y="252"/>
                  <a:pt x="8169" y="252"/>
                  <a:pt x="8169" y="252"/>
                </a:cubicBezTo>
                <a:cubicBezTo>
                  <a:pt x="8164" y="270"/>
                  <a:pt x="8159" y="300"/>
                  <a:pt x="8157" y="323"/>
                </a:cubicBezTo>
                <a:lnTo>
                  <a:pt x="8153" y="323"/>
                </a:lnTo>
                <a:close/>
                <a:moveTo>
                  <a:pt x="7866" y="247"/>
                </a:moveTo>
                <a:cubicBezTo>
                  <a:pt x="7866" y="196"/>
                  <a:pt x="7895" y="176"/>
                  <a:pt x="7940" y="176"/>
                </a:cubicBezTo>
                <a:cubicBezTo>
                  <a:pt x="7963" y="176"/>
                  <a:pt x="7980" y="181"/>
                  <a:pt x="7998" y="192"/>
                </a:cubicBezTo>
                <a:cubicBezTo>
                  <a:pt x="8001" y="171"/>
                  <a:pt x="7996" y="141"/>
                  <a:pt x="7985" y="127"/>
                </a:cubicBezTo>
                <a:cubicBezTo>
                  <a:pt x="7970" y="118"/>
                  <a:pt x="7948" y="114"/>
                  <a:pt x="7924" y="114"/>
                </a:cubicBezTo>
                <a:cubicBezTo>
                  <a:pt x="7847" y="114"/>
                  <a:pt x="7791" y="159"/>
                  <a:pt x="7791" y="252"/>
                </a:cubicBezTo>
                <a:cubicBezTo>
                  <a:pt x="7791" y="333"/>
                  <a:pt x="7835" y="383"/>
                  <a:pt x="7916" y="383"/>
                </a:cubicBezTo>
                <a:cubicBezTo>
                  <a:pt x="7945" y="383"/>
                  <a:pt x="7967" y="377"/>
                  <a:pt x="7984" y="369"/>
                </a:cubicBezTo>
                <a:cubicBezTo>
                  <a:pt x="7997" y="355"/>
                  <a:pt x="8006" y="324"/>
                  <a:pt x="8003" y="304"/>
                </a:cubicBezTo>
                <a:cubicBezTo>
                  <a:pt x="7985" y="313"/>
                  <a:pt x="7964" y="318"/>
                  <a:pt x="7940" y="318"/>
                </a:cubicBezTo>
                <a:cubicBezTo>
                  <a:pt x="7895" y="318"/>
                  <a:pt x="7866" y="297"/>
                  <a:pt x="7866" y="247"/>
                </a:cubicBezTo>
                <a:close/>
                <a:moveTo>
                  <a:pt x="7596" y="219"/>
                </a:moveTo>
                <a:cubicBezTo>
                  <a:pt x="7598" y="188"/>
                  <a:pt x="7617" y="168"/>
                  <a:pt x="7648" y="168"/>
                </a:cubicBezTo>
                <a:cubicBezTo>
                  <a:pt x="7684" y="168"/>
                  <a:pt x="7693" y="193"/>
                  <a:pt x="7689" y="219"/>
                </a:cubicBezTo>
                <a:lnTo>
                  <a:pt x="7596" y="219"/>
                </a:lnTo>
                <a:close/>
                <a:moveTo>
                  <a:pt x="7750" y="272"/>
                </a:moveTo>
                <a:cubicBezTo>
                  <a:pt x="7755" y="259"/>
                  <a:pt x="7758" y="241"/>
                  <a:pt x="7758" y="225"/>
                </a:cubicBezTo>
                <a:cubicBezTo>
                  <a:pt x="7758" y="159"/>
                  <a:pt x="7724" y="114"/>
                  <a:pt x="7651" y="114"/>
                </a:cubicBezTo>
                <a:cubicBezTo>
                  <a:pt x="7572" y="114"/>
                  <a:pt x="7522" y="168"/>
                  <a:pt x="7522" y="251"/>
                </a:cubicBezTo>
                <a:cubicBezTo>
                  <a:pt x="7522" y="332"/>
                  <a:pt x="7569" y="383"/>
                  <a:pt x="7656" y="383"/>
                </a:cubicBezTo>
                <a:cubicBezTo>
                  <a:pt x="7691" y="383"/>
                  <a:pt x="7719" y="375"/>
                  <a:pt x="7735" y="365"/>
                </a:cubicBezTo>
                <a:cubicBezTo>
                  <a:pt x="7747" y="352"/>
                  <a:pt x="7755" y="328"/>
                  <a:pt x="7754" y="309"/>
                </a:cubicBezTo>
                <a:cubicBezTo>
                  <a:pt x="7735" y="317"/>
                  <a:pt x="7707" y="324"/>
                  <a:pt x="7675" y="324"/>
                </a:cubicBezTo>
                <a:cubicBezTo>
                  <a:pt x="7626" y="324"/>
                  <a:pt x="7601" y="307"/>
                  <a:pt x="7598" y="272"/>
                </a:cubicBezTo>
                <a:lnTo>
                  <a:pt x="7750" y="272"/>
                </a:lnTo>
                <a:close/>
                <a:moveTo>
                  <a:pt x="7408" y="165"/>
                </a:moveTo>
                <a:cubicBezTo>
                  <a:pt x="7404" y="165"/>
                  <a:pt x="7404" y="165"/>
                  <a:pt x="7404" y="165"/>
                </a:cubicBezTo>
                <a:cubicBezTo>
                  <a:pt x="7399" y="119"/>
                  <a:pt x="7399" y="119"/>
                  <a:pt x="7399" y="119"/>
                </a:cubicBezTo>
                <a:cubicBezTo>
                  <a:pt x="7375" y="119"/>
                  <a:pt x="7354" y="123"/>
                  <a:pt x="7340" y="130"/>
                </a:cubicBezTo>
                <a:cubicBezTo>
                  <a:pt x="7340" y="369"/>
                  <a:pt x="7340" y="369"/>
                  <a:pt x="7340" y="369"/>
                </a:cubicBezTo>
                <a:cubicBezTo>
                  <a:pt x="7347" y="372"/>
                  <a:pt x="7359" y="375"/>
                  <a:pt x="7377" y="375"/>
                </a:cubicBezTo>
                <a:cubicBezTo>
                  <a:pt x="7394" y="375"/>
                  <a:pt x="7406" y="372"/>
                  <a:pt x="7413" y="369"/>
                </a:cubicBezTo>
                <a:cubicBezTo>
                  <a:pt x="7413" y="229"/>
                  <a:pt x="7413" y="229"/>
                  <a:pt x="7413" y="229"/>
                </a:cubicBezTo>
                <a:cubicBezTo>
                  <a:pt x="7422" y="203"/>
                  <a:pt x="7441" y="186"/>
                  <a:pt x="7467" y="186"/>
                </a:cubicBezTo>
                <a:cubicBezTo>
                  <a:pt x="7482" y="186"/>
                  <a:pt x="7492" y="189"/>
                  <a:pt x="7501" y="194"/>
                </a:cubicBezTo>
                <a:cubicBezTo>
                  <a:pt x="7504" y="187"/>
                  <a:pt x="7506" y="178"/>
                  <a:pt x="7506" y="164"/>
                </a:cubicBezTo>
                <a:cubicBezTo>
                  <a:pt x="7506" y="145"/>
                  <a:pt x="7502" y="131"/>
                  <a:pt x="7495" y="118"/>
                </a:cubicBezTo>
                <a:cubicBezTo>
                  <a:pt x="7489" y="115"/>
                  <a:pt x="7481" y="114"/>
                  <a:pt x="7472" y="114"/>
                </a:cubicBezTo>
                <a:cubicBezTo>
                  <a:pt x="7431" y="114"/>
                  <a:pt x="7415" y="137"/>
                  <a:pt x="7408" y="165"/>
                </a:cubicBezTo>
                <a:close/>
                <a:moveTo>
                  <a:pt x="7037" y="219"/>
                </a:moveTo>
                <a:cubicBezTo>
                  <a:pt x="7039" y="188"/>
                  <a:pt x="7058" y="168"/>
                  <a:pt x="7089" y="168"/>
                </a:cubicBezTo>
                <a:cubicBezTo>
                  <a:pt x="7125" y="168"/>
                  <a:pt x="7134" y="193"/>
                  <a:pt x="7130" y="219"/>
                </a:cubicBezTo>
                <a:lnTo>
                  <a:pt x="7037" y="219"/>
                </a:lnTo>
                <a:close/>
                <a:moveTo>
                  <a:pt x="7191" y="272"/>
                </a:moveTo>
                <a:cubicBezTo>
                  <a:pt x="7195" y="259"/>
                  <a:pt x="7198" y="241"/>
                  <a:pt x="7198" y="225"/>
                </a:cubicBezTo>
                <a:cubicBezTo>
                  <a:pt x="7198" y="159"/>
                  <a:pt x="7165" y="114"/>
                  <a:pt x="7092" y="114"/>
                </a:cubicBezTo>
                <a:cubicBezTo>
                  <a:pt x="7013" y="114"/>
                  <a:pt x="6963" y="168"/>
                  <a:pt x="6963" y="251"/>
                </a:cubicBezTo>
                <a:cubicBezTo>
                  <a:pt x="6963" y="332"/>
                  <a:pt x="7010" y="383"/>
                  <a:pt x="7097" y="383"/>
                </a:cubicBezTo>
                <a:cubicBezTo>
                  <a:pt x="7132" y="383"/>
                  <a:pt x="7160" y="375"/>
                  <a:pt x="7176" y="365"/>
                </a:cubicBezTo>
                <a:cubicBezTo>
                  <a:pt x="7188" y="352"/>
                  <a:pt x="7196" y="328"/>
                  <a:pt x="7194" y="309"/>
                </a:cubicBezTo>
                <a:cubicBezTo>
                  <a:pt x="7176" y="317"/>
                  <a:pt x="7148" y="324"/>
                  <a:pt x="7116" y="324"/>
                </a:cubicBezTo>
                <a:cubicBezTo>
                  <a:pt x="7067" y="324"/>
                  <a:pt x="7042" y="307"/>
                  <a:pt x="7039" y="272"/>
                </a:cubicBezTo>
                <a:lnTo>
                  <a:pt x="7191" y="272"/>
                </a:lnTo>
                <a:close/>
                <a:moveTo>
                  <a:pt x="6831" y="319"/>
                </a:moveTo>
                <a:cubicBezTo>
                  <a:pt x="6826" y="289"/>
                  <a:pt x="6821" y="263"/>
                  <a:pt x="6815" y="240"/>
                </a:cubicBezTo>
                <a:cubicBezTo>
                  <a:pt x="6785" y="118"/>
                  <a:pt x="6785" y="118"/>
                  <a:pt x="6785" y="118"/>
                </a:cubicBezTo>
                <a:cubicBezTo>
                  <a:pt x="6747" y="118"/>
                  <a:pt x="6712" y="122"/>
                  <a:pt x="6689" y="131"/>
                </a:cubicBezTo>
                <a:cubicBezTo>
                  <a:pt x="6663" y="235"/>
                  <a:pt x="6663" y="235"/>
                  <a:pt x="6663" y="235"/>
                </a:cubicBezTo>
                <a:cubicBezTo>
                  <a:pt x="6657" y="256"/>
                  <a:pt x="6651" y="292"/>
                  <a:pt x="6649" y="319"/>
                </a:cubicBezTo>
                <a:cubicBezTo>
                  <a:pt x="6645" y="319"/>
                  <a:pt x="6645" y="319"/>
                  <a:pt x="6645" y="319"/>
                </a:cubicBezTo>
                <a:cubicBezTo>
                  <a:pt x="6642" y="288"/>
                  <a:pt x="6635" y="250"/>
                  <a:pt x="6629" y="223"/>
                </a:cubicBezTo>
                <a:cubicBezTo>
                  <a:pt x="6605" y="125"/>
                  <a:pt x="6605" y="125"/>
                  <a:pt x="6605" y="125"/>
                </a:cubicBezTo>
                <a:cubicBezTo>
                  <a:pt x="6600" y="123"/>
                  <a:pt x="6590" y="121"/>
                  <a:pt x="6576" y="121"/>
                </a:cubicBezTo>
                <a:cubicBezTo>
                  <a:pt x="6556" y="121"/>
                  <a:pt x="6542" y="125"/>
                  <a:pt x="6534" y="131"/>
                </a:cubicBezTo>
                <a:cubicBezTo>
                  <a:pt x="6597" y="380"/>
                  <a:pt x="6597" y="380"/>
                  <a:pt x="6597" y="380"/>
                </a:cubicBezTo>
                <a:cubicBezTo>
                  <a:pt x="6631" y="380"/>
                  <a:pt x="6666" y="377"/>
                  <a:pt x="6691" y="369"/>
                </a:cubicBezTo>
                <a:cubicBezTo>
                  <a:pt x="6717" y="273"/>
                  <a:pt x="6717" y="273"/>
                  <a:pt x="6717" y="273"/>
                </a:cubicBezTo>
                <a:cubicBezTo>
                  <a:pt x="6725" y="246"/>
                  <a:pt x="6731" y="210"/>
                  <a:pt x="6735" y="180"/>
                </a:cubicBezTo>
                <a:cubicBezTo>
                  <a:pt x="6739" y="180"/>
                  <a:pt x="6739" y="180"/>
                  <a:pt x="6739" y="180"/>
                </a:cubicBezTo>
                <a:cubicBezTo>
                  <a:pt x="6743" y="210"/>
                  <a:pt x="6751" y="247"/>
                  <a:pt x="6758" y="274"/>
                </a:cubicBezTo>
                <a:cubicBezTo>
                  <a:pt x="6788" y="380"/>
                  <a:pt x="6788" y="380"/>
                  <a:pt x="6788" y="380"/>
                </a:cubicBezTo>
                <a:cubicBezTo>
                  <a:pt x="6822" y="380"/>
                  <a:pt x="6857" y="377"/>
                  <a:pt x="6881" y="370"/>
                </a:cubicBezTo>
                <a:cubicBezTo>
                  <a:pt x="6943" y="130"/>
                  <a:pt x="6943" y="130"/>
                  <a:pt x="6943" y="130"/>
                </a:cubicBezTo>
                <a:cubicBezTo>
                  <a:pt x="6934" y="125"/>
                  <a:pt x="6922" y="121"/>
                  <a:pt x="6903" y="121"/>
                </a:cubicBezTo>
                <a:cubicBezTo>
                  <a:pt x="6888" y="121"/>
                  <a:pt x="6879" y="123"/>
                  <a:pt x="6875" y="125"/>
                </a:cubicBezTo>
                <a:cubicBezTo>
                  <a:pt x="6851" y="226"/>
                  <a:pt x="6851" y="226"/>
                  <a:pt x="6851" y="226"/>
                </a:cubicBezTo>
                <a:cubicBezTo>
                  <a:pt x="6844" y="252"/>
                  <a:pt x="6839" y="288"/>
                  <a:pt x="6835" y="319"/>
                </a:cubicBezTo>
                <a:lnTo>
                  <a:pt x="6831" y="319"/>
                </a:lnTo>
                <a:close/>
                <a:moveTo>
                  <a:pt x="6258" y="219"/>
                </a:moveTo>
                <a:cubicBezTo>
                  <a:pt x="6260" y="188"/>
                  <a:pt x="6279" y="168"/>
                  <a:pt x="6310" y="168"/>
                </a:cubicBezTo>
                <a:cubicBezTo>
                  <a:pt x="6346" y="168"/>
                  <a:pt x="6355" y="193"/>
                  <a:pt x="6351" y="219"/>
                </a:cubicBezTo>
                <a:lnTo>
                  <a:pt x="6258" y="219"/>
                </a:lnTo>
                <a:close/>
                <a:moveTo>
                  <a:pt x="6412" y="272"/>
                </a:moveTo>
                <a:cubicBezTo>
                  <a:pt x="6416" y="259"/>
                  <a:pt x="6419" y="241"/>
                  <a:pt x="6419" y="225"/>
                </a:cubicBezTo>
                <a:cubicBezTo>
                  <a:pt x="6419" y="159"/>
                  <a:pt x="6386" y="114"/>
                  <a:pt x="6313" y="114"/>
                </a:cubicBezTo>
                <a:cubicBezTo>
                  <a:pt x="6234" y="114"/>
                  <a:pt x="6184" y="168"/>
                  <a:pt x="6184" y="251"/>
                </a:cubicBezTo>
                <a:cubicBezTo>
                  <a:pt x="6184" y="332"/>
                  <a:pt x="6231" y="383"/>
                  <a:pt x="6318" y="383"/>
                </a:cubicBezTo>
                <a:cubicBezTo>
                  <a:pt x="6353" y="383"/>
                  <a:pt x="6381" y="375"/>
                  <a:pt x="6397" y="365"/>
                </a:cubicBezTo>
                <a:cubicBezTo>
                  <a:pt x="6409" y="352"/>
                  <a:pt x="6417" y="328"/>
                  <a:pt x="6415" y="309"/>
                </a:cubicBezTo>
                <a:cubicBezTo>
                  <a:pt x="6397" y="317"/>
                  <a:pt x="6369" y="324"/>
                  <a:pt x="6337" y="324"/>
                </a:cubicBezTo>
                <a:cubicBezTo>
                  <a:pt x="6288" y="324"/>
                  <a:pt x="6263" y="307"/>
                  <a:pt x="6260" y="272"/>
                </a:cubicBezTo>
                <a:lnTo>
                  <a:pt x="6412" y="272"/>
                </a:lnTo>
                <a:close/>
                <a:moveTo>
                  <a:pt x="6070" y="165"/>
                </a:moveTo>
                <a:cubicBezTo>
                  <a:pt x="6066" y="165"/>
                  <a:pt x="6066" y="165"/>
                  <a:pt x="6066" y="165"/>
                </a:cubicBezTo>
                <a:cubicBezTo>
                  <a:pt x="6061" y="119"/>
                  <a:pt x="6061" y="119"/>
                  <a:pt x="6061" y="119"/>
                </a:cubicBezTo>
                <a:cubicBezTo>
                  <a:pt x="6037" y="119"/>
                  <a:pt x="6016" y="123"/>
                  <a:pt x="6002" y="130"/>
                </a:cubicBezTo>
                <a:cubicBezTo>
                  <a:pt x="6002" y="369"/>
                  <a:pt x="6002" y="369"/>
                  <a:pt x="6002" y="369"/>
                </a:cubicBezTo>
                <a:cubicBezTo>
                  <a:pt x="6009" y="372"/>
                  <a:pt x="6021" y="375"/>
                  <a:pt x="6039" y="375"/>
                </a:cubicBezTo>
                <a:cubicBezTo>
                  <a:pt x="6056" y="375"/>
                  <a:pt x="6068" y="372"/>
                  <a:pt x="6075" y="369"/>
                </a:cubicBezTo>
                <a:cubicBezTo>
                  <a:pt x="6075" y="229"/>
                  <a:pt x="6075" y="229"/>
                  <a:pt x="6075" y="229"/>
                </a:cubicBezTo>
                <a:cubicBezTo>
                  <a:pt x="6084" y="203"/>
                  <a:pt x="6103" y="186"/>
                  <a:pt x="6129" y="186"/>
                </a:cubicBezTo>
                <a:cubicBezTo>
                  <a:pt x="6144" y="186"/>
                  <a:pt x="6154" y="189"/>
                  <a:pt x="6163" y="194"/>
                </a:cubicBezTo>
                <a:cubicBezTo>
                  <a:pt x="6166" y="187"/>
                  <a:pt x="6168" y="178"/>
                  <a:pt x="6168" y="164"/>
                </a:cubicBezTo>
                <a:cubicBezTo>
                  <a:pt x="6168" y="145"/>
                  <a:pt x="6164" y="131"/>
                  <a:pt x="6157" y="118"/>
                </a:cubicBezTo>
                <a:cubicBezTo>
                  <a:pt x="6151" y="115"/>
                  <a:pt x="6143" y="114"/>
                  <a:pt x="6134" y="114"/>
                </a:cubicBezTo>
                <a:cubicBezTo>
                  <a:pt x="6093" y="114"/>
                  <a:pt x="6077" y="137"/>
                  <a:pt x="6070" y="165"/>
                </a:cubicBezTo>
                <a:close/>
                <a:moveTo>
                  <a:pt x="5777" y="245"/>
                </a:moveTo>
                <a:cubicBezTo>
                  <a:pt x="5777" y="201"/>
                  <a:pt x="5794" y="173"/>
                  <a:pt x="5827" y="173"/>
                </a:cubicBezTo>
                <a:cubicBezTo>
                  <a:pt x="5859" y="173"/>
                  <a:pt x="5877" y="201"/>
                  <a:pt x="5877" y="245"/>
                </a:cubicBezTo>
                <a:cubicBezTo>
                  <a:pt x="5877" y="294"/>
                  <a:pt x="5862" y="323"/>
                  <a:pt x="5827" y="323"/>
                </a:cubicBezTo>
                <a:cubicBezTo>
                  <a:pt x="5794" y="323"/>
                  <a:pt x="5777" y="294"/>
                  <a:pt x="5777" y="245"/>
                </a:cubicBezTo>
                <a:close/>
                <a:moveTo>
                  <a:pt x="5827" y="114"/>
                </a:moveTo>
                <a:cubicBezTo>
                  <a:pt x="5753" y="114"/>
                  <a:pt x="5703" y="162"/>
                  <a:pt x="5703" y="244"/>
                </a:cubicBezTo>
                <a:cubicBezTo>
                  <a:pt x="5703" y="337"/>
                  <a:pt x="5747" y="383"/>
                  <a:pt x="5827" y="383"/>
                </a:cubicBezTo>
                <a:cubicBezTo>
                  <a:pt x="5904" y="383"/>
                  <a:pt x="5952" y="334"/>
                  <a:pt x="5952" y="244"/>
                </a:cubicBezTo>
                <a:cubicBezTo>
                  <a:pt x="5952" y="159"/>
                  <a:pt x="5903" y="114"/>
                  <a:pt x="5827" y="114"/>
                </a:cubicBezTo>
                <a:close/>
                <a:moveTo>
                  <a:pt x="5342" y="209"/>
                </a:moveTo>
                <a:cubicBezTo>
                  <a:pt x="5351" y="193"/>
                  <a:pt x="5365" y="180"/>
                  <a:pt x="5390" y="180"/>
                </a:cubicBezTo>
                <a:cubicBezTo>
                  <a:pt x="5419" y="180"/>
                  <a:pt x="5427" y="197"/>
                  <a:pt x="5427" y="223"/>
                </a:cubicBezTo>
                <a:cubicBezTo>
                  <a:pt x="5427" y="369"/>
                  <a:pt x="5427" y="369"/>
                  <a:pt x="5427" y="369"/>
                </a:cubicBezTo>
                <a:cubicBezTo>
                  <a:pt x="5434" y="372"/>
                  <a:pt x="5446" y="375"/>
                  <a:pt x="5463" y="375"/>
                </a:cubicBezTo>
                <a:cubicBezTo>
                  <a:pt x="5481" y="375"/>
                  <a:pt x="5492" y="372"/>
                  <a:pt x="5499" y="369"/>
                </a:cubicBezTo>
                <a:cubicBezTo>
                  <a:pt x="5499" y="234"/>
                  <a:pt x="5499" y="234"/>
                  <a:pt x="5499" y="234"/>
                </a:cubicBezTo>
                <a:cubicBezTo>
                  <a:pt x="5499" y="224"/>
                  <a:pt x="5498" y="213"/>
                  <a:pt x="5498" y="209"/>
                </a:cubicBezTo>
                <a:cubicBezTo>
                  <a:pt x="5506" y="193"/>
                  <a:pt x="5521" y="180"/>
                  <a:pt x="5546" y="180"/>
                </a:cubicBezTo>
                <a:cubicBezTo>
                  <a:pt x="5574" y="180"/>
                  <a:pt x="5583" y="197"/>
                  <a:pt x="5583" y="223"/>
                </a:cubicBezTo>
                <a:cubicBezTo>
                  <a:pt x="5583" y="369"/>
                  <a:pt x="5583" y="369"/>
                  <a:pt x="5583" y="369"/>
                </a:cubicBezTo>
                <a:cubicBezTo>
                  <a:pt x="5590" y="372"/>
                  <a:pt x="5602" y="375"/>
                  <a:pt x="5619" y="375"/>
                </a:cubicBezTo>
                <a:cubicBezTo>
                  <a:pt x="5637" y="375"/>
                  <a:pt x="5649" y="372"/>
                  <a:pt x="5655" y="369"/>
                </a:cubicBezTo>
                <a:cubicBezTo>
                  <a:pt x="5655" y="210"/>
                  <a:pt x="5655" y="210"/>
                  <a:pt x="5655" y="210"/>
                </a:cubicBezTo>
                <a:cubicBezTo>
                  <a:pt x="5655" y="127"/>
                  <a:pt x="5611" y="114"/>
                  <a:pt x="5574" y="114"/>
                </a:cubicBezTo>
                <a:cubicBezTo>
                  <a:pt x="5529" y="114"/>
                  <a:pt x="5505" y="134"/>
                  <a:pt x="5494" y="157"/>
                </a:cubicBezTo>
                <a:cubicBezTo>
                  <a:pt x="5490" y="157"/>
                  <a:pt x="5490" y="157"/>
                  <a:pt x="5490" y="157"/>
                </a:cubicBezTo>
                <a:cubicBezTo>
                  <a:pt x="5477" y="122"/>
                  <a:pt x="5447" y="114"/>
                  <a:pt x="5418" y="114"/>
                </a:cubicBezTo>
                <a:cubicBezTo>
                  <a:pt x="5373" y="114"/>
                  <a:pt x="5348" y="135"/>
                  <a:pt x="5337" y="160"/>
                </a:cubicBezTo>
                <a:cubicBezTo>
                  <a:pt x="5333" y="160"/>
                  <a:pt x="5333" y="160"/>
                  <a:pt x="5333" y="160"/>
                </a:cubicBezTo>
                <a:cubicBezTo>
                  <a:pt x="5329" y="119"/>
                  <a:pt x="5329" y="119"/>
                  <a:pt x="5329" y="119"/>
                </a:cubicBezTo>
                <a:cubicBezTo>
                  <a:pt x="5305" y="119"/>
                  <a:pt x="5283" y="123"/>
                  <a:pt x="5270" y="130"/>
                </a:cubicBezTo>
                <a:cubicBezTo>
                  <a:pt x="5270" y="369"/>
                  <a:pt x="5270" y="369"/>
                  <a:pt x="5270" y="369"/>
                </a:cubicBezTo>
                <a:cubicBezTo>
                  <a:pt x="5277" y="372"/>
                  <a:pt x="5289" y="375"/>
                  <a:pt x="5306" y="375"/>
                </a:cubicBezTo>
                <a:cubicBezTo>
                  <a:pt x="5324" y="375"/>
                  <a:pt x="5336" y="372"/>
                  <a:pt x="5342" y="369"/>
                </a:cubicBezTo>
                <a:lnTo>
                  <a:pt x="5342" y="209"/>
                </a:lnTo>
                <a:close/>
                <a:moveTo>
                  <a:pt x="4966" y="219"/>
                </a:moveTo>
                <a:cubicBezTo>
                  <a:pt x="4968" y="188"/>
                  <a:pt x="4987" y="168"/>
                  <a:pt x="5018" y="168"/>
                </a:cubicBezTo>
                <a:cubicBezTo>
                  <a:pt x="5054" y="168"/>
                  <a:pt x="5064" y="193"/>
                  <a:pt x="5060" y="219"/>
                </a:cubicBezTo>
                <a:lnTo>
                  <a:pt x="4966" y="219"/>
                </a:lnTo>
                <a:close/>
                <a:moveTo>
                  <a:pt x="5120" y="272"/>
                </a:moveTo>
                <a:cubicBezTo>
                  <a:pt x="5125" y="259"/>
                  <a:pt x="5128" y="241"/>
                  <a:pt x="5128" y="225"/>
                </a:cubicBezTo>
                <a:cubicBezTo>
                  <a:pt x="5128" y="159"/>
                  <a:pt x="5094" y="114"/>
                  <a:pt x="5021" y="114"/>
                </a:cubicBezTo>
                <a:cubicBezTo>
                  <a:pt x="4943" y="114"/>
                  <a:pt x="4893" y="168"/>
                  <a:pt x="4893" y="251"/>
                </a:cubicBezTo>
                <a:cubicBezTo>
                  <a:pt x="4893" y="332"/>
                  <a:pt x="4939" y="383"/>
                  <a:pt x="5027" y="383"/>
                </a:cubicBezTo>
                <a:cubicBezTo>
                  <a:pt x="5061" y="383"/>
                  <a:pt x="5089" y="375"/>
                  <a:pt x="5106" y="365"/>
                </a:cubicBezTo>
                <a:cubicBezTo>
                  <a:pt x="5117" y="352"/>
                  <a:pt x="5125" y="328"/>
                  <a:pt x="5124" y="309"/>
                </a:cubicBezTo>
                <a:cubicBezTo>
                  <a:pt x="5106" y="317"/>
                  <a:pt x="5078" y="324"/>
                  <a:pt x="5046" y="324"/>
                </a:cubicBezTo>
                <a:cubicBezTo>
                  <a:pt x="4996" y="324"/>
                  <a:pt x="4971" y="307"/>
                  <a:pt x="4968" y="272"/>
                </a:cubicBezTo>
                <a:lnTo>
                  <a:pt x="5120" y="272"/>
                </a:lnTo>
                <a:close/>
                <a:moveTo>
                  <a:pt x="4684" y="209"/>
                </a:moveTo>
                <a:cubicBezTo>
                  <a:pt x="4693" y="193"/>
                  <a:pt x="4708" y="179"/>
                  <a:pt x="4735" y="179"/>
                </a:cubicBezTo>
                <a:cubicBezTo>
                  <a:pt x="4765" y="179"/>
                  <a:pt x="4774" y="196"/>
                  <a:pt x="4774" y="223"/>
                </a:cubicBezTo>
                <a:cubicBezTo>
                  <a:pt x="4774" y="369"/>
                  <a:pt x="4774" y="369"/>
                  <a:pt x="4774" y="369"/>
                </a:cubicBezTo>
                <a:cubicBezTo>
                  <a:pt x="4781" y="372"/>
                  <a:pt x="4793" y="375"/>
                  <a:pt x="4811" y="375"/>
                </a:cubicBezTo>
                <a:cubicBezTo>
                  <a:pt x="4828" y="375"/>
                  <a:pt x="4840" y="372"/>
                  <a:pt x="4847" y="369"/>
                </a:cubicBezTo>
                <a:cubicBezTo>
                  <a:pt x="4847" y="210"/>
                  <a:pt x="4847" y="210"/>
                  <a:pt x="4847" y="210"/>
                </a:cubicBezTo>
                <a:cubicBezTo>
                  <a:pt x="4847" y="127"/>
                  <a:pt x="4801" y="114"/>
                  <a:pt x="4762" y="114"/>
                </a:cubicBezTo>
                <a:cubicBezTo>
                  <a:pt x="4716" y="114"/>
                  <a:pt x="4692" y="133"/>
                  <a:pt x="4681" y="158"/>
                </a:cubicBezTo>
                <a:cubicBezTo>
                  <a:pt x="4677" y="158"/>
                  <a:pt x="4677" y="158"/>
                  <a:pt x="4677" y="158"/>
                </a:cubicBezTo>
                <a:cubicBezTo>
                  <a:pt x="4681" y="135"/>
                  <a:pt x="4684" y="104"/>
                  <a:pt x="4684" y="76"/>
                </a:cubicBezTo>
                <a:cubicBezTo>
                  <a:pt x="4684" y="0"/>
                  <a:pt x="4684" y="0"/>
                  <a:pt x="4684" y="0"/>
                </a:cubicBezTo>
                <a:cubicBezTo>
                  <a:pt x="4652" y="0"/>
                  <a:pt x="4628" y="5"/>
                  <a:pt x="4611" y="14"/>
                </a:cubicBezTo>
                <a:cubicBezTo>
                  <a:pt x="4611" y="369"/>
                  <a:pt x="4611" y="369"/>
                  <a:pt x="4611" y="369"/>
                </a:cubicBezTo>
                <a:cubicBezTo>
                  <a:pt x="4618" y="372"/>
                  <a:pt x="4630" y="375"/>
                  <a:pt x="4648" y="375"/>
                </a:cubicBezTo>
                <a:cubicBezTo>
                  <a:pt x="4665" y="375"/>
                  <a:pt x="4677" y="372"/>
                  <a:pt x="4684" y="369"/>
                </a:cubicBezTo>
                <a:lnTo>
                  <a:pt x="4684" y="209"/>
                </a:lnTo>
                <a:close/>
                <a:moveTo>
                  <a:pt x="4494" y="124"/>
                </a:moveTo>
                <a:cubicBezTo>
                  <a:pt x="4494" y="50"/>
                  <a:pt x="4494" y="50"/>
                  <a:pt x="4494" y="50"/>
                </a:cubicBezTo>
                <a:cubicBezTo>
                  <a:pt x="4466" y="50"/>
                  <a:pt x="4440" y="57"/>
                  <a:pt x="4422" y="70"/>
                </a:cubicBezTo>
                <a:cubicBezTo>
                  <a:pt x="4422" y="124"/>
                  <a:pt x="4422" y="124"/>
                  <a:pt x="4422" y="124"/>
                </a:cubicBezTo>
                <a:cubicBezTo>
                  <a:pt x="4393" y="124"/>
                  <a:pt x="4393" y="124"/>
                  <a:pt x="4393" y="124"/>
                </a:cubicBezTo>
                <a:cubicBezTo>
                  <a:pt x="4387" y="140"/>
                  <a:pt x="4383" y="164"/>
                  <a:pt x="4383" y="186"/>
                </a:cubicBezTo>
                <a:cubicBezTo>
                  <a:pt x="4422" y="186"/>
                  <a:pt x="4422" y="186"/>
                  <a:pt x="4422" y="186"/>
                </a:cubicBezTo>
                <a:cubicBezTo>
                  <a:pt x="4422" y="291"/>
                  <a:pt x="4422" y="291"/>
                  <a:pt x="4422" y="291"/>
                </a:cubicBezTo>
                <a:cubicBezTo>
                  <a:pt x="4422" y="346"/>
                  <a:pt x="4440" y="383"/>
                  <a:pt x="4501" y="383"/>
                </a:cubicBezTo>
                <a:cubicBezTo>
                  <a:pt x="4526" y="383"/>
                  <a:pt x="4544" y="377"/>
                  <a:pt x="4558" y="366"/>
                </a:cubicBezTo>
                <a:cubicBezTo>
                  <a:pt x="4568" y="353"/>
                  <a:pt x="4576" y="324"/>
                  <a:pt x="4574" y="303"/>
                </a:cubicBezTo>
                <a:cubicBezTo>
                  <a:pt x="4558" y="313"/>
                  <a:pt x="4543" y="316"/>
                  <a:pt x="4528" y="316"/>
                </a:cubicBezTo>
                <a:cubicBezTo>
                  <a:pt x="4501" y="316"/>
                  <a:pt x="4494" y="304"/>
                  <a:pt x="4494" y="280"/>
                </a:cubicBezTo>
                <a:cubicBezTo>
                  <a:pt x="4494" y="186"/>
                  <a:pt x="4494" y="186"/>
                  <a:pt x="4494" y="186"/>
                </a:cubicBezTo>
                <a:cubicBezTo>
                  <a:pt x="4561" y="186"/>
                  <a:pt x="4561" y="186"/>
                  <a:pt x="4561" y="186"/>
                </a:cubicBezTo>
                <a:cubicBezTo>
                  <a:pt x="4564" y="180"/>
                  <a:pt x="4565" y="167"/>
                  <a:pt x="4565" y="155"/>
                </a:cubicBezTo>
                <a:cubicBezTo>
                  <a:pt x="4565" y="142"/>
                  <a:pt x="4564" y="130"/>
                  <a:pt x="4561" y="124"/>
                </a:cubicBezTo>
                <a:lnTo>
                  <a:pt x="4494" y="124"/>
                </a:lnTo>
                <a:close/>
                <a:moveTo>
                  <a:pt x="4188" y="320"/>
                </a:moveTo>
                <a:cubicBezTo>
                  <a:pt x="4186" y="360"/>
                  <a:pt x="4177" y="406"/>
                  <a:pt x="4162" y="440"/>
                </a:cubicBezTo>
                <a:cubicBezTo>
                  <a:pt x="4174" y="452"/>
                  <a:pt x="4196" y="462"/>
                  <a:pt x="4219" y="464"/>
                </a:cubicBezTo>
                <a:cubicBezTo>
                  <a:pt x="4239" y="430"/>
                  <a:pt x="4260" y="362"/>
                  <a:pt x="4263" y="306"/>
                </a:cubicBezTo>
                <a:cubicBezTo>
                  <a:pt x="4231" y="306"/>
                  <a:pt x="4207" y="311"/>
                  <a:pt x="4188" y="320"/>
                </a:cubicBezTo>
                <a:close/>
                <a:moveTo>
                  <a:pt x="4070" y="124"/>
                </a:moveTo>
                <a:cubicBezTo>
                  <a:pt x="4070" y="50"/>
                  <a:pt x="4070" y="50"/>
                  <a:pt x="4070" y="50"/>
                </a:cubicBezTo>
                <a:cubicBezTo>
                  <a:pt x="4042" y="50"/>
                  <a:pt x="4015" y="57"/>
                  <a:pt x="3997" y="70"/>
                </a:cubicBezTo>
                <a:cubicBezTo>
                  <a:pt x="3997" y="124"/>
                  <a:pt x="3997" y="124"/>
                  <a:pt x="3997" y="124"/>
                </a:cubicBezTo>
                <a:cubicBezTo>
                  <a:pt x="3969" y="124"/>
                  <a:pt x="3969" y="124"/>
                  <a:pt x="3969" y="124"/>
                </a:cubicBezTo>
                <a:cubicBezTo>
                  <a:pt x="3962" y="140"/>
                  <a:pt x="3959" y="164"/>
                  <a:pt x="3959" y="186"/>
                </a:cubicBezTo>
                <a:cubicBezTo>
                  <a:pt x="3997" y="186"/>
                  <a:pt x="3997" y="186"/>
                  <a:pt x="3997" y="186"/>
                </a:cubicBezTo>
                <a:cubicBezTo>
                  <a:pt x="3997" y="291"/>
                  <a:pt x="3997" y="291"/>
                  <a:pt x="3997" y="291"/>
                </a:cubicBezTo>
                <a:cubicBezTo>
                  <a:pt x="3997" y="346"/>
                  <a:pt x="4015" y="383"/>
                  <a:pt x="4077" y="383"/>
                </a:cubicBezTo>
                <a:cubicBezTo>
                  <a:pt x="4102" y="383"/>
                  <a:pt x="4119" y="377"/>
                  <a:pt x="4134" y="366"/>
                </a:cubicBezTo>
                <a:cubicBezTo>
                  <a:pt x="4144" y="353"/>
                  <a:pt x="4152" y="324"/>
                  <a:pt x="4150" y="303"/>
                </a:cubicBezTo>
                <a:cubicBezTo>
                  <a:pt x="4134" y="313"/>
                  <a:pt x="4119" y="316"/>
                  <a:pt x="4104" y="316"/>
                </a:cubicBezTo>
                <a:cubicBezTo>
                  <a:pt x="4077" y="316"/>
                  <a:pt x="4070" y="304"/>
                  <a:pt x="4070" y="280"/>
                </a:cubicBezTo>
                <a:cubicBezTo>
                  <a:pt x="4070" y="186"/>
                  <a:pt x="4070" y="186"/>
                  <a:pt x="4070" y="186"/>
                </a:cubicBezTo>
                <a:cubicBezTo>
                  <a:pt x="4137" y="186"/>
                  <a:pt x="4137" y="186"/>
                  <a:pt x="4137" y="186"/>
                </a:cubicBezTo>
                <a:cubicBezTo>
                  <a:pt x="4140" y="180"/>
                  <a:pt x="4141" y="167"/>
                  <a:pt x="4141" y="155"/>
                </a:cubicBezTo>
                <a:cubicBezTo>
                  <a:pt x="4141" y="142"/>
                  <a:pt x="4140" y="130"/>
                  <a:pt x="4137" y="124"/>
                </a:cubicBezTo>
                <a:lnTo>
                  <a:pt x="4070" y="124"/>
                </a:lnTo>
                <a:close/>
                <a:moveTo>
                  <a:pt x="3857" y="165"/>
                </a:moveTo>
                <a:cubicBezTo>
                  <a:pt x="3853" y="165"/>
                  <a:pt x="3853" y="165"/>
                  <a:pt x="3853" y="165"/>
                </a:cubicBezTo>
                <a:cubicBezTo>
                  <a:pt x="3848" y="119"/>
                  <a:pt x="3848" y="119"/>
                  <a:pt x="3848" y="119"/>
                </a:cubicBezTo>
                <a:cubicBezTo>
                  <a:pt x="3824" y="119"/>
                  <a:pt x="3803" y="123"/>
                  <a:pt x="3790" y="130"/>
                </a:cubicBezTo>
                <a:cubicBezTo>
                  <a:pt x="3790" y="369"/>
                  <a:pt x="3790" y="369"/>
                  <a:pt x="3790" y="369"/>
                </a:cubicBezTo>
                <a:cubicBezTo>
                  <a:pt x="3797" y="372"/>
                  <a:pt x="3809" y="375"/>
                  <a:pt x="3826" y="375"/>
                </a:cubicBezTo>
                <a:cubicBezTo>
                  <a:pt x="3844" y="375"/>
                  <a:pt x="3856" y="372"/>
                  <a:pt x="3862" y="369"/>
                </a:cubicBezTo>
                <a:cubicBezTo>
                  <a:pt x="3862" y="229"/>
                  <a:pt x="3862" y="229"/>
                  <a:pt x="3862" y="229"/>
                </a:cubicBezTo>
                <a:cubicBezTo>
                  <a:pt x="3872" y="203"/>
                  <a:pt x="3891" y="186"/>
                  <a:pt x="3916" y="186"/>
                </a:cubicBezTo>
                <a:cubicBezTo>
                  <a:pt x="3932" y="186"/>
                  <a:pt x="3941" y="189"/>
                  <a:pt x="3951" y="194"/>
                </a:cubicBezTo>
                <a:cubicBezTo>
                  <a:pt x="3953" y="187"/>
                  <a:pt x="3955" y="178"/>
                  <a:pt x="3955" y="164"/>
                </a:cubicBezTo>
                <a:cubicBezTo>
                  <a:pt x="3955" y="145"/>
                  <a:pt x="3952" y="131"/>
                  <a:pt x="3945" y="118"/>
                </a:cubicBezTo>
                <a:cubicBezTo>
                  <a:pt x="3939" y="115"/>
                  <a:pt x="3931" y="114"/>
                  <a:pt x="3921" y="114"/>
                </a:cubicBezTo>
                <a:cubicBezTo>
                  <a:pt x="3880" y="114"/>
                  <a:pt x="3864" y="137"/>
                  <a:pt x="3857" y="165"/>
                </a:cubicBezTo>
                <a:close/>
                <a:moveTo>
                  <a:pt x="3565" y="245"/>
                </a:moveTo>
                <a:cubicBezTo>
                  <a:pt x="3565" y="201"/>
                  <a:pt x="3581" y="173"/>
                  <a:pt x="3615" y="173"/>
                </a:cubicBezTo>
                <a:cubicBezTo>
                  <a:pt x="3647" y="173"/>
                  <a:pt x="3665" y="201"/>
                  <a:pt x="3665" y="245"/>
                </a:cubicBezTo>
                <a:cubicBezTo>
                  <a:pt x="3665" y="294"/>
                  <a:pt x="3649" y="323"/>
                  <a:pt x="3615" y="323"/>
                </a:cubicBezTo>
                <a:cubicBezTo>
                  <a:pt x="3582" y="323"/>
                  <a:pt x="3565" y="294"/>
                  <a:pt x="3565" y="245"/>
                </a:cubicBezTo>
                <a:close/>
                <a:moveTo>
                  <a:pt x="3615" y="114"/>
                </a:moveTo>
                <a:cubicBezTo>
                  <a:pt x="3541" y="114"/>
                  <a:pt x="3490" y="162"/>
                  <a:pt x="3490" y="244"/>
                </a:cubicBezTo>
                <a:cubicBezTo>
                  <a:pt x="3490" y="337"/>
                  <a:pt x="3534" y="383"/>
                  <a:pt x="3615" y="383"/>
                </a:cubicBezTo>
                <a:cubicBezTo>
                  <a:pt x="3692" y="383"/>
                  <a:pt x="3739" y="334"/>
                  <a:pt x="3739" y="244"/>
                </a:cubicBezTo>
                <a:cubicBezTo>
                  <a:pt x="3739" y="159"/>
                  <a:pt x="3690" y="114"/>
                  <a:pt x="3615" y="114"/>
                </a:cubicBezTo>
                <a:close/>
                <a:moveTo>
                  <a:pt x="3264" y="304"/>
                </a:moveTo>
                <a:cubicBezTo>
                  <a:pt x="3261" y="321"/>
                  <a:pt x="3265" y="352"/>
                  <a:pt x="3275" y="369"/>
                </a:cubicBezTo>
                <a:cubicBezTo>
                  <a:pt x="3297" y="379"/>
                  <a:pt x="3325" y="383"/>
                  <a:pt x="3351" y="383"/>
                </a:cubicBezTo>
                <a:cubicBezTo>
                  <a:pt x="3413" y="383"/>
                  <a:pt x="3458" y="359"/>
                  <a:pt x="3458" y="295"/>
                </a:cubicBezTo>
                <a:cubicBezTo>
                  <a:pt x="3458" y="207"/>
                  <a:pt x="3343" y="225"/>
                  <a:pt x="3343" y="188"/>
                </a:cubicBezTo>
                <a:cubicBezTo>
                  <a:pt x="3343" y="176"/>
                  <a:pt x="3350" y="169"/>
                  <a:pt x="3371" y="169"/>
                </a:cubicBezTo>
                <a:cubicBezTo>
                  <a:pt x="3396" y="169"/>
                  <a:pt x="3424" y="178"/>
                  <a:pt x="3446" y="192"/>
                </a:cubicBezTo>
                <a:cubicBezTo>
                  <a:pt x="3449" y="173"/>
                  <a:pt x="3443" y="145"/>
                  <a:pt x="3434" y="131"/>
                </a:cubicBezTo>
                <a:cubicBezTo>
                  <a:pt x="3415" y="119"/>
                  <a:pt x="3388" y="114"/>
                  <a:pt x="3363" y="114"/>
                </a:cubicBezTo>
                <a:cubicBezTo>
                  <a:pt x="3303" y="114"/>
                  <a:pt x="3270" y="144"/>
                  <a:pt x="3270" y="195"/>
                </a:cubicBezTo>
                <a:cubicBezTo>
                  <a:pt x="3270" y="284"/>
                  <a:pt x="3384" y="264"/>
                  <a:pt x="3384" y="304"/>
                </a:cubicBezTo>
                <a:cubicBezTo>
                  <a:pt x="3384" y="319"/>
                  <a:pt x="3374" y="327"/>
                  <a:pt x="3349" y="327"/>
                </a:cubicBezTo>
                <a:cubicBezTo>
                  <a:pt x="3321" y="327"/>
                  <a:pt x="3285" y="317"/>
                  <a:pt x="3264" y="304"/>
                </a:cubicBezTo>
                <a:close/>
                <a:moveTo>
                  <a:pt x="2977" y="219"/>
                </a:moveTo>
                <a:cubicBezTo>
                  <a:pt x="2979" y="188"/>
                  <a:pt x="2998" y="168"/>
                  <a:pt x="3029" y="168"/>
                </a:cubicBezTo>
                <a:cubicBezTo>
                  <a:pt x="3065" y="168"/>
                  <a:pt x="3074" y="193"/>
                  <a:pt x="3070" y="219"/>
                </a:cubicBezTo>
                <a:lnTo>
                  <a:pt x="2977" y="219"/>
                </a:lnTo>
                <a:close/>
                <a:moveTo>
                  <a:pt x="3131" y="272"/>
                </a:moveTo>
                <a:cubicBezTo>
                  <a:pt x="3135" y="259"/>
                  <a:pt x="3138" y="241"/>
                  <a:pt x="3138" y="225"/>
                </a:cubicBezTo>
                <a:cubicBezTo>
                  <a:pt x="3138" y="159"/>
                  <a:pt x="3105" y="114"/>
                  <a:pt x="3032" y="114"/>
                </a:cubicBezTo>
                <a:cubicBezTo>
                  <a:pt x="2953" y="114"/>
                  <a:pt x="2903" y="168"/>
                  <a:pt x="2903" y="251"/>
                </a:cubicBezTo>
                <a:cubicBezTo>
                  <a:pt x="2903" y="332"/>
                  <a:pt x="2950" y="383"/>
                  <a:pt x="3037" y="383"/>
                </a:cubicBezTo>
                <a:cubicBezTo>
                  <a:pt x="3072" y="383"/>
                  <a:pt x="3100" y="375"/>
                  <a:pt x="3116" y="365"/>
                </a:cubicBezTo>
                <a:cubicBezTo>
                  <a:pt x="3128" y="352"/>
                  <a:pt x="3136" y="328"/>
                  <a:pt x="3134" y="309"/>
                </a:cubicBezTo>
                <a:cubicBezTo>
                  <a:pt x="3116" y="317"/>
                  <a:pt x="3088" y="324"/>
                  <a:pt x="3056" y="324"/>
                </a:cubicBezTo>
                <a:cubicBezTo>
                  <a:pt x="3007" y="324"/>
                  <a:pt x="2982" y="307"/>
                  <a:pt x="2979" y="272"/>
                </a:cubicBezTo>
                <a:lnTo>
                  <a:pt x="3131" y="272"/>
                </a:lnTo>
                <a:close/>
                <a:moveTo>
                  <a:pt x="2771" y="319"/>
                </a:moveTo>
                <a:cubicBezTo>
                  <a:pt x="2766" y="289"/>
                  <a:pt x="2761" y="263"/>
                  <a:pt x="2755" y="240"/>
                </a:cubicBezTo>
                <a:cubicBezTo>
                  <a:pt x="2725" y="118"/>
                  <a:pt x="2725" y="118"/>
                  <a:pt x="2725" y="118"/>
                </a:cubicBezTo>
                <a:cubicBezTo>
                  <a:pt x="2687" y="118"/>
                  <a:pt x="2652" y="122"/>
                  <a:pt x="2629" y="131"/>
                </a:cubicBezTo>
                <a:cubicBezTo>
                  <a:pt x="2603" y="235"/>
                  <a:pt x="2603" y="235"/>
                  <a:pt x="2603" y="235"/>
                </a:cubicBezTo>
                <a:cubicBezTo>
                  <a:pt x="2597" y="256"/>
                  <a:pt x="2591" y="292"/>
                  <a:pt x="2589" y="319"/>
                </a:cubicBezTo>
                <a:cubicBezTo>
                  <a:pt x="2585" y="319"/>
                  <a:pt x="2585" y="319"/>
                  <a:pt x="2585" y="319"/>
                </a:cubicBezTo>
                <a:cubicBezTo>
                  <a:pt x="2582" y="288"/>
                  <a:pt x="2575" y="250"/>
                  <a:pt x="2569" y="223"/>
                </a:cubicBezTo>
                <a:cubicBezTo>
                  <a:pt x="2545" y="125"/>
                  <a:pt x="2545" y="125"/>
                  <a:pt x="2545" y="125"/>
                </a:cubicBezTo>
                <a:cubicBezTo>
                  <a:pt x="2540" y="123"/>
                  <a:pt x="2530" y="121"/>
                  <a:pt x="2516" y="121"/>
                </a:cubicBezTo>
                <a:cubicBezTo>
                  <a:pt x="2496" y="121"/>
                  <a:pt x="2482" y="125"/>
                  <a:pt x="2474" y="131"/>
                </a:cubicBezTo>
                <a:cubicBezTo>
                  <a:pt x="2537" y="380"/>
                  <a:pt x="2537" y="380"/>
                  <a:pt x="2537" y="380"/>
                </a:cubicBezTo>
                <a:cubicBezTo>
                  <a:pt x="2571" y="380"/>
                  <a:pt x="2606" y="377"/>
                  <a:pt x="2631" y="369"/>
                </a:cubicBezTo>
                <a:cubicBezTo>
                  <a:pt x="2657" y="273"/>
                  <a:pt x="2657" y="273"/>
                  <a:pt x="2657" y="273"/>
                </a:cubicBezTo>
                <a:cubicBezTo>
                  <a:pt x="2665" y="246"/>
                  <a:pt x="2671" y="210"/>
                  <a:pt x="2675" y="180"/>
                </a:cubicBezTo>
                <a:cubicBezTo>
                  <a:pt x="2679" y="180"/>
                  <a:pt x="2679" y="180"/>
                  <a:pt x="2679" y="180"/>
                </a:cubicBezTo>
                <a:cubicBezTo>
                  <a:pt x="2683" y="210"/>
                  <a:pt x="2691" y="247"/>
                  <a:pt x="2698" y="274"/>
                </a:cubicBezTo>
                <a:cubicBezTo>
                  <a:pt x="2728" y="380"/>
                  <a:pt x="2728" y="380"/>
                  <a:pt x="2728" y="380"/>
                </a:cubicBezTo>
                <a:cubicBezTo>
                  <a:pt x="2762" y="380"/>
                  <a:pt x="2797" y="377"/>
                  <a:pt x="2821" y="370"/>
                </a:cubicBezTo>
                <a:cubicBezTo>
                  <a:pt x="2883" y="130"/>
                  <a:pt x="2883" y="130"/>
                  <a:pt x="2883" y="130"/>
                </a:cubicBezTo>
                <a:cubicBezTo>
                  <a:pt x="2874" y="125"/>
                  <a:pt x="2862" y="121"/>
                  <a:pt x="2843" y="121"/>
                </a:cubicBezTo>
                <a:cubicBezTo>
                  <a:pt x="2828" y="121"/>
                  <a:pt x="2819" y="123"/>
                  <a:pt x="2815" y="125"/>
                </a:cubicBezTo>
                <a:cubicBezTo>
                  <a:pt x="2791" y="226"/>
                  <a:pt x="2791" y="226"/>
                  <a:pt x="2791" y="226"/>
                </a:cubicBezTo>
                <a:cubicBezTo>
                  <a:pt x="2784" y="252"/>
                  <a:pt x="2779" y="288"/>
                  <a:pt x="2775" y="319"/>
                </a:cubicBezTo>
                <a:lnTo>
                  <a:pt x="2771" y="319"/>
                </a:lnTo>
                <a:close/>
                <a:moveTo>
                  <a:pt x="2279" y="165"/>
                </a:moveTo>
                <a:cubicBezTo>
                  <a:pt x="2275" y="165"/>
                  <a:pt x="2275" y="165"/>
                  <a:pt x="2275" y="165"/>
                </a:cubicBezTo>
                <a:cubicBezTo>
                  <a:pt x="2270" y="119"/>
                  <a:pt x="2270" y="119"/>
                  <a:pt x="2270" y="119"/>
                </a:cubicBezTo>
                <a:cubicBezTo>
                  <a:pt x="2246" y="119"/>
                  <a:pt x="2225" y="123"/>
                  <a:pt x="2211" y="130"/>
                </a:cubicBezTo>
                <a:cubicBezTo>
                  <a:pt x="2211" y="369"/>
                  <a:pt x="2211" y="369"/>
                  <a:pt x="2211" y="369"/>
                </a:cubicBezTo>
                <a:cubicBezTo>
                  <a:pt x="2218" y="372"/>
                  <a:pt x="2230" y="375"/>
                  <a:pt x="2248" y="375"/>
                </a:cubicBezTo>
                <a:cubicBezTo>
                  <a:pt x="2265" y="375"/>
                  <a:pt x="2277" y="372"/>
                  <a:pt x="2284" y="369"/>
                </a:cubicBezTo>
                <a:cubicBezTo>
                  <a:pt x="2284" y="229"/>
                  <a:pt x="2284" y="229"/>
                  <a:pt x="2284" y="229"/>
                </a:cubicBezTo>
                <a:cubicBezTo>
                  <a:pt x="2293" y="203"/>
                  <a:pt x="2312" y="186"/>
                  <a:pt x="2338" y="186"/>
                </a:cubicBezTo>
                <a:cubicBezTo>
                  <a:pt x="2353" y="186"/>
                  <a:pt x="2363" y="189"/>
                  <a:pt x="2372" y="194"/>
                </a:cubicBezTo>
                <a:cubicBezTo>
                  <a:pt x="2375" y="187"/>
                  <a:pt x="2377" y="178"/>
                  <a:pt x="2377" y="164"/>
                </a:cubicBezTo>
                <a:cubicBezTo>
                  <a:pt x="2377" y="145"/>
                  <a:pt x="2373" y="131"/>
                  <a:pt x="2366" y="118"/>
                </a:cubicBezTo>
                <a:cubicBezTo>
                  <a:pt x="2360" y="115"/>
                  <a:pt x="2352" y="114"/>
                  <a:pt x="2343" y="114"/>
                </a:cubicBezTo>
                <a:cubicBezTo>
                  <a:pt x="2302" y="114"/>
                  <a:pt x="2286" y="137"/>
                  <a:pt x="2279" y="165"/>
                </a:cubicBezTo>
                <a:close/>
                <a:moveTo>
                  <a:pt x="1999" y="219"/>
                </a:moveTo>
                <a:cubicBezTo>
                  <a:pt x="2001" y="188"/>
                  <a:pt x="2020" y="168"/>
                  <a:pt x="2051" y="168"/>
                </a:cubicBezTo>
                <a:cubicBezTo>
                  <a:pt x="2087" y="168"/>
                  <a:pt x="2097" y="193"/>
                  <a:pt x="2093" y="219"/>
                </a:cubicBezTo>
                <a:lnTo>
                  <a:pt x="1999" y="219"/>
                </a:lnTo>
                <a:close/>
                <a:moveTo>
                  <a:pt x="2153" y="272"/>
                </a:moveTo>
                <a:cubicBezTo>
                  <a:pt x="2158" y="259"/>
                  <a:pt x="2161" y="241"/>
                  <a:pt x="2161" y="225"/>
                </a:cubicBezTo>
                <a:cubicBezTo>
                  <a:pt x="2161" y="159"/>
                  <a:pt x="2127" y="114"/>
                  <a:pt x="2054" y="114"/>
                </a:cubicBezTo>
                <a:cubicBezTo>
                  <a:pt x="1976" y="114"/>
                  <a:pt x="1926" y="168"/>
                  <a:pt x="1926" y="251"/>
                </a:cubicBezTo>
                <a:cubicBezTo>
                  <a:pt x="1926" y="332"/>
                  <a:pt x="1972" y="383"/>
                  <a:pt x="2060" y="383"/>
                </a:cubicBezTo>
                <a:cubicBezTo>
                  <a:pt x="2094" y="383"/>
                  <a:pt x="2122" y="375"/>
                  <a:pt x="2139" y="365"/>
                </a:cubicBezTo>
                <a:cubicBezTo>
                  <a:pt x="2150" y="352"/>
                  <a:pt x="2158" y="328"/>
                  <a:pt x="2157" y="309"/>
                </a:cubicBezTo>
                <a:cubicBezTo>
                  <a:pt x="2139" y="317"/>
                  <a:pt x="2111" y="324"/>
                  <a:pt x="2079" y="324"/>
                </a:cubicBezTo>
                <a:cubicBezTo>
                  <a:pt x="2029" y="324"/>
                  <a:pt x="2004" y="307"/>
                  <a:pt x="2001" y="272"/>
                </a:cubicBezTo>
                <a:lnTo>
                  <a:pt x="2153" y="272"/>
                </a:lnTo>
                <a:close/>
                <a:moveTo>
                  <a:pt x="1825" y="124"/>
                </a:moveTo>
                <a:cubicBezTo>
                  <a:pt x="1825" y="50"/>
                  <a:pt x="1825" y="50"/>
                  <a:pt x="1825" y="50"/>
                </a:cubicBezTo>
                <a:cubicBezTo>
                  <a:pt x="1797" y="50"/>
                  <a:pt x="1771" y="57"/>
                  <a:pt x="1753" y="70"/>
                </a:cubicBezTo>
                <a:cubicBezTo>
                  <a:pt x="1753" y="124"/>
                  <a:pt x="1753" y="124"/>
                  <a:pt x="1753" y="124"/>
                </a:cubicBezTo>
                <a:cubicBezTo>
                  <a:pt x="1724" y="124"/>
                  <a:pt x="1724" y="124"/>
                  <a:pt x="1724" y="124"/>
                </a:cubicBezTo>
                <a:cubicBezTo>
                  <a:pt x="1718" y="140"/>
                  <a:pt x="1714" y="164"/>
                  <a:pt x="1714" y="186"/>
                </a:cubicBezTo>
                <a:cubicBezTo>
                  <a:pt x="1753" y="186"/>
                  <a:pt x="1753" y="186"/>
                  <a:pt x="1753" y="186"/>
                </a:cubicBezTo>
                <a:cubicBezTo>
                  <a:pt x="1753" y="291"/>
                  <a:pt x="1753" y="291"/>
                  <a:pt x="1753" y="291"/>
                </a:cubicBezTo>
                <a:cubicBezTo>
                  <a:pt x="1753" y="346"/>
                  <a:pt x="1771" y="383"/>
                  <a:pt x="1832" y="383"/>
                </a:cubicBezTo>
                <a:cubicBezTo>
                  <a:pt x="1857" y="383"/>
                  <a:pt x="1875" y="377"/>
                  <a:pt x="1889" y="366"/>
                </a:cubicBezTo>
                <a:cubicBezTo>
                  <a:pt x="1899" y="353"/>
                  <a:pt x="1907" y="324"/>
                  <a:pt x="1905" y="303"/>
                </a:cubicBezTo>
                <a:cubicBezTo>
                  <a:pt x="1889" y="313"/>
                  <a:pt x="1874" y="316"/>
                  <a:pt x="1859" y="316"/>
                </a:cubicBezTo>
                <a:cubicBezTo>
                  <a:pt x="1832" y="316"/>
                  <a:pt x="1825" y="304"/>
                  <a:pt x="1825" y="280"/>
                </a:cubicBezTo>
                <a:cubicBezTo>
                  <a:pt x="1825" y="186"/>
                  <a:pt x="1825" y="186"/>
                  <a:pt x="1825" y="186"/>
                </a:cubicBezTo>
                <a:cubicBezTo>
                  <a:pt x="1892" y="186"/>
                  <a:pt x="1892" y="186"/>
                  <a:pt x="1892" y="186"/>
                </a:cubicBezTo>
                <a:cubicBezTo>
                  <a:pt x="1895" y="180"/>
                  <a:pt x="1896" y="167"/>
                  <a:pt x="1896" y="155"/>
                </a:cubicBezTo>
                <a:cubicBezTo>
                  <a:pt x="1896" y="142"/>
                  <a:pt x="1895" y="130"/>
                  <a:pt x="1892" y="124"/>
                </a:cubicBezTo>
                <a:lnTo>
                  <a:pt x="1825" y="124"/>
                </a:lnTo>
                <a:close/>
                <a:moveTo>
                  <a:pt x="1627" y="124"/>
                </a:moveTo>
                <a:cubicBezTo>
                  <a:pt x="1627" y="50"/>
                  <a:pt x="1627" y="50"/>
                  <a:pt x="1627" y="50"/>
                </a:cubicBezTo>
                <a:cubicBezTo>
                  <a:pt x="1599" y="50"/>
                  <a:pt x="1572" y="57"/>
                  <a:pt x="1554" y="70"/>
                </a:cubicBezTo>
                <a:cubicBezTo>
                  <a:pt x="1554" y="124"/>
                  <a:pt x="1554" y="124"/>
                  <a:pt x="1554" y="124"/>
                </a:cubicBezTo>
                <a:cubicBezTo>
                  <a:pt x="1526" y="124"/>
                  <a:pt x="1526" y="124"/>
                  <a:pt x="1526" y="124"/>
                </a:cubicBezTo>
                <a:cubicBezTo>
                  <a:pt x="1519" y="140"/>
                  <a:pt x="1516" y="164"/>
                  <a:pt x="1516" y="186"/>
                </a:cubicBezTo>
                <a:cubicBezTo>
                  <a:pt x="1554" y="186"/>
                  <a:pt x="1554" y="186"/>
                  <a:pt x="1554" y="186"/>
                </a:cubicBezTo>
                <a:cubicBezTo>
                  <a:pt x="1554" y="291"/>
                  <a:pt x="1554" y="291"/>
                  <a:pt x="1554" y="291"/>
                </a:cubicBezTo>
                <a:cubicBezTo>
                  <a:pt x="1554" y="346"/>
                  <a:pt x="1572" y="383"/>
                  <a:pt x="1634" y="383"/>
                </a:cubicBezTo>
                <a:cubicBezTo>
                  <a:pt x="1659" y="383"/>
                  <a:pt x="1676" y="377"/>
                  <a:pt x="1691" y="366"/>
                </a:cubicBezTo>
                <a:cubicBezTo>
                  <a:pt x="1701" y="353"/>
                  <a:pt x="1709" y="324"/>
                  <a:pt x="1706" y="303"/>
                </a:cubicBezTo>
                <a:cubicBezTo>
                  <a:pt x="1691" y="313"/>
                  <a:pt x="1676" y="316"/>
                  <a:pt x="1661" y="316"/>
                </a:cubicBezTo>
                <a:cubicBezTo>
                  <a:pt x="1634" y="316"/>
                  <a:pt x="1627" y="304"/>
                  <a:pt x="1627" y="280"/>
                </a:cubicBezTo>
                <a:cubicBezTo>
                  <a:pt x="1627" y="186"/>
                  <a:pt x="1627" y="186"/>
                  <a:pt x="1627" y="186"/>
                </a:cubicBezTo>
                <a:cubicBezTo>
                  <a:pt x="1693" y="186"/>
                  <a:pt x="1693" y="186"/>
                  <a:pt x="1693" y="186"/>
                </a:cubicBezTo>
                <a:cubicBezTo>
                  <a:pt x="1696" y="180"/>
                  <a:pt x="1698" y="167"/>
                  <a:pt x="1698" y="155"/>
                </a:cubicBezTo>
                <a:cubicBezTo>
                  <a:pt x="1698" y="142"/>
                  <a:pt x="1696" y="130"/>
                  <a:pt x="1693" y="124"/>
                </a:cubicBezTo>
                <a:lnTo>
                  <a:pt x="1627" y="124"/>
                </a:lnTo>
                <a:close/>
                <a:moveTo>
                  <a:pt x="1333" y="219"/>
                </a:moveTo>
                <a:cubicBezTo>
                  <a:pt x="1335" y="188"/>
                  <a:pt x="1354" y="168"/>
                  <a:pt x="1385" y="168"/>
                </a:cubicBezTo>
                <a:cubicBezTo>
                  <a:pt x="1421" y="168"/>
                  <a:pt x="1431" y="193"/>
                  <a:pt x="1427" y="219"/>
                </a:cubicBezTo>
                <a:lnTo>
                  <a:pt x="1333" y="219"/>
                </a:lnTo>
                <a:close/>
                <a:moveTo>
                  <a:pt x="1487" y="272"/>
                </a:moveTo>
                <a:cubicBezTo>
                  <a:pt x="1492" y="259"/>
                  <a:pt x="1495" y="241"/>
                  <a:pt x="1495" y="225"/>
                </a:cubicBezTo>
                <a:cubicBezTo>
                  <a:pt x="1495" y="159"/>
                  <a:pt x="1461" y="114"/>
                  <a:pt x="1388" y="114"/>
                </a:cubicBezTo>
                <a:cubicBezTo>
                  <a:pt x="1310" y="114"/>
                  <a:pt x="1260" y="168"/>
                  <a:pt x="1260" y="251"/>
                </a:cubicBezTo>
                <a:cubicBezTo>
                  <a:pt x="1260" y="332"/>
                  <a:pt x="1306" y="383"/>
                  <a:pt x="1394" y="383"/>
                </a:cubicBezTo>
                <a:cubicBezTo>
                  <a:pt x="1428" y="383"/>
                  <a:pt x="1456" y="375"/>
                  <a:pt x="1473" y="365"/>
                </a:cubicBezTo>
                <a:cubicBezTo>
                  <a:pt x="1484" y="352"/>
                  <a:pt x="1492" y="328"/>
                  <a:pt x="1491" y="309"/>
                </a:cubicBezTo>
                <a:cubicBezTo>
                  <a:pt x="1473" y="317"/>
                  <a:pt x="1445" y="324"/>
                  <a:pt x="1413" y="324"/>
                </a:cubicBezTo>
                <a:cubicBezTo>
                  <a:pt x="1363" y="324"/>
                  <a:pt x="1338" y="307"/>
                  <a:pt x="1335" y="272"/>
                </a:cubicBezTo>
                <a:lnTo>
                  <a:pt x="1487" y="272"/>
                </a:lnTo>
                <a:close/>
                <a:moveTo>
                  <a:pt x="1056" y="200"/>
                </a:moveTo>
                <a:cubicBezTo>
                  <a:pt x="1066" y="188"/>
                  <a:pt x="1079" y="177"/>
                  <a:pt x="1102" y="177"/>
                </a:cubicBezTo>
                <a:cubicBezTo>
                  <a:pt x="1134" y="177"/>
                  <a:pt x="1152" y="199"/>
                  <a:pt x="1152" y="245"/>
                </a:cubicBezTo>
                <a:cubicBezTo>
                  <a:pt x="1152" y="294"/>
                  <a:pt x="1133" y="322"/>
                  <a:pt x="1086" y="322"/>
                </a:cubicBezTo>
                <a:cubicBezTo>
                  <a:pt x="1075" y="322"/>
                  <a:pt x="1063" y="321"/>
                  <a:pt x="1056" y="319"/>
                </a:cubicBezTo>
                <a:lnTo>
                  <a:pt x="1056" y="200"/>
                </a:lnTo>
                <a:close/>
                <a:moveTo>
                  <a:pt x="1052" y="154"/>
                </a:moveTo>
                <a:cubicBezTo>
                  <a:pt x="1055" y="133"/>
                  <a:pt x="1057" y="102"/>
                  <a:pt x="1057" y="80"/>
                </a:cubicBezTo>
                <a:cubicBezTo>
                  <a:pt x="1057" y="0"/>
                  <a:pt x="1057" y="0"/>
                  <a:pt x="1057" y="0"/>
                </a:cubicBezTo>
                <a:cubicBezTo>
                  <a:pt x="1025" y="0"/>
                  <a:pt x="1002" y="5"/>
                  <a:pt x="985" y="14"/>
                </a:cubicBezTo>
                <a:cubicBezTo>
                  <a:pt x="985" y="364"/>
                  <a:pt x="985" y="364"/>
                  <a:pt x="985" y="364"/>
                </a:cubicBezTo>
                <a:cubicBezTo>
                  <a:pt x="1011" y="375"/>
                  <a:pt x="1048" y="383"/>
                  <a:pt x="1084" y="383"/>
                </a:cubicBezTo>
                <a:cubicBezTo>
                  <a:pt x="1174" y="383"/>
                  <a:pt x="1227" y="333"/>
                  <a:pt x="1227" y="238"/>
                </a:cubicBezTo>
                <a:cubicBezTo>
                  <a:pt x="1227" y="146"/>
                  <a:pt x="1177" y="114"/>
                  <a:pt x="1125" y="114"/>
                </a:cubicBezTo>
                <a:cubicBezTo>
                  <a:pt x="1087" y="114"/>
                  <a:pt x="1065" y="133"/>
                  <a:pt x="1056" y="154"/>
                </a:cubicBezTo>
                <a:lnTo>
                  <a:pt x="1052" y="154"/>
                </a:lnTo>
                <a:close/>
                <a:moveTo>
                  <a:pt x="682" y="219"/>
                </a:moveTo>
                <a:cubicBezTo>
                  <a:pt x="684" y="188"/>
                  <a:pt x="703" y="168"/>
                  <a:pt x="734" y="168"/>
                </a:cubicBezTo>
                <a:cubicBezTo>
                  <a:pt x="770" y="168"/>
                  <a:pt x="779" y="193"/>
                  <a:pt x="775" y="219"/>
                </a:cubicBezTo>
                <a:lnTo>
                  <a:pt x="682" y="219"/>
                </a:lnTo>
                <a:close/>
                <a:moveTo>
                  <a:pt x="836" y="272"/>
                </a:moveTo>
                <a:cubicBezTo>
                  <a:pt x="840" y="259"/>
                  <a:pt x="843" y="241"/>
                  <a:pt x="843" y="225"/>
                </a:cubicBezTo>
                <a:cubicBezTo>
                  <a:pt x="843" y="159"/>
                  <a:pt x="810" y="114"/>
                  <a:pt x="737" y="114"/>
                </a:cubicBezTo>
                <a:cubicBezTo>
                  <a:pt x="658" y="114"/>
                  <a:pt x="608" y="168"/>
                  <a:pt x="608" y="251"/>
                </a:cubicBezTo>
                <a:cubicBezTo>
                  <a:pt x="608" y="332"/>
                  <a:pt x="655" y="383"/>
                  <a:pt x="742" y="383"/>
                </a:cubicBezTo>
                <a:cubicBezTo>
                  <a:pt x="777" y="383"/>
                  <a:pt x="805" y="375"/>
                  <a:pt x="821" y="365"/>
                </a:cubicBezTo>
                <a:cubicBezTo>
                  <a:pt x="833" y="352"/>
                  <a:pt x="841" y="328"/>
                  <a:pt x="839" y="309"/>
                </a:cubicBezTo>
                <a:cubicBezTo>
                  <a:pt x="821" y="317"/>
                  <a:pt x="793" y="324"/>
                  <a:pt x="761" y="324"/>
                </a:cubicBezTo>
                <a:cubicBezTo>
                  <a:pt x="712" y="324"/>
                  <a:pt x="687" y="307"/>
                  <a:pt x="684" y="272"/>
                </a:cubicBezTo>
                <a:lnTo>
                  <a:pt x="836" y="272"/>
                </a:lnTo>
                <a:close/>
                <a:moveTo>
                  <a:pt x="399" y="209"/>
                </a:moveTo>
                <a:cubicBezTo>
                  <a:pt x="408" y="193"/>
                  <a:pt x="423" y="179"/>
                  <a:pt x="450" y="179"/>
                </a:cubicBezTo>
                <a:cubicBezTo>
                  <a:pt x="480" y="179"/>
                  <a:pt x="490" y="196"/>
                  <a:pt x="490" y="223"/>
                </a:cubicBezTo>
                <a:cubicBezTo>
                  <a:pt x="490" y="369"/>
                  <a:pt x="490" y="369"/>
                  <a:pt x="490" y="369"/>
                </a:cubicBezTo>
                <a:cubicBezTo>
                  <a:pt x="497" y="372"/>
                  <a:pt x="509" y="375"/>
                  <a:pt x="526" y="375"/>
                </a:cubicBezTo>
                <a:cubicBezTo>
                  <a:pt x="544" y="375"/>
                  <a:pt x="556" y="372"/>
                  <a:pt x="562" y="369"/>
                </a:cubicBezTo>
                <a:cubicBezTo>
                  <a:pt x="562" y="210"/>
                  <a:pt x="562" y="210"/>
                  <a:pt x="562" y="210"/>
                </a:cubicBezTo>
                <a:cubicBezTo>
                  <a:pt x="562" y="127"/>
                  <a:pt x="517" y="114"/>
                  <a:pt x="478" y="114"/>
                </a:cubicBezTo>
                <a:cubicBezTo>
                  <a:pt x="432" y="114"/>
                  <a:pt x="407" y="133"/>
                  <a:pt x="396" y="158"/>
                </a:cubicBezTo>
                <a:cubicBezTo>
                  <a:pt x="392" y="158"/>
                  <a:pt x="392" y="158"/>
                  <a:pt x="392" y="158"/>
                </a:cubicBezTo>
                <a:cubicBezTo>
                  <a:pt x="396" y="135"/>
                  <a:pt x="399" y="104"/>
                  <a:pt x="399" y="76"/>
                </a:cubicBezTo>
                <a:cubicBezTo>
                  <a:pt x="399" y="0"/>
                  <a:pt x="399" y="0"/>
                  <a:pt x="399" y="0"/>
                </a:cubicBezTo>
                <a:cubicBezTo>
                  <a:pt x="367" y="0"/>
                  <a:pt x="343" y="5"/>
                  <a:pt x="326" y="14"/>
                </a:cubicBezTo>
                <a:cubicBezTo>
                  <a:pt x="326" y="369"/>
                  <a:pt x="326" y="369"/>
                  <a:pt x="326" y="369"/>
                </a:cubicBezTo>
                <a:cubicBezTo>
                  <a:pt x="333" y="372"/>
                  <a:pt x="345" y="375"/>
                  <a:pt x="363" y="375"/>
                </a:cubicBezTo>
                <a:cubicBezTo>
                  <a:pt x="380" y="375"/>
                  <a:pt x="392" y="372"/>
                  <a:pt x="399" y="369"/>
                </a:cubicBezTo>
                <a:lnTo>
                  <a:pt x="399" y="209"/>
                </a:lnTo>
                <a:close/>
                <a:moveTo>
                  <a:pt x="282" y="84"/>
                </a:moveTo>
                <a:cubicBezTo>
                  <a:pt x="285" y="77"/>
                  <a:pt x="288" y="64"/>
                  <a:pt x="288" y="50"/>
                </a:cubicBezTo>
                <a:cubicBezTo>
                  <a:pt x="288" y="37"/>
                  <a:pt x="285" y="24"/>
                  <a:pt x="282" y="17"/>
                </a:cubicBezTo>
                <a:cubicBezTo>
                  <a:pt x="5" y="17"/>
                  <a:pt x="5" y="17"/>
                  <a:pt x="5" y="17"/>
                </a:cubicBezTo>
                <a:cubicBezTo>
                  <a:pt x="2" y="24"/>
                  <a:pt x="0" y="37"/>
                  <a:pt x="0" y="50"/>
                </a:cubicBezTo>
                <a:cubicBezTo>
                  <a:pt x="0" y="64"/>
                  <a:pt x="2" y="77"/>
                  <a:pt x="5" y="84"/>
                </a:cubicBezTo>
                <a:cubicBezTo>
                  <a:pt x="106" y="84"/>
                  <a:pt x="106" y="84"/>
                  <a:pt x="106" y="84"/>
                </a:cubicBezTo>
                <a:cubicBezTo>
                  <a:pt x="106" y="368"/>
                  <a:pt x="106" y="368"/>
                  <a:pt x="106" y="368"/>
                </a:cubicBezTo>
                <a:cubicBezTo>
                  <a:pt x="113" y="372"/>
                  <a:pt x="126" y="375"/>
                  <a:pt x="144" y="375"/>
                </a:cubicBezTo>
                <a:cubicBezTo>
                  <a:pt x="162" y="375"/>
                  <a:pt x="174" y="372"/>
                  <a:pt x="181" y="368"/>
                </a:cubicBezTo>
                <a:cubicBezTo>
                  <a:pt x="181" y="84"/>
                  <a:pt x="181" y="84"/>
                  <a:pt x="181" y="84"/>
                </a:cubicBezTo>
                <a:lnTo>
                  <a:pt x="282" y="84"/>
                </a:lnTo>
                <a:close/>
              </a:path>
            </a:pathLst>
          </a:custGeom>
          <a:solidFill>
            <a:srgbClr val="578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34141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circle left">
    <p:bg>
      <p:bgPr>
        <a:solidFill>
          <a:srgbClr val="FFFFFF"/>
        </a:solidFill>
        <a:effectLst/>
      </p:bgPr>
    </p:bg>
    <p:spTree>
      <p:nvGrpSpPr>
        <p:cNvPr id="1" name=""/>
        <p:cNvGrpSpPr/>
        <p:nvPr/>
      </p:nvGrpSpPr>
      <p:grpSpPr>
        <a:xfrm>
          <a:off x="0" y="0"/>
          <a:ext cx="0" cy="0"/>
          <a:chOff x="0" y="0"/>
          <a:chExt cx="0" cy="0"/>
        </a:xfrm>
      </p:grpSpPr>
      <p:sp>
        <p:nvSpPr>
          <p:cNvPr id="14" name="Beam 1">
            <a:extLst>
              <a:ext uri="{FF2B5EF4-FFF2-40B4-BE49-F238E27FC236}">
                <a16:creationId xmlns:a16="http://schemas.microsoft.com/office/drawing/2014/main" id="{33999E06-B16C-4A49-B4CB-0DA36F1C3D9E}"/>
              </a:ext>
            </a:extLst>
          </p:cNvPr>
          <p:cNvSpPr>
            <a:spLocks noSelect="1"/>
          </p:cNvSpPr>
          <p:nvPr userDrawn="1"/>
        </p:nvSpPr>
        <p:spPr>
          <a:xfrm>
            <a:off x="0" y="5513771"/>
            <a:ext cx="12192000" cy="1371613"/>
          </a:xfrm>
          <a:custGeom>
            <a:avLst/>
            <a:gdLst>
              <a:gd name="connsiteX0" fmla="*/ 10617328 w 12153804"/>
              <a:gd name="connsiteY0" fmla="*/ 294336 h 1371613"/>
              <a:gd name="connsiteX1" fmla="*/ 10836403 w 12153804"/>
              <a:gd name="connsiteY1" fmla="*/ 200515 h 1371613"/>
              <a:gd name="connsiteX2" fmla="*/ 11820431 w 12153804"/>
              <a:gd name="connsiteY2" fmla="*/ 200515 h 1371613"/>
              <a:gd name="connsiteX3" fmla="*/ 12039505 w 12153804"/>
              <a:gd name="connsiteY3" fmla="*/ 294336 h 1371613"/>
              <a:gd name="connsiteX4" fmla="*/ 12153805 w 12153804"/>
              <a:gd name="connsiteY4" fmla="*/ 294336 h 1371613"/>
              <a:gd name="connsiteX5" fmla="*/ 12153805 w 12153804"/>
              <a:gd name="connsiteY5" fmla="*/ 1371614 h 1371613"/>
              <a:gd name="connsiteX6" fmla="*/ 0 w 12153804"/>
              <a:gd name="connsiteY6" fmla="*/ 1371614 h 1371613"/>
              <a:gd name="connsiteX7" fmla="*/ 0 w 12153804"/>
              <a:gd name="connsiteY7" fmla="*/ 294336 h 137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53804" h="1371613">
                <a:moveTo>
                  <a:pt x="10617328" y="294336"/>
                </a:moveTo>
                <a:cubicBezTo>
                  <a:pt x="10698956" y="294336"/>
                  <a:pt x="10778394" y="257474"/>
                  <a:pt x="10836403" y="200515"/>
                </a:cubicBezTo>
                <a:cubicBezTo>
                  <a:pt x="11109933" y="-66838"/>
                  <a:pt x="11546900" y="-66838"/>
                  <a:pt x="11820431" y="200515"/>
                </a:cubicBezTo>
                <a:cubicBezTo>
                  <a:pt x="11878723" y="257665"/>
                  <a:pt x="11958161" y="294336"/>
                  <a:pt x="12039505" y="294336"/>
                </a:cubicBezTo>
                <a:lnTo>
                  <a:pt x="12153805" y="294336"/>
                </a:lnTo>
                <a:lnTo>
                  <a:pt x="12153805" y="1371614"/>
                </a:lnTo>
                <a:lnTo>
                  <a:pt x="0" y="1371614"/>
                </a:lnTo>
                <a:lnTo>
                  <a:pt x="0" y="294336"/>
                </a:lnTo>
                <a:close/>
              </a:path>
            </a:pathLst>
          </a:custGeom>
          <a:solidFill>
            <a:srgbClr val="FFFFFF"/>
          </a:solidFill>
          <a:ln w="9525" cap="flat">
            <a:noFill/>
            <a:prstDash val="solid"/>
            <a:miter/>
          </a:ln>
        </p:spPr>
        <p:txBody>
          <a:bodyPr rtlCol="0" anchor="ctr"/>
          <a:lstStyle/>
          <a:p>
            <a:endParaRPr lang="en-GB"/>
          </a:p>
        </p:txBody>
      </p:sp>
      <p:sp>
        <p:nvSpPr>
          <p:cNvPr id="18" name="Frame picture 2">
            <a:extLst>
              <a:ext uri="{FF2B5EF4-FFF2-40B4-BE49-F238E27FC236}">
                <a16:creationId xmlns:a16="http://schemas.microsoft.com/office/drawing/2014/main" id="{8E4BEA57-0809-4433-8067-508D8FAFC12D}"/>
              </a:ext>
            </a:extLst>
          </p:cNvPr>
          <p:cNvSpPr>
            <a:spLocks noGrp="1" noSelect="1"/>
          </p:cNvSpPr>
          <p:nvPr>
            <p:ph type="pic" sz="quarter" idx="10" hasCustomPrompt="1"/>
          </p:nvPr>
        </p:nvSpPr>
        <p:spPr>
          <a:xfrm>
            <a:off x="0" y="0"/>
            <a:ext cx="12193200" cy="5829300"/>
          </a:xfrm>
          <a:custGeom>
            <a:avLst/>
            <a:gdLst>
              <a:gd name="connsiteX0" fmla="*/ 0 w 12193200"/>
              <a:gd name="connsiteY0" fmla="*/ 0 h 5829300"/>
              <a:gd name="connsiteX1" fmla="*/ 12193200 w 12193200"/>
              <a:gd name="connsiteY1" fmla="*/ 0 h 5829300"/>
              <a:gd name="connsiteX2" fmla="*/ 12193200 w 12193200"/>
              <a:gd name="connsiteY2" fmla="*/ 5829300 h 5829300"/>
              <a:gd name="connsiteX3" fmla="*/ 12192000 w 12193200"/>
              <a:gd name="connsiteY3" fmla="*/ 5829300 h 5829300"/>
              <a:gd name="connsiteX4" fmla="*/ 12192000 w 12193200"/>
              <a:gd name="connsiteY4" fmla="*/ 5808110 h 5829300"/>
              <a:gd name="connsiteX5" fmla="*/ 12077382 w 12193200"/>
              <a:gd name="connsiteY5" fmla="*/ 5808110 h 5829300"/>
              <a:gd name="connsiteX6" fmla="*/ 11857672 w 12193200"/>
              <a:gd name="connsiteY6" fmla="*/ 5714108 h 5829300"/>
              <a:gd name="connsiteX7" fmla="*/ 10870565 w 12193200"/>
              <a:gd name="connsiteY7" fmla="*/ 5714108 h 5829300"/>
              <a:gd name="connsiteX8" fmla="*/ 10650855 w 12193200"/>
              <a:gd name="connsiteY8" fmla="*/ 5808110 h 5829300"/>
              <a:gd name="connsiteX9" fmla="*/ 0 w 12193200"/>
              <a:gd name="connsiteY9" fmla="*/ 580811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200" h="5829300">
                <a:moveTo>
                  <a:pt x="0" y="0"/>
                </a:moveTo>
                <a:lnTo>
                  <a:pt x="12193200" y="0"/>
                </a:lnTo>
                <a:lnTo>
                  <a:pt x="12193200" y="5829300"/>
                </a:lnTo>
                <a:lnTo>
                  <a:pt x="12192000" y="5829300"/>
                </a:lnTo>
                <a:lnTo>
                  <a:pt x="12192000" y="5808110"/>
                </a:lnTo>
                <a:lnTo>
                  <a:pt x="12077382" y="5808110"/>
                </a:lnTo>
                <a:cubicBezTo>
                  <a:pt x="11995785" y="5808110"/>
                  <a:pt x="11916092" y="5771271"/>
                  <a:pt x="11857672" y="5714108"/>
                </a:cubicBezTo>
                <a:cubicBezTo>
                  <a:pt x="11583035" y="5446713"/>
                  <a:pt x="11144885" y="5446713"/>
                  <a:pt x="10870565" y="5714108"/>
                </a:cubicBezTo>
                <a:cubicBezTo>
                  <a:pt x="10812145" y="5770954"/>
                  <a:pt x="10732452" y="5808110"/>
                  <a:pt x="10650855" y="5808110"/>
                </a:cubicBezTo>
                <a:cubicBezTo>
                  <a:pt x="10650855" y="5808110"/>
                  <a:pt x="10650855" y="5808110"/>
                  <a:pt x="0" y="5808110"/>
                </a:cubicBezTo>
                <a:close/>
              </a:path>
            </a:pathLst>
          </a:custGeom>
          <a:solidFill>
            <a:srgbClr val="D9D9D9"/>
          </a:solidFill>
        </p:spPr>
        <p:txBody>
          <a:bodyPr wrap="square">
            <a:noAutofit/>
          </a:bodyPr>
          <a:lstStyle>
            <a:lvl1pPr marL="228600" indent="-228600" algn="r" defTabSz="914400" rtl="0" eaLnBrk="1" latinLnBrk="0" hangingPunct="1">
              <a:lnSpc>
                <a:spcPct val="90000"/>
              </a:lnSpc>
              <a:spcBef>
                <a:spcPts val="1000"/>
              </a:spcBef>
              <a:buFont typeface="Arial" panose="020B0604020202020204" pitchFamily="34" charset="0"/>
              <a:buNone/>
              <a:defRPr sz="1800"/>
            </a:lvl1pPr>
          </a:lstStyle>
          <a:p>
            <a:r>
              <a:rPr lang="en-GB"/>
              <a:t>[Click in this frame and insert an image via Insert | Images | Pictures.]</a:t>
            </a:r>
          </a:p>
        </p:txBody>
      </p:sp>
      <p:sp>
        <p:nvSpPr>
          <p:cNvPr id="19" name="Frame 3">
            <a:extLst>
              <a:ext uri="{FF2B5EF4-FFF2-40B4-BE49-F238E27FC236}">
                <a16:creationId xmlns:a16="http://schemas.microsoft.com/office/drawing/2014/main" id="{8C28C91F-8208-4CE9-9882-7E4CCD699D0A}"/>
              </a:ext>
            </a:extLst>
          </p:cNvPr>
          <p:cNvSpPr>
            <a:spLocks noGrp="1" noSelect="1"/>
          </p:cNvSpPr>
          <p:nvPr>
            <p:ph type="body" idx="1000" hasCustomPrompt="1"/>
            <p:custDataLst>
              <p:custData r:id="rId1"/>
            </p:custDataLst>
          </p:nvPr>
        </p:nvSpPr>
        <p:spPr bwMode="auto">
          <a:xfrm>
            <a:off x="0" y="0"/>
            <a:ext cx="5553075" cy="4852988"/>
          </a:xfrm>
          <a:custGeom>
            <a:avLst/>
            <a:gdLst>
              <a:gd name="T0" fmla="*/ 16979 w 17493"/>
              <a:gd name="T1" fmla="*/ 3964 h 15284"/>
              <a:gd name="T2" fmla="*/ 16978 w 17493"/>
              <a:gd name="T3" fmla="*/ 4027 h 15284"/>
              <a:gd name="T4" fmla="*/ 6190 w 17493"/>
              <a:gd name="T5" fmla="*/ 14753 h 15284"/>
              <a:gd name="T6" fmla="*/ 6190 w 17493"/>
              <a:gd name="T7" fmla="*/ 14753 h 15284"/>
              <a:gd name="T8" fmla="*/ 6189 w 17493"/>
              <a:gd name="T9" fmla="*/ 14753 h 15284"/>
              <a:gd name="T10" fmla="*/ 0 w 17493"/>
              <a:gd name="T11" fmla="*/ 12801 h 15284"/>
              <a:gd name="T12" fmla="*/ 0 w 17493"/>
              <a:gd name="T13" fmla="*/ 12753 h 15284"/>
              <a:gd name="T14" fmla="*/ 180 w 17493"/>
              <a:gd name="T15" fmla="*/ 12877 h 15284"/>
              <a:gd name="T16" fmla="*/ 10373 w 17493"/>
              <a:gd name="T17" fmla="*/ 13868 h 15284"/>
              <a:gd name="T18" fmla="*/ 15103 w 17493"/>
              <a:gd name="T19" fmla="*/ 9974 h 15284"/>
              <a:gd name="T20" fmla="*/ 16183 w 17493"/>
              <a:gd name="T21" fmla="*/ 0 h 15284"/>
              <a:gd name="T22" fmla="*/ 16227 w 17493"/>
              <a:gd name="T23" fmla="*/ 0 h 15284"/>
              <a:gd name="T24" fmla="*/ 16978 w 17493"/>
              <a:gd name="T25" fmla="*/ 3900 h 15284"/>
              <a:gd name="T26" fmla="*/ 16979 w 17493"/>
              <a:gd name="T27" fmla="*/ 3964 h 15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93" h="15284">
                <a:moveTo>
                  <a:pt x="16979" y="3964"/>
                </a:moveTo>
                <a:cubicBezTo>
                  <a:pt x="16979" y="3985"/>
                  <a:pt x="16978" y="4006"/>
                  <a:pt x="16978" y="4027"/>
                </a:cubicBezTo>
                <a:cubicBezTo>
                  <a:pt x="16944" y="9957"/>
                  <a:pt x="12126" y="14753"/>
                  <a:pt x="6190" y="14753"/>
                </a:cubicBezTo>
                <a:cubicBezTo>
                  <a:pt x="6190" y="14753"/>
                  <a:pt x="6190" y="14753"/>
                  <a:pt x="6190" y="14753"/>
                </a:cubicBezTo>
                <a:cubicBezTo>
                  <a:pt x="6190" y="14753"/>
                  <a:pt x="6190" y="14753"/>
                  <a:pt x="6189" y="14753"/>
                </a:cubicBezTo>
                <a:cubicBezTo>
                  <a:pt x="3887" y="14753"/>
                  <a:pt x="1752" y="14031"/>
                  <a:pt x="0" y="12801"/>
                </a:cubicBezTo>
                <a:cubicBezTo>
                  <a:pt x="0" y="12753"/>
                  <a:pt x="0" y="12753"/>
                  <a:pt x="0" y="12753"/>
                </a:cubicBezTo>
                <a:cubicBezTo>
                  <a:pt x="60" y="12795"/>
                  <a:pt x="120" y="12836"/>
                  <a:pt x="180" y="12877"/>
                </a:cubicBezTo>
                <a:cubicBezTo>
                  <a:pt x="3191" y="14912"/>
                  <a:pt x="7027" y="15284"/>
                  <a:pt x="10373" y="13868"/>
                </a:cubicBezTo>
                <a:cubicBezTo>
                  <a:pt x="12294" y="13055"/>
                  <a:pt x="13936" y="11702"/>
                  <a:pt x="15103" y="9974"/>
                </a:cubicBezTo>
                <a:cubicBezTo>
                  <a:pt x="17093" y="7028"/>
                  <a:pt x="17493" y="3294"/>
                  <a:pt x="16183" y="0"/>
                </a:cubicBezTo>
                <a:cubicBezTo>
                  <a:pt x="16227" y="0"/>
                  <a:pt x="16227" y="0"/>
                  <a:pt x="16227" y="0"/>
                </a:cubicBezTo>
                <a:cubicBezTo>
                  <a:pt x="16705" y="1208"/>
                  <a:pt x="16970" y="2524"/>
                  <a:pt x="16978" y="3900"/>
                </a:cubicBezTo>
                <a:cubicBezTo>
                  <a:pt x="16978" y="3921"/>
                  <a:pt x="16979" y="3942"/>
                  <a:pt x="16979" y="39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None/>
              <a:defRPr/>
            </a:lvl1pPr>
          </a:lstStyle>
          <a:p>
            <a:r>
              <a:rPr lang="en-GB"/>
              <a:t> </a:t>
            </a:r>
          </a:p>
        </p:txBody>
      </p:sp>
      <p:grpSp>
        <p:nvGrpSpPr>
          <p:cNvPr id="5" name="Groep 4">
            <a:extLst>
              <a:ext uri="{FF2B5EF4-FFF2-40B4-BE49-F238E27FC236}">
                <a16:creationId xmlns:a16="http://schemas.microsoft.com/office/drawing/2014/main" id="{40097E59-6983-417B-9AA0-B1B14625269C}"/>
              </a:ext>
            </a:extLst>
          </p:cNvPr>
          <p:cNvGrpSpPr>
            <a:grpSpLocks noSelect="1"/>
          </p:cNvGrpSpPr>
          <p:nvPr userDrawn="1"/>
        </p:nvGrpSpPr>
        <p:grpSpPr>
          <a:xfrm>
            <a:off x="10083800" y="6013450"/>
            <a:ext cx="1420813" cy="503238"/>
            <a:chOff x="10083800" y="6013450"/>
            <a:chExt cx="1420813" cy="503238"/>
          </a:xfrm>
        </p:grpSpPr>
        <p:sp>
          <p:nvSpPr>
            <p:cNvPr id="7" name="Freeform 7">
              <a:extLst>
                <a:ext uri="{FF2B5EF4-FFF2-40B4-BE49-F238E27FC236}">
                  <a16:creationId xmlns:a16="http://schemas.microsoft.com/office/drawing/2014/main" id="{1E858F61-F879-449B-82B9-9A16F2E8E62A}"/>
                </a:ext>
              </a:extLst>
            </p:cNvPr>
            <p:cNvSpPr>
              <a:spLocks noSelect="1"/>
            </p:cNvSpPr>
            <p:nvPr userDrawn="1"/>
          </p:nvSpPr>
          <p:spPr bwMode="auto">
            <a:xfrm>
              <a:off x="11223625" y="6013450"/>
              <a:ext cx="257175" cy="269875"/>
            </a:xfrm>
            <a:custGeom>
              <a:avLst/>
              <a:gdLst>
                <a:gd name="T0" fmla="*/ 0 w 811"/>
                <a:gd name="T1" fmla="*/ 442 h 849"/>
                <a:gd name="T2" fmla="*/ 20 w 811"/>
                <a:gd name="T3" fmla="*/ 572 h 849"/>
                <a:gd name="T4" fmla="*/ 38 w 811"/>
                <a:gd name="T5" fmla="*/ 516 h 849"/>
                <a:gd name="T6" fmla="*/ 421 w 811"/>
                <a:gd name="T7" fmla="*/ 156 h 849"/>
                <a:gd name="T8" fmla="*/ 414 w 811"/>
                <a:gd name="T9" fmla="*/ 88 h 849"/>
                <a:gd name="T10" fmla="*/ 622 w 811"/>
                <a:gd name="T11" fmla="*/ 275 h 849"/>
                <a:gd name="T12" fmla="*/ 432 w 811"/>
                <a:gd name="T13" fmla="*/ 455 h 849"/>
                <a:gd name="T14" fmla="*/ 404 w 811"/>
                <a:gd name="T15" fmla="*/ 364 h 849"/>
                <a:gd name="T16" fmla="*/ 101 w 811"/>
                <a:gd name="T17" fmla="*/ 605 h 849"/>
                <a:gd name="T18" fmla="*/ 400 w 811"/>
                <a:gd name="T19" fmla="*/ 849 h 849"/>
                <a:gd name="T20" fmla="*/ 429 w 811"/>
                <a:gd name="T21" fmla="*/ 758 h 849"/>
                <a:gd name="T22" fmla="*/ 811 w 811"/>
                <a:gd name="T23" fmla="*/ 347 h 849"/>
                <a:gd name="T24" fmla="*/ 419 w 811"/>
                <a:gd name="T25" fmla="*/ 0 h 849"/>
                <a:gd name="T26" fmla="*/ 0 w 811"/>
                <a:gd name="T27" fmla="*/ 442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 h="849">
                  <a:moveTo>
                    <a:pt x="0" y="442"/>
                  </a:moveTo>
                  <a:cubicBezTo>
                    <a:pt x="0" y="487"/>
                    <a:pt x="7" y="531"/>
                    <a:pt x="20" y="572"/>
                  </a:cubicBezTo>
                  <a:cubicBezTo>
                    <a:pt x="16" y="555"/>
                    <a:pt x="39" y="535"/>
                    <a:pt x="38" y="516"/>
                  </a:cubicBezTo>
                  <a:cubicBezTo>
                    <a:pt x="38" y="302"/>
                    <a:pt x="252" y="156"/>
                    <a:pt x="421" y="156"/>
                  </a:cubicBezTo>
                  <a:cubicBezTo>
                    <a:pt x="414" y="88"/>
                    <a:pt x="414" y="88"/>
                    <a:pt x="414" y="88"/>
                  </a:cubicBezTo>
                  <a:cubicBezTo>
                    <a:pt x="487" y="88"/>
                    <a:pt x="595" y="194"/>
                    <a:pt x="622" y="275"/>
                  </a:cubicBezTo>
                  <a:cubicBezTo>
                    <a:pt x="595" y="391"/>
                    <a:pt x="506" y="455"/>
                    <a:pt x="432" y="455"/>
                  </a:cubicBezTo>
                  <a:cubicBezTo>
                    <a:pt x="404" y="364"/>
                    <a:pt x="404" y="364"/>
                    <a:pt x="404" y="364"/>
                  </a:cubicBezTo>
                  <a:cubicBezTo>
                    <a:pt x="330" y="364"/>
                    <a:pt x="128" y="489"/>
                    <a:pt x="101" y="605"/>
                  </a:cubicBezTo>
                  <a:cubicBezTo>
                    <a:pt x="128" y="686"/>
                    <a:pt x="326" y="849"/>
                    <a:pt x="400" y="849"/>
                  </a:cubicBezTo>
                  <a:cubicBezTo>
                    <a:pt x="429" y="758"/>
                    <a:pt x="429" y="758"/>
                    <a:pt x="429" y="758"/>
                  </a:cubicBezTo>
                  <a:cubicBezTo>
                    <a:pt x="598" y="758"/>
                    <a:pt x="811" y="561"/>
                    <a:pt x="811" y="347"/>
                  </a:cubicBezTo>
                  <a:cubicBezTo>
                    <a:pt x="811" y="139"/>
                    <a:pt x="579" y="25"/>
                    <a:pt x="419" y="0"/>
                  </a:cubicBezTo>
                  <a:cubicBezTo>
                    <a:pt x="186" y="13"/>
                    <a:pt x="0" y="206"/>
                    <a:pt x="0" y="442"/>
                  </a:cubicBezTo>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8">
              <a:extLst>
                <a:ext uri="{FF2B5EF4-FFF2-40B4-BE49-F238E27FC236}">
                  <a16:creationId xmlns:a16="http://schemas.microsoft.com/office/drawing/2014/main" id="{CE806A3C-45CC-4259-A54A-41749CCFE3D7}"/>
                </a:ext>
              </a:extLst>
            </p:cNvPr>
            <p:cNvSpPr>
              <a:spLocks noSelect="1"/>
            </p:cNvSpPr>
            <p:nvPr userDrawn="1"/>
          </p:nvSpPr>
          <p:spPr bwMode="auto">
            <a:xfrm>
              <a:off x="11228388" y="6013450"/>
              <a:ext cx="276225" cy="280988"/>
            </a:xfrm>
            <a:custGeom>
              <a:avLst/>
              <a:gdLst>
                <a:gd name="T0" fmla="*/ 446 w 872"/>
                <a:gd name="T1" fmla="*/ 0 h 884"/>
                <a:gd name="T2" fmla="*/ 431 w 872"/>
                <a:gd name="T3" fmla="*/ 0 h 884"/>
                <a:gd name="T4" fmla="*/ 406 w 872"/>
                <a:gd name="T5" fmla="*/ 0 h 884"/>
                <a:gd name="T6" fmla="*/ 768 w 872"/>
                <a:gd name="T7" fmla="*/ 355 h 884"/>
                <a:gd name="T8" fmla="*/ 388 w 872"/>
                <a:gd name="T9" fmla="*/ 743 h 884"/>
                <a:gd name="T10" fmla="*/ 388 w 872"/>
                <a:gd name="T11" fmla="*/ 824 h 884"/>
                <a:gd name="T12" fmla="*/ 116 w 872"/>
                <a:gd name="T13" fmla="*/ 604 h 884"/>
                <a:gd name="T14" fmla="*/ 384 w 872"/>
                <a:gd name="T15" fmla="*/ 392 h 884"/>
                <a:gd name="T16" fmla="*/ 384 w 872"/>
                <a:gd name="T17" fmla="*/ 477 h 884"/>
                <a:gd name="T18" fmla="*/ 651 w 872"/>
                <a:gd name="T19" fmla="*/ 269 h 884"/>
                <a:gd name="T20" fmla="*/ 384 w 872"/>
                <a:gd name="T21" fmla="*/ 53 h 884"/>
                <a:gd name="T22" fmla="*/ 384 w 872"/>
                <a:gd name="T23" fmla="*/ 130 h 884"/>
                <a:gd name="T24" fmla="*/ 0 w 872"/>
                <a:gd name="T25" fmla="*/ 517 h 884"/>
                <a:gd name="T26" fmla="*/ 7 w 872"/>
                <a:gd name="T27" fmla="*/ 572 h 884"/>
                <a:gd name="T28" fmla="*/ 430 w 872"/>
                <a:gd name="T29" fmla="*/ 884 h 884"/>
                <a:gd name="T30" fmla="*/ 440 w 872"/>
                <a:gd name="T31" fmla="*/ 884 h 884"/>
                <a:gd name="T32" fmla="*/ 872 w 872"/>
                <a:gd name="T33" fmla="*/ 442 h 884"/>
                <a:gd name="T34" fmla="*/ 446 w 872"/>
                <a:gd name="T35"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2" h="884">
                  <a:moveTo>
                    <a:pt x="446" y="0"/>
                  </a:moveTo>
                  <a:cubicBezTo>
                    <a:pt x="443" y="0"/>
                    <a:pt x="438" y="0"/>
                    <a:pt x="431" y="0"/>
                  </a:cubicBezTo>
                  <a:cubicBezTo>
                    <a:pt x="423" y="0"/>
                    <a:pt x="413" y="0"/>
                    <a:pt x="406" y="0"/>
                  </a:cubicBezTo>
                  <a:cubicBezTo>
                    <a:pt x="566" y="25"/>
                    <a:pt x="768" y="147"/>
                    <a:pt x="768" y="355"/>
                  </a:cubicBezTo>
                  <a:cubicBezTo>
                    <a:pt x="768" y="570"/>
                    <a:pt x="557" y="743"/>
                    <a:pt x="388" y="743"/>
                  </a:cubicBezTo>
                  <a:cubicBezTo>
                    <a:pt x="388" y="824"/>
                    <a:pt x="388" y="824"/>
                    <a:pt x="388" y="824"/>
                  </a:cubicBezTo>
                  <a:cubicBezTo>
                    <a:pt x="314" y="824"/>
                    <a:pt x="144" y="685"/>
                    <a:pt x="116" y="604"/>
                  </a:cubicBezTo>
                  <a:cubicBezTo>
                    <a:pt x="144" y="488"/>
                    <a:pt x="310" y="392"/>
                    <a:pt x="384" y="392"/>
                  </a:cubicBezTo>
                  <a:cubicBezTo>
                    <a:pt x="384" y="477"/>
                    <a:pt x="384" y="477"/>
                    <a:pt x="384" y="477"/>
                  </a:cubicBezTo>
                  <a:cubicBezTo>
                    <a:pt x="458" y="477"/>
                    <a:pt x="624" y="384"/>
                    <a:pt x="651" y="269"/>
                  </a:cubicBezTo>
                  <a:cubicBezTo>
                    <a:pt x="624" y="188"/>
                    <a:pt x="458" y="53"/>
                    <a:pt x="384" y="53"/>
                  </a:cubicBezTo>
                  <a:cubicBezTo>
                    <a:pt x="384" y="130"/>
                    <a:pt x="384" y="130"/>
                    <a:pt x="384" y="130"/>
                  </a:cubicBezTo>
                  <a:cubicBezTo>
                    <a:pt x="215" y="130"/>
                    <a:pt x="0" y="303"/>
                    <a:pt x="0" y="517"/>
                  </a:cubicBezTo>
                  <a:cubicBezTo>
                    <a:pt x="1" y="537"/>
                    <a:pt x="3" y="555"/>
                    <a:pt x="7" y="572"/>
                  </a:cubicBezTo>
                  <a:cubicBezTo>
                    <a:pt x="62" y="753"/>
                    <a:pt x="231" y="884"/>
                    <a:pt x="430" y="884"/>
                  </a:cubicBezTo>
                  <a:cubicBezTo>
                    <a:pt x="433" y="884"/>
                    <a:pt x="436" y="884"/>
                    <a:pt x="440" y="884"/>
                  </a:cubicBezTo>
                  <a:cubicBezTo>
                    <a:pt x="679" y="879"/>
                    <a:pt x="872" y="683"/>
                    <a:pt x="872" y="442"/>
                  </a:cubicBezTo>
                  <a:cubicBezTo>
                    <a:pt x="872" y="203"/>
                    <a:pt x="683" y="8"/>
                    <a:pt x="446" y="0"/>
                  </a:cubicBez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9">
              <a:extLst>
                <a:ext uri="{FF2B5EF4-FFF2-40B4-BE49-F238E27FC236}">
                  <a16:creationId xmlns:a16="http://schemas.microsoft.com/office/drawing/2014/main" id="{FD73386A-BE07-494B-A735-037462564948}"/>
                </a:ext>
              </a:extLst>
            </p:cNvPr>
            <p:cNvSpPr>
              <a:spLocks noSelect="1"/>
            </p:cNvSpPr>
            <p:nvPr userDrawn="1"/>
          </p:nvSpPr>
          <p:spPr bwMode="auto">
            <a:xfrm>
              <a:off x="10083800" y="6224588"/>
              <a:ext cx="1147763" cy="292100"/>
            </a:xfrm>
            <a:custGeom>
              <a:avLst/>
              <a:gdLst>
                <a:gd name="T0" fmla="*/ 1866 w 3615"/>
                <a:gd name="T1" fmla="*/ 321 h 922"/>
                <a:gd name="T2" fmla="*/ 1884 w 3615"/>
                <a:gd name="T3" fmla="*/ 922 h 922"/>
                <a:gd name="T4" fmla="*/ 1989 w 3615"/>
                <a:gd name="T5" fmla="*/ 721 h 922"/>
                <a:gd name="T6" fmla="*/ 2108 w 3615"/>
                <a:gd name="T7" fmla="*/ 214 h 922"/>
                <a:gd name="T8" fmla="*/ 1988 w 3615"/>
                <a:gd name="T9" fmla="*/ 318 h 922"/>
                <a:gd name="T10" fmla="*/ 2074 w 3615"/>
                <a:gd name="T11" fmla="*/ 649 h 922"/>
                <a:gd name="T12" fmla="*/ 2572 w 3615"/>
                <a:gd name="T13" fmla="*/ 640 h 922"/>
                <a:gd name="T14" fmla="*/ 2522 w 3615"/>
                <a:gd name="T15" fmla="*/ 12 h 922"/>
                <a:gd name="T16" fmla="*/ 2413 w 3615"/>
                <a:gd name="T17" fmla="*/ 47 h 922"/>
                <a:gd name="T18" fmla="*/ 2619 w 3615"/>
                <a:gd name="T19" fmla="*/ 719 h 922"/>
                <a:gd name="T20" fmla="*/ 2617 w 3615"/>
                <a:gd name="T21" fmla="*/ 646 h 922"/>
                <a:gd name="T22" fmla="*/ 3115 w 3615"/>
                <a:gd name="T23" fmla="*/ 215 h 922"/>
                <a:gd name="T24" fmla="*/ 3014 w 3615"/>
                <a:gd name="T25" fmla="*/ 558 h 922"/>
                <a:gd name="T26" fmla="*/ 2832 w 3615"/>
                <a:gd name="T27" fmla="*/ 229 h 922"/>
                <a:gd name="T28" fmla="*/ 2726 w 3615"/>
                <a:gd name="T29" fmla="*/ 231 h 922"/>
                <a:gd name="T30" fmla="*/ 2924 w 3615"/>
                <a:gd name="T31" fmla="*/ 736 h 922"/>
                <a:gd name="T32" fmla="*/ 3124 w 3615"/>
                <a:gd name="T33" fmla="*/ 214 h 922"/>
                <a:gd name="T34" fmla="*/ 3458 w 3615"/>
                <a:gd name="T35" fmla="*/ 301 h 922"/>
                <a:gd name="T36" fmla="*/ 3589 w 3615"/>
                <a:gd name="T37" fmla="*/ 308 h 922"/>
                <a:gd name="T38" fmla="*/ 3588 w 3615"/>
                <a:gd name="T39" fmla="*/ 235 h 922"/>
                <a:gd name="T40" fmla="*/ 3397 w 3615"/>
                <a:gd name="T41" fmla="*/ 519 h 922"/>
                <a:gd name="T42" fmla="*/ 3406 w 3615"/>
                <a:gd name="T43" fmla="*/ 648 h 922"/>
                <a:gd name="T44" fmla="*/ 3252 w 3615"/>
                <a:gd name="T45" fmla="*/ 634 h 922"/>
                <a:gd name="T46" fmla="*/ 3251 w 3615"/>
                <a:gd name="T47" fmla="*/ 707 h 922"/>
                <a:gd name="T48" fmla="*/ 3466 w 3615"/>
                <a:gd name="T49" fmla="*/ 423 h 922"/>
                <a:gd name="T50" fmla="*/ 443 w 3615"/>
                <a:gd name="T51" fmla="*/ 89 h 922"/>
                <a:gd name="T52" fmla="*/ 219 w 3615"/>
                <a:gd name="T53" fmla="*/ 0 h 922"/>
                <a:gd name="T54" fmla="*/ 15 w 3615"/>
                <a:gd name="T55" fmla="*/ 700 h 922"/>
                <a:gd name="T56" fmla="*/ 131 w 3615"/>
                <a:gd name="T57" fmla="*/ 436 h 922"/>
                <a:gd name="T58" fmla="*/ 339 w 3615"/>
                <a:gd name="T59" fmla="*/ 345 h 922"/>
                <a:gd name="T60" fmla="*/ 131 w 3615"/>
                <a:gd name="T61" fmla="*/ 239 h 922"/>
                <a:gd name="T62" fmla="*/ 660 w 3615"/>
                <a:gd name="T63" fmla="*/ 191 h 922"/>
                <a:gd name="T64" fmla="*/ 886 w 3615"/>
                <a:gd name="T65" fmla="*/ 452 h 922"/>
                <a:gd name="T66" fmla="*/ 559 w 3615"/>
                <a:gd name="T67" fmla="*/ 452 h 922"/>
                <a:gd name="T68" fmla="*/ 660 w 3615"/>
                <a:gd name="T69" fmla="*/ 624 h 922"/>
                <a:gd name="T70" fmla="*/ 1189 w 3615"/>
                <a:gd name="T71" fmla="*/ 277 h 922"/>
                <a:gd name="T72" fmla="*/ 1321 w 3615"/>
                <a:gd name="T73" fmla="*/ 284 h 922"/>
                <a:gd name="T74" fmla="*/ 1320 w 3615"/>
                <a:gd name="T75" fmla="*/ 211 h 922"/>
                <a:gd name="T76" fmla="*/ 1128 w 3615"/>
                <a:gd name="T77" fmla="*/ 495 h 922"/>
                <a:gd name="T78" fmla="*/ 1137 w 3615"/>
                <a:gd name="T79" fmla="*/ 624 h 922"/>
                <a:gd name="T80" fmla="*/ 984 w 3615"/>
                <a:gd name="T81" fmla="*/ 611 h 922"/>
                <a:gd name="T82" fmla="*/ 983 w 3615"/>
                <a:gd name="T83" fmla="*/ 683 h 922"/>
                <a:gd name="T84" fmla="*/ 1197 w 3615"/>
                <a:gd name="T85" fmla="*/ 399 h 922"/>
                <a:gd name="T86" fmla="*/ 1720 w 3615"/>
                <a:gd name="T87" fmla="*/ 607 h 922"/>
                <a:gd name="T88" fmla="*/ 1588 w 3615"/>
                <a:gd name="T89" fmla="*/ 295 h 922"/>
                <a:gd name="T90" fmla="*/ 1731 w 3615"/>
                <a:gd name="T91" fmla="*/ 217 h 922"/>
                <a:gd name="T92" fmla="*/ 1588 w 3615"/>
                <a:gd name="T93" fmla="*/ 50 h 922"/>
                <a:gd name="T94" fmla="*/ 1482 w 3615"/>
                <a:gd name="T95" fmla="*/ 52 h 922"/>
                <a:gd name="T96" fmla="*/ 1621 w 3615"/>
                <a:gd name="T97" fmla="*/ 708 h 922"/>
                <a:gd name="T98" fmla="*/ 1745 w 3615"/>
                <a:gd name="T99" fmla="*/ 66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15" h="922">
                  <a:moveTo>
                    <a:pt x="2108" y="214"/>
                  </a:moveTo>
                  <a:cubicBezTo>
                    <a:pt x="2048" y="214"/>
                    <a:pt x="1978" y="225"/>
                    <a:pt x="1923" y="244"/>
                  </a:cubicBezTo>
                  <a:cubicBezTo>
                    <a:pt x="1882" y="258"/>
                    <a:pt x="1866" y="272"/>
                    <a:pt x="1866" y="321"/>
                  </a:cubicBezTo>
                  <a:cubicBezTo>
                    <a:pt x="1866" y="907"/>
                    <a:pt x="1866" y="907"/>
                    <a:pt x="1866" y="907"/>
                  </a:cubicBezTo>
                  <a:cubicBezTo>
                    <a:pt x="1866" y="917"/>
                    <a:pt x="1872" y="922"/>
                    <a:pt x="1881" y="922"/>
                  </a:cubicBezTo>
                  <a:cubicBezTo>
                    <a:pt x="1884" y="922"/>
                    <a:pt x="1884" y="922"/>
                    <a:pt x="1884" y="922"/>
                  </a:cubicBezTo>
                  <a:cubicBezTo>
                    <a:pt x="1973" y="905"/>
                    <a:pt x="1973" y="905"/>
                    <a:pt x="1973" y="905"/>
                  </a:cubicBezTo>
                  <a:cubicBezTo>
                    <a:pt x="1984" y="903"/>
                    <a:pt x="1989" y="898"/>
                    <a:pt x="1989" y="886"/>
                  </a:cubicBezTo>
                  <a:cubicBezTo>
                    <a:pt x="1989" y="721"/>
                    <a:pt x="1989" y="721"/>
                    <a:pt x="1989" y="721"/>
                  </a:cubicBezTo>
                  <a:cubicBezTo>
                    <a:pt x="2021" y="729"/>
                    <a:pt x="2061" y="736"/>
                    <a:pt x="2106" y="736"/>
                  </a:cubicBezTo>
                  <a:cubicBezTo>
                    <a:pt x="2275" y="736"/>
                    <a:pt x="2306" y="625"/>
                    <a:pt x="2306" y="476"/>
                  </a:cubicBezTo>
                  <a:cubicBezTo>
                    <a:pt x="2306" y="325"/>
                    <a:pt x="2284" y="214"/>
                    <a:pt x="2108" y="214"/>
                  </a:cubicBezTo>
                  <a:moveTo>
                    <a:pt x="2074" y="649"/>
                  </a:moveTo>
                  <a:cubicBezTo>
                    <a:pt x="2025" y="649"/>
                    <a:pt x="1988" y="637"/>
                    <a:pt x="1988" y="637"/>
                  </a:cubicBezTo>
                  <a:cubicBezTo>
                    <a:pt x="1988" y="318"/>
                    <a:pt x="1988" y="318"/>
                    <a:pt x="1988" y="318"/>
                  </a:cubicBezTo>
                  <a:cubicBezTo>
                    <a:pt x="1988" y="318"/>
                    <a:pt x="2041" y="303"/>
                    <a:pt x="2083" y="303"/>
                  </a:cubicBezTo>
                  <a:cubicBezTo>
                    <a:pt x="2152" y="303"/>
                    <a:pt x="2182" y="319"/>
                    <a:pt x="2182" y="473"/>
                  </a:cubicBezTo>
                  <a:cubicBezTo>
                    <a:pt x="2182" y="616"/>
                    <a:pt x="2157" y="649"/>
                    <a:pt x="2074" y="649"/>
                  </a:cubicBezTo>
                  <a:moveTo>
                    <a:pt x="2607" y="636"/>
                  </a:moveTo>
                  <a:cubicBezTo>
                    <a:pt x="2603" y="636"/>
                    <a:pt x="2603" y="636"/>
                    <a:pt x="2603" y="636"/>
                  </a:cubicBezTo>
                  <a:cubicBezTo>
                    <a:pt x="2597" y="637"/>
                    <a:pt x="2586" y="640"/>
                    <a:pt x="2572" y="640"/>
                  </a:cubicBezTo>
                  <a:cubicBezTo>
                    <a:pt x="2554" y="640"/>
                    <a:pt x="2535" y="632"/>
                    <a:pt x="2535" y="599"/>
                  </a:cubicBezTo>
                  <a:cubicBezTo>
                    <a:pt x="2535" y="27"/>
                    <a:pt x="2535" y="27"/>
                    <a:pt x="2535" y="27"/>
                  </a:cubicBezTo>
                  <a:cubicBezTo>
                    <a:pt x="2535" y="17"/>
                    <a:pt x="2530" y="12"/>
                    <a:pt x="2522" y="12"/>
                  </a:cubicBezTo>
                  <a:cubicBezTo>
                    <a:pt x="2518" y="12"/>
                    <a:pt x="2518" y="12"/>
                    <a:pt x="2518" y="12"/>
                  </a:cubicBezTo>
                  <a:cubicBezTo>
                    <a:pt x="2428" y="28"/>
                    <a:pt x="2428" y="28"/>
                    <a:pt x="2428" y="28"/>
                  </a:cubicBezTo>
                  <a:cubicBezTo>
                    <a:pt x="2417" y="30"/>
                    <a:pt x="2413" y="34"/>
                    <a:pt x="2413" y="47"/>
                  </a:cubicBezTo>
                  <a:cubicBezTo>
                    <a:pt x="2413" y="608"/>
                    <a:pt x="2413" y="608"/>
                    <a:pt x="2413" y="608"/>
                  </a:cubicBezTo>
                  <a:cubicBezTo>
                    <a:pt x="2413" y="685"/>
                    <a:pt x="2455" y="732"/>
                    <a:pt x="2537" y="732"/>
                  </a:cubicBezTo>
                  <a:cubicBezTo>
                    <a:pt x="2584" y="732"/>
                    <a:pt x="2611" y="723"/>
                    <a:pt x="2619" y="719"/>
                  </a:cubicBezTo>
                  <a:cubicBezTo>
                    <a:pt x="2622" y="717"/>
                    <a:pt x="2627" y="714"/>
                    <a:pt x="2627" y="706"/>
                  </a:cubicBezTo>
                  <a:cubicBezTo>
                    <a:pt x="2627" y="703"/>
                    <a:pt x="2627" y="703"/>
                    <a:pt x="2627" y="703"/>
                  </a:cubicBezTo>
                  <a:cubicBezTo>
                    <a:pt x="2617" y="646"/>
                    <a:pt x="2617" y="646"/>
                    <a:pt x="2617" y="646"/>
                  </a:cubicBezTo>
                  <a:cubicBezTo>
                    <a:pt x="2616" y="639"/>
                    <a:pt x="2612" y="636"/>
                    <a:pt x="2607" y="636"/>
                  </a:cubicBezTo>
                  <a:moveTo>
                    <a:pt x="3124" y="214"/>
                  </a:moveTo>
                  <a:cubicBezTo>
                    <a:pt x="3121" y="214"/>
                    <a:pt x="3115" y="215"/>
                    <a:pt x="3115" y="215"/>
                  </a:cubicBezTo>
                  <a:cubicBezTo>
                    <a:pt x="3029" y="231"/>
                    <a:pt x="3029" y="231"/>
                    <a:pt x="3029" y="231"/>
                  </a:cubicBezTo>
                  <a:cubicBezTo>
                    <a:pt x="3018" y="233"/>
                    <a:pt x="3014" y="239"/>
                    <a:pt x="3014" y="251"/>
                  </a:cubicBezTo>
                  <a:cubicBezTo>
                    <a:pt x="3014" y="558"/>
                    <a:pt x="3014" y="558"/>
                    <a:pt x="3014" y="558"/>
                  </a:cubicBezTo>
                  <a:cubicBezTo>
                    <a:pt x="3014" y="609"/>
                    <a:pt x="3004" y="650"/>
                    <a:pt x="2924" y="650"/>
                  </a:cubicBezTo>
                  <a:cubicBezTo>
                    <a:pt x="2853" y="650"/>
                    <a:pt x="2832" y="619"/>
                    <a:pt x="2832" y="559"/>
                  </a:cubicBezTo>
                  <a:cubicBezTo>
                    <a:pt x="2832" y="229"/>
                    <a:pt x="2832" y="229"/>
                    <a:pt x="2832" y="229"/>
                  </a:cubicBezTo>
                  <a:cubicBezTo>
                    <a:pt x="2832" y="220"/>
                    <a:pt x="2828" y="214"/>
                    <a:pt x="2819" y="214"/>
                  </a:cubicBezTo>
                  <a:cubicBezTo>
                    <a:pt x="2815" y="214"/>
                    <a:pt x="2815" y="214"/>
                    <a:pt x="2815" y="214"/>
                  </a:cubicBezTo>
                  <a:cubicBezTo>
                    <a:pt x="2726" y="231"/>
                    <a:pt x="2726" y="231"/>
                    <a:pt x="2726" y="231"/>
                  </a:cubicBezTo>
                  <a:cubicBezTo>
                    <a:pt x="2716" y="233"/>
                    <a:pt x="2710" y="239"/>
                    <a:pt x="2710" y="250"/>
                  </a:cubicBezTo>
                  <a:cubicBezTo>
                    <a:pt x="2710" y="552"/>
                    <a:pt x="2710" y="552"/>
                    <a:pt x="2710" y="552"/>
                  </a:cubicBezTo>
                  <a:cubicBezTo>
                    <a:pt x="2710" y="686"/>
                    <a:pt x="2777" y="736"/>
                    <a:pt x="2924" y="736"/>
                  </a:cubicBezTo>
                  <a:cubicBezTo>
                    <a:pt x="3084" y="736"/>
                    <a:pt x="3135" y="668"/>
                    <a:pt x="3135" y="551"/>
                  </a:cubicBezTo>
                  <a:cubicBezTo>
                    <a:pt x="3135" y="231"/>
                    <a:pt x="3135" y="231"/>
                    <a:pt x="3135" y="231"/>
                  </a:cubicBezTo>
                  <a:cubicBezTo>
                    <a:pt x="3135" y="220"/>
                    <a:pt x="3132" y="214"/>
                    <a:pt x="3124" y="214"/>
                  </a:cubicBezTo>
                  <a:moveTo>
                    <a:pt x="3466" y="423"/>
                  </a:moveTo>
                  <a:cubicBezTo>
                    <a:pt x="3417" y="414"/>
                    <a:pt x="3368" y="412"/>
                    <a:pt x="3368" y="359"/>
                  </a:cubicBezTo>
                  <a:cubicBezTo>
                    <a:pt x="3368" y="312"/>
                    <a:pt x="3414" y="301"/>
                    <a:pt x="3458" y="301"/>
                  </a:cubicBezTo>
                  <a:cubicBezTo>
                    <a:pt x="3507" y="301"/>
                    <a:pt x="3565" y="315"/>
                    <a:pt x="3575" y="316"/>
                  </a:cubicBezTo>
                  <a:cubicBezTo>
                    <a:pt x="3579" y="316"/>
                    <a:pt x="3579" y="316"/>
                    <a:pt x="3579" y="316"/>
                  </a:cubicBezTo>
                  <a:cubicBezTo>
                    <a:pt x="3583" y="316"/>
                    <a:pt x="3588" y="315"/>
                    <a:pt x="3589" y="308"/>
                  </a:cubicBezTo>
                  <a:cubicBezTo>
                    <a:pt x="3598" y="255"/>
                    <a:pt x="3598" y="255"/>
                    <a:pt x="3598" y="255"/>
                  </a:cubicBezTo>
                  <a:cubicBezTo>
                    <a:pt x="3598" y="255"/>
                    <a:pt x="3599" y="250"/>
                    <a:pt x="3599" y="248"/>
                  </a:cubicBezTo>
                  <a:cubicBezTo>
                    <a:pt x="3599" y="242"/>
                    <a:pt x="3596" y="238"/>
                    <a:pt x="3588" y="235"/>
                  </a:cubicBezTo>
                  <a:cubicBezTo>
                    <a:pt x="3573" y="231"/>
                    <a:pt x="3515" y="214"/>
                    <a:pt x="3441" y="214"/>
                  </a:cubicBezTo>
                  <a:cubicBezTo>
                    <a:pt x="3361" y="214"/>
                    <a:pt x="3248" y="233"/>
                    <a:pt x="3248" y="369"/>
                  </a:cubicBezTo>
                  <a:cubicBezTo>
                    <a:pt x="3248" y="493"/>
                    <a:pt x="3341" y="510"/>
                    <a:pt x="3397" y="519"/>
                  </a:cubicBezTo>
                  <a:cubicBezTo>
                    <a:pt x="3419" y="523"/>
                    <a:pt x="3419" y="523"/>
                    <a:pt x="3419" y="523"/>
                  </a:cubicBezTo>
                  <a:cubicBezTo>
                    <a:pt x="3465" y="530"/>
                    <a:pt x="3494" y="535"/>
                    <a:pt x="3494" y="586"/>
                  </a:cubicBezTo>
                  <a:cubicBezTo>
                    <a:pt x="3494" y="632"/>
                    <a:pt x="3456" y="648"/>
                    <a:pt x="3406" y="648"/>
                  </a:cubicBezTo>
                  <a:cubicBezTo>
                    <a:pt x="3344" y="648"/>
                    <a:pt x="3279" y="627"/>
                    <a:pt x="3268" y="624"/>
                  </a:cubicBezTo>
                  <a:cubicBezTo>
                    <a:pt x="3263" y="624"/>
                    <a:pt x="3263" y="624"/>
                    <a:pt x="3263" y="624"/>
                  </a:cubicBezTo>
                  <a:cubicBezTo>
                    <a:pt x="3258" y="624"/>
                    <a:pt x="3254" y="627"/>
                    <a:pt x="3252" y="634"/>
                  </a:cubicBezTo>
                  <a:cubicBezTo>
                    <a:pt x="3242" y="688"/>
                    <a:pt x="3242" y="688"/>
                    <a:pt x="3242" y="688"/>
                  </a:cubicBezTo>
                  <a:cubicBezTo>
                    <a:pt x="3242" y="693"/>
                    <a:pt x="3242" y="693"/>
                    <a:pt x="3242" y="693"/>
                  </a:cubicBezTo>
                  <a:cubicBezTo>
                    <a:pt x="3242" y="703"/>
                    <a:pt x="3247" y="705"/>
                    <a:pt x="3251" y="707"/>
                  </a:cubicBezTo>
                  <a:cubicBezTo>
                    <a:pt x="3267" y="713"/>
                    <a:pt x="3339" y="735"/>
                    <a:pt x="3418" y="735"/>
                  </a:cubicBezTo>
                  <a:cubicBezTo>
                    <a:pt x="3527" y="735"/>
                    <a:pt x="3615" y="699"/>
                    <a:pt x="3615" y="575"/>
                  </a:cubicBezTo>
                  <a:cubicBezTo>
                    <a:pt x="3615" y="452"/>
                    <a:pt x="3537" y="435"/>
                    <a:pt x="3466" y="423"/>
                  </a:cubicBezTo>
                  <a:moveTo>
                    <a:pt x="278" y="104"/>
                  </a:moveTo>
                  <a:cubicBezTo>
                    <a:pt x="429" y="104"/>
                    <a:pt x="429" y="104"/>
                    <a:pt x="429" y="104"/>
                  </a:cubicBezTo>
                  <a:cubicBezTo>
                    <a:pt x="437" y="104"/>
                    <a:pt x="443" y="98"/>
                    <a:pt x="443" y="89"/>
                  </a:cubicBezTo>
                  <a:cubicBezTo>
                    <a:pt x="443" y="15"/>
                    <a:pt x="443" y="15"/>
                    <a:pt x="443" y="15"/>
                  </a:cubicBezTo>
                  <a:cubicBezTo>
                    <a:pt x="443" y="7"/>
                    <a:pt x="437" y="0"/>
                    <a:pt x="429" y="0"/>
                  </a:cubicBezTo>
                  <a:cubicBezTo>
                    <a:pt x="219" y="0"/>
                    <a:pt x="219" y="0"/>
                    <a:pt x="219" y="0"/>
                  </a:cubicBezTo>
                  <a:cubicBezTo>
                    <a:pt x="77" y="0"/>
                    <a:pt x="0" y="81"/>
                    <a:pt x="0" y="205"/>
                  </a:cubicBezTo>
                  <a:cubicBezTo>
                    <a:pt x="0" y="685"/>
                    <a:pt x="0" y="685"/>
                    <a:pt x="0" y="685"/>
                  </a:cubicBezTo>
                  <a:cubicBezTo>
                    <a:pt x="0" y="693"/>
                    <a:pt x="7" y="700"/>
                    <a:pt x="15" y="700"/>
                  </a:cubicBezTo>
                  <a:cubicBezTo>
                    <a:pt x="115" y="700"/>
                    <a:pt x="115" y="700"/>
                    <a:pt x="115" y="700"/>
                  </a:cubicBezTo>
                  <a:cubicBezTo>
                    <a:pt x="123" y="700"/>
                    <a:pt x="131" y="693"/>
                    <a:pt x="131" y="685"/>
                  </a:cubicBezTo>
                  <a:cubicBezTo>
                    <a:pt x="131" y="436"/>
                    <a:pt x="131" y="436"/>
                    <a:pt x="131" y="436"/>
                  </a:cubicBezTo>
                  <a:cubicBezTo>
                    <a:pt x="325" y="436"/>
                    <a:pt x="325" y="436"/>
                    <a:pt x="325" y="436"/>
                  </a:cubicBezTo>
                  <a:cubicBezTo>
                    <a:pt x="333" y="436"/>
                    <a:pt x="339" y="429"/>
                    <a:pt x="339" y="421"/>
                  </a:cubicBezTo>
                  <a:cubicBezTo>
                    <a:pt x="339" y="345"/>
                    <a:pt x="339" y="345"/>
                    <a:pt x="339" y="345"/>
                  </a:cubicBezTo>
                  <a:cubicBezTo>
                    <a:pt x="339" y="336"/>
                    <a:pt x="333" y="331"/>
                    <a:pt x="325" y="331"/>
                  </a:cubicBezTo>
                  <a:cubicBezTo>
                    <a:pt x="131" y="331"/>
                    <a:pt x="131" y="331"/>
                    <a:pt x="131" y="331"/>
                  </a:cubicBezTo>
                  <a:cubicBezTo>
                    <a:pt x="131" y="239"/>
                    <a:pt x="131" y="239"/>
                    <a:pt x="131" y="239"/>
                  </a:cubicBezTo>
                  <a:cubicBezTo>
                    <a:pt x="131" y="239"/>
                    <a:pt x="127" y="162"/>
                    <a:pt x="169" y="129"/>
                  </a:cubicBezTo>
                  <a:cubicBezTo>
                    <a:pt x="208" y="98"/>
                    <a:pt x="278" y="104"/>
                    <a:pt x="278" y="104"/>
                  </a:cubicBezTo>
                  <a:moveTo>
                    <a:pt x="660" y="191"/>
                  </a:moveTo>
                  <a:cubicBezTo>
                    <a:pt x="459" y="191"/>
                    <a:pt x="434" y="306"/>
                    <a:pt x="434" y="452"/>
                  </a:cubicBezTo>
                  <a:cubicBezTo>
                    <a:pt x="434" y="597"/>
                    <a:pt x="459" y="712"/>
                    <a:pt x="660" y="712"/>
                  </a:cubicBezTo>
                  <a:cubicBezTo>
                    <a:pt x="861" y="712"/>
                    <a:pt x="886" y="597"/>
                    <a:pt x="886" y="452"/>
                  </a:cubicBezTo>
                  <a:cubicBezTo>
                    <a:pt x="886" y="306"/>
                    <a:pt x="861" y="191"/>
                    <a:pt x="660" y="191"/>
                  </a:cubicBezTo>
                  <a:moveTo>
                    <a:pt x="660" y="624"/>
                  </a:moveTo>
                  <a:cubicBezTo>
                    <a:pt x="563" y="624"/>
                    <a:pt x="559" y="565"/>
                    <a:pt x="559" y="452"/>
                  </a:cubicBezTo>
                  <a:cubicBezTo>
                    <a:pt x="559" y="338"/>
                    <a:pt x="563" y="278"/>
                    <a:pt x="660" y="278"/>
                  </a:cubicBezTo>
                  <a:cubicBezTo>
                    <a:pt x="757" y="278"/>
                    <a:pt x="761" y="338"/>
                    <a:pt x="761" y="452"/>
                  </a:cubicBezTo>
                  <a:cubicBezTo>
                    <a:pt x="761" y="565"/>
                    <a:pt x="757" y="624"/>
                    <a:pt x="660" y="624"/>
                  </a:cubicBezTo>
                  <a:moveTo>
                    <a:pt x="1197" y="399"/>
                  </a:moveTo>
                  <a:cubicBezTo>
                    <a:pt x="1148" y="390"/>
                    <a:pt x="1099" y="388"/>
                    <a:pt x="1099" y="335"/>
                  </a:cubicBezTo>
                  <a:cubicBezTo>
                    <a:pt x="1099" y="288"/>
                    <a:pt x="1146" y="277"/>
                    <a:pt x="1189" y="277"/>
                  </a:cubicBezTo>
                  <a:cubicBezTo>
                    <a:pt x="1238" y="277"/>
                    <a:pt x="1296" y="291"/>
                    <a:pt x="1306" y="293"/>
                  </a:cubicBezTo>
                  <a:cubicBezTo>
                    <a:pt x="1310" y="293"/>
                    <a:pt x="1310" y="293"/>
                    <a:pt x="1310" y="293"/>
                  </a:cubicBezTo>
                  <a:cubicBezTo>
                    <a:pt x="1314" y="293"/>
                    <a:pt x="1320" y="291"/>
                    <a:pt x="1321" y="284"/>
                  </a:cubicBezTo>
                  <a:cubicBezTo>
                    <a:pt x="1330" y="231"/>
                    <a:pt x="1330" y="231"/>
                    <a:pt x="1330" y="231"/>
                  </a:cubicBezTo>
                  <a:cubicBezTo>
                    <a:pt x="1330" y="231"/>
                    <a:pt x="1331" y="227"/>
                    <a:pt x="1331" y="224"/>
                  </a:cubicBezTo>
                  <a:cubicBezTo>
                    <a:pt x="1331" y="218"/>
                    <a:pt x="1328" y="214"/>
                    <a:pt x="1320" y="211"/>
                  </a:cubicBezTo>
                  <a:cubicBezTo>
                    <a:pt x="1305" y="207"/>
                    <a:pt x="1246" y="191"/>
                    <a:pt x="1173" y="191"/>
                  </a:cubicBezTo>
                  <a:cubicBezTo>
                    <a:pt x="1093" y="191"/>
                    <a:pt x="979" y="210"/>
                    <a:pt x="979" y="345"/>
                  </a:cubicBezTo>
                  <a:cubicBezTo>
                    <a:pt x="979" y="470"/>
                    <a:pt x="1072" y="486"/>
                    <a:pt x="1128" y="495"/>
                  </a:cubicBezTo>
                  <a:cubicBezTo>
                    <a:pt x="1150" y="499"/>
                    <a:pt x="1150" y="499"/>
                    <a:pt x="1150" y="499"/>
                  </a:cubicBezTo>
                  <a:cubicBezTo>
                    <a:pt x="1197" y="507"/>
                    <a:pt x="1225" y="511"/>
                    <a:pt x="1225" y="563"/>
                  </a:cubicBezTo>
                  <a:cubicBezTo>
                    <a:pt x="1225" y="608"/>
                    <a:pt x="1187" y="624"/>
                    <a:pt x="1137" y="624"/>
                  </a:cubicBezTo>
                  <a:cubicBezTo>
                    <a:pt x="1076" y="624"/>
                    <a:pt x="1010" y="603"/>
                    <a:pt x="999" y="600"/>
                  </a:cubicBezTo>
                  <a:cubicBezTo>
                    <a:pt x="995" y="600"/>
                    <a:pt x="995" y="600"/>
                    <a:pt x="995" y="600"/>
                  </a:cubicBezTo>
                  <a:cubicBezTo>
                    <a:pt x="989" y="600"/>
                    <a:pt x="986" y="603"/>
                    <a:pt x="984" y="611"/>
                  </a:cubicBezTo>
                  <a:cubicBezTo>
                    <a:pt x="974" y="665"/>
                    <a:pt x="974" y="665"/>
                    <a:pt x="974" y="665"/>
                  </a:cubicBezTo>
                  <a:cubicBezTo>
                    <a:pt x="974" y="669"/>
                    <a:pt x="974" y="669"/>
                    <a:pt x="974" y="669"/>
                  </a:cubicBezTo>
                  <a:cubicBezTo>
                    <a:pt x="974" y="679"/>
                    <a:pt x="978" y="681"/>
                    <a:pt x="983" y="683"/>
                  </a:cubicBezTo>
                  <a:cubicBezTo>
                    <a:pt x="999" y="689"/>
                    <a:pt x="1070" y="711"/>
                    <a:pt x="1149" y="711"/>
                  </a:cubicBezTo>
                  <a:cubicBezTo>
                    <a:pt x="1258" y="711"/>
                    <a:pt x="1346" y="675"/>
                    <a:pt x="1346" y="551"/>
                  </a:cubicBezTo>
                  <a:cubicBezTo>
                    <a:pt x="1346" y="428"/>
                    <a:pt x="1269" y="411"/>
                    <a:pt x="1197" y="399"/>
                  </a:cubicBezTo>
                  <a:moveTo>
                    <a:pt x="1734" y="617"/>
                  </a:moveTo>
                  <a:cubicBezTo>
                    <a:pt x="1732" y="610"/>
                    <a:pt x="1729" y="607"/>
                    <a:pt x="1724" y="607"/>
                  </a:cubicBezTo>
                  <a:cubicBezTo>
                    <a:pt x="1720" y="607"/>
                    <a:pt x="1720" y="607"/>
                    <a:pt x="1720" y="607"/>
                  </a:cubicBezTo>
                  <a:cubicBezTo>
                    <a:pt x="1705" y="611"/>
                    <a:pt x="1678" y="616"/>
                    <a:pt x="1651" y="616"/>
                  </a:cubicBezTo>
                  <a:cubicBezTo>
                    <a:pt x="1604" y="616"/>
                    <a:pt x="1588" y="598"/>
                    <a:pt x="1588" y="557"/>
                  </a:cubicBezTo>
                  <a:cubicBezTo>
                    <a:pt x="1588" y="295"/>
                    <a:pt x="1588" y="295"/>
                    <a:pt x="1588" y="295"/>
                  </a:cubicBezTo>
                  <a:cubicBezTo>
                    <a:pt x="1718" y="295"/>
                    <a:pt x="1718" y="295"/>
                    <a:pt x="1718" y="295"/>
                  </a:cubicBezTo>
                  <a:cubicBezTo>
                    <a:pt x="1726" y="295"/>
                    <a:pt x="1731" y="290"/>
                    <a:pt x="1731" y="281"/>
                  </a:cubicBezTo>
                  <a:cubicBezTo>
                    <a:pt x="1731" y="217"/>
                    <a:pt x="1731" y="217"/>
                    <a:pt x="1731" y="217"/>
                  </a:cubicBezTo>
                  <a:cubicBezTo>
                    <a:pt x="1731" y="209"/>
                    <a:pt x="1726" y="203"/>
                    <a:pt x="1718" y="203"/>
                  </a:cubicBezTo>
                  <a:cubicBezTo>
                    <a:pt x="1588" y="203"/>
                    <a:pt x="1588" y="203"/>
                    <a:pt x="1588" y="203"/>
                  </a:cubicBezTo>
                  <a:cubicBezTo>
                    <a:pt x="1588" y="50"/>
                    <a:pt x="1588" y="50"/>
                    <a:pt x="1588" y="50"/>
                  </a:cubicBezTo>
                  <a:cubicBezTo>
                    <a:pt x="1588" y="40"/>
                    <a:pt x="1583" y="35"/>
                    <a:pt x="1575" y="35"/>
                  </a:cubicBezTo>
                  <a:cubicBezTo>
                    <a:pt x="1571" y="35"/>
                    <a:pt x="1571" y="35"/>
                    <a:pt x="1571" y="35"/>
                  </a:cubicBezTo>
                  <a:cubicBezTo>
                    <a:pt x="1482" y="52"/>
                    <a:pt x="1482" y="52"/>
                    <a:pt x="1482" y="52"/>
                  </a:cubicBezTo>
                  <a:cubicBezTo>
                    <a:pt x="1472" y="55"/>
                    <a:pt x="1466" y="61"/>
                    <a:pt x="1466" y="72"/>
                  </a:cubicBezTo>
                  <a:cubicBezTo>
                    <a:pt x="1466" y="560"/>
                    <a:pt x="1466" y="560"/>
                    <a:pt x="1466" y="560"/>
                  </a:cubicBezTo>
                  <a:cubicBezTo>
                    <a:pt x="1466" y="667"/>
                    <a:pt x="1518" y="708"/>
                    <a:pt x="1621" y="708"/>
                  </a:cubicBezTo>
                  <a:cubicBezTo>
                    <a:pt x="1679" y="708"/>
                    <a:pt x="1720" y="696"/>
                    <a:pt x="1735" y="690"/>
                  </a:cubicBezTo>
                  <a:cubicBezTo>
                    <a:pt x="1742" y="687"/>
                    <a:pt x="1746" y="683"/>
                    <a:pt x="1746" y="676"/>
                  </a:cubicBezTo>
                  <a:cubicBezTo>
                    <a:pt x="1746" y="674"/>
                    <a:pt x="1745" y="669"/>
                    <a:pt x="1745" y="669"/>
                  </a:cubicBezTo>
                  <a:lnTo>
                    <a:pt x="1734" y="617"/>
                  </a:lnTo>
                  <a:close/>
                </a:path>
              </a:pathLst>
            </a:custGeom>
            <a:solidFill>
              <a:srgbClr val="2D8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10">
              <a:extLst>
                <a:ext uri="{FF2B5EF4-FFF2-40B4-BE49-F238E27FC236}">
                  <a16:creationId xmlns:a16="http://schemas.microsoft.com/office/drawing/2014/main" id="{EFA7B1C2-B0B9-487B-B2FC-B32B65524270}"/>
                </a:ext>
              </a:extLst>
            </p:cNvPr>
            <p:cNvSpPr>
              <a:spLocks noSelect="1"/>
            </p:cNvSpPr>
            <p:nvPr userDrawn="1"/>
          </p:nvSpPr>
          <p:spPr bwMode="auto">
            <a:xfrm>
              <a:off x="10666413" y="6219825"/>
              <a:ext cx="555625" cy="288925"/>
            </a:xfrm>
            <a:custGeom>
              <a:avLst/>
              <a:gdLst>
                <a:gd name="T0" fmla="*/ 738 w 1749"/>
                <a:gd name="T1" fmla="*/ 625 h 910"/>
                <a:gd name="T2" fmla="*/ 670 w 1749"/>
                <a:gd name="T3" fmla="*/ 587 h 910"/>
                <a:gd name="T4" fmla="*/ 656 w 1749"/>
                <a:gd name="T5" fmla="*/ 0 h 910"/>
                <a:gd name="T6" fmla="*/ 563 w 1749"/>
                <a:gd name="T7" fmla="*/ 16 h 910"/>
                <a:gd name="T8" fmla="*/ 548 w 1749"/>
                <a:gd name="T9" fmla="*/ 596 h 910"/>
                <a:gd name="T10" fmla="*/ 753 w 1749"/>
                <a:gd name="T11" fmla="*/ 707 h 910"/>
                <a:gd name="T12" fmla="*/ 761 w 1749"/>
                <a:gd name="T13" fmla="*/ 691 h 910"/>
                <a:gd name="T14" fmla="*/ 741 w 1749"/>
                <a:gd name="T15" fmla="*/ 625 h 910"/>
                <a:gd name="T16" fmla="*/ 1250 w 1749"/>
                <a:gd name="T17" fmla="*/ 204 h 910"/>
                <a:gd name="T18" fmla="*/ 1148 w 1749"/>
                <a:gd name="T19" fmla="*/ 239 h 910"/>
                <a:gd name="T20" fmla="*/ 1058 w 1749"/>
                <a:gd name="T21" fmla="*/ 638 h 910"/>
                <a:gd name="T22" fmla="*/ 967 w 1749"/>
                <a:gd name="T23" fmla="*/ 218 h 910"/>
                <a:gd name="T24" fmla="*/ 949 w 1749"/>
                <a:gd name="T25" fmla="*/ 203 h 910"/>
                <a:gd name="T26" fmla="*/ 845 w 1749"/>
                <a:gd name="T27" fmla="*/ 239 h 910"/>
                <a:gd name="T28" fmla="*/ 1058 w 1749"/>
                <a:gd name="T29" fmla="*/ 724 h 910"/>
                <a:gd name="T30" fmla="*/ 1270 w 1749"/>
                <a:gd name="T31" fmla="*/ 219 h 910"/>
                <a:gd name="T32" fmla="*/ 1600 w 1749"/>
                <a:gd name="T33" fmla="*/ 411 h 910"/>
                <a:gd name="T34" fmla="*/ 1592 w 1749"/>
                <a:gd name="T35" fmla="*/ 289 h 910"/>
                <a:gd name="T36" fmla="*/ 1713 w 1749"/>
                <a:gd name="T37" fmla="*/ 305 h 910"/>
                <a:gd name="T38" fmla="*/ 1733 w 1749"/>
                <a:gd name="T39" fmla="*/ 243 h 910"/>
                <a:gd name="T40" fmla="*/ 1723 w 1749"/>
                <a:gd name="T41" fmla="*/ 223 h 910"/>
                <a:gd name="T42" fmla="*/ 1382 w 1749"/>
                <a:gd name="T43" fmla="*/ 357 h 910"/>
                <a:gd name="T44" fmla="*/ 1553 w 1749"/>
                <a:gd name="T45" fmla="*/ 511 h 910"/>
                <a:gd name="T46" fmla="*/ 1540 w 1749"/>
                <a:gd name="T47" fmla="*/ 636 h 910"/>
                <a:gd name="T48" fmla="*/ 1398 w 1749"/>
                <a:gd name="T49" fmla="*/ 612 h 910"/>
                <a:gd name="T50" fmla="*/ 1377 w 1749"/>
                <a:gd name="T51" fmla="*/ 677 h 910"/>
                <a:gd name="T52" fmla="*/ 1386 w 1749"/>
                <a:gd name="T53" fmla="*/ 695 h 910"/>
                <a:gd name="T54" fmla="*/ 1749 w 1749"/>
                <a:gd name="T55" fmla="*/ 563 h 910"/>
                <a:gd name="T56" fmla="*/ 243 w 1749"/>
                <a:gd name="T57" fmla="*/ 203 h 910"/>
                <a:gd name="T58" fmla="*/ 0 w 1749"/>
                <a:gd name="T59" fmla="*/ 309 h 910"/>
                <a:gd name="T60" fmla="*/ 15 w 1749"/>
                <a:gd name="T61" fmla="*/ 910 h 910"/>
                <a:gd name="T62" fmla="*/ 108 w 1749"/>
                <a:gd name="T63" fmla="*/ 894 h 910"/>
                <a:gd name="T64" fmla="*/ 123 w 1749"/>
                <a:gd name="T65" fmla="*/ 710 h 910"/>
                <a:gd name="T66" fmla="*/ 441 w 1749"/>
                <a:gd name="T67" fmla="*/ 464 h 910"/>
                <a:gd name="T68" fmla="*/ 208 w 1749"/>
                <a:gd name="T69" fmla="*/ 637 h 910"/>
                <a:gd name="T70" fmla="*/ 122 w 1749"/>
                <a:gd name="T71" fmla="*/ 307 h 910"/>
                <a:gd name="T72" fmla="*/ 316 w 1749"/>
                <a:gd name="T73" fmla="*/ 46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9" h="910">
                  <a:moveTo>
                    <a:pt x="741" y="625"/>
                  </a:moveTo>
                  <a:cubicBezTo>
                    <a:pt x="738" y="625"/>
                    <a:pt x="738" y="625"/>
                    <a:pt x="738" y="625"/>
                  </a:cubicBezTo>
                  <a:cubicBezTo>
                    <a:pt x="731" y="626"/>
                    <a:pt x="720" y="628"/>
                    <a:pt x="707" y="628"/>
                  </a:cubicBezTo>
                  <a:cubicBezTo>
                    <a:pt x="689" y="628"/>
                    <a:pt x="670" y="620"/>
                    <a:pt x="670" y="587"/>
                  </a:cubicBezTo>
                  <a:cubicBezTo>
                    <a:pt x="670" y="15"/>
                    <a:pt x="670" y="15"/>
                    <a:pt x="670" y="15"/>
                  </a:cubicBezTo>
                  <a:cubicBezTo>
                    <a:pt x="670" y="6"/>
                    <a:pt x="664" y="0"/>
                    <a:pt x="656" y="0"/>
                  </a:cubicBezTo>
                  <a:cubicBezTo>
                    <a:pt x="652" y="0"/>
                    <a:pt x="652" y="0"/>
                    <a:pt x="652" y="0"/>
                  </a:cubicBezTo>
                  <a:cubicBezTo>
                    <a:pt x="563" y="16"/>
                    <a:pt x="563" y="16"/>
                    <a:pt x="563" y="16"/>
                  </a:cubicBezTo>
                  <a:cubicBezTo>
                    <a:pt x="552" y="18"/>
                    <a:pt x="548" y="23"/>
                    <a:pt x="548" y="35"/>
                  </a:cubicBezTo>
                  <a:cubicBezTo>
                    <a:pt x="548" y="596"/>
                    <a:pt x="548" y="596"/>
                    <a:pt x="548" y="596"/>
                  </a:cubicBezTo>
                  <a:cubicBezTo>
                    <a:pt x="548" y="673"/>
                    <a:pt x="590" y="720"/>
                    <a:pt x="671" y="720"/>
                  </a:cubicBezTo>
                  <a:cubicBezTo>
                    <a:pt x="719" y="720"/>
                    <a:pt x="745" y="711"/>
                    <a:pt x="753" y="707"/>
                  </a:cubicBezTo>
                  <a:cubicBezTo>
                    <a:pt x="757" y="705"/>
                    <a:pt x="761" y="702"/>
                    <a:pt x="761" y="694"/>
                  </a:cubicBezTo>
                  <a:cubicBezTo>
                    <a:pt x="761" y="691"/>
                    <a:pt x="761" y="691"/>
                    <a:pt x="761" y="691"/>
                  </a:cubicBezTo>
                  <a:cubicBezTo>
                    <a:pt x="751" y="634"/>
                    <a:pt x="751" y="634"/>
                    <a:pt x="751" y="634"/>
                  </a:cubicBezTo>
                  <a:cubicBezTo>
                    <a:pt x="750" y="628"/>
                    <a:pt x="747" y="625"/>
                    <a:pt x="741" y="625"/>
                  </a:cubicBezTo>
                  <a:moveTo>
                    <a:pt x="1258" y="203"/>
                  </a:moveTo>
                  <a:cubicBezTo>
                    <a:pt x="1255" y="203"/>
                    <a:pt x="1250" y="204"/>
                    <a:pt x="1250" y="204"/>
                  </a:cubicBezTo>
                  <a:cubicBezTo>
                    <a:pt x="1163" y="220"/>
                    <a:pt x="1163" y="220"/>
                    <a:pt x="1163" y="220"/>
                  </a:cubicBezTo>
                  <a:cubicBezTo>
                    <a:pt x="1153" y="222"/>
                    <a:pt x="1148" y="227"/>
                    <a:pt x="1148" y="239"/>
                  </a:cubicBezTo>
                  <a:cubicBezTo>
                    <a:pt x="1148" y="546"/>
                    <a:pt x="1148" y="546"/>
                    <a:pt x="1148" y="546"/>
                  </a:cubicBezTo>
                  <a:cubicBezTo>
                    <a:pt x="1148" y="597"/>
                    <a:pt x="1138" y="638"/>
                    <a:pt x="1058" y="638"/>
                  </a:cubicBezTo>
                  <a:cubicBezTo>
                    <a:pt x="987" y="638"/>
                    <a:pt x="967" y="608"/>
                    <a:pt x="967" y="547"/>
                  </a:cubicBezTo>
                  <a:cubicBezTo>
                    <a:pt x="967" y="218"/>
                    <a:pt x="967" y="218"/>
                    <a:pt x="967" y="218"/>
                  </a:cubicBezTo>
                  <a:cubicBezTo>
                    <a:pt x="967" y="208"/>
                    <a:pt x="962" y="203"/>
                    <a:pt x="953" y="203"/>
                  </a:cubicBezTo>
                  <a:cubicBezTo>
                    <a:pt x="949" y="203"/>
                    <a:pt x="949" y="203"/>
                    <a:pt x="949" y="203"/>
                  </a:cubicBezTo>
                  <a:cubicBezTo>
                    <a:pt x="860" y="220"/>
                    <a:pt x="860" y="220"/>
                    <a:pt x="860" y="220"/>
                  </a:cubicBezTo>
                  <a:cubicBezTo>
                    <a:pt x="850" y="222"/>
                    <a:pt x="845" y="227"/>
                    <a:pt x="845" y="239"/>
                  </a:cubicBezTo>
                  <a:cubicBezTo>
                    <a:pt x="845" y="540"/>
                    <a:pt x="845" y="540"/>
                    <a:pt x="845" y="540"/>
                  </a:cubicBezTo>
                  <a:cubicBezTo>
                    <a:pt x="845" y="674"/>
                    <a:pt x="911" y="724"/>
                    <a:pt x="1058" y="724"/>
                  </a:cubicBezTo>
                  <a:cubicBezTo>
                    <a:pt x="1218" y="724"/>
                    <a:pt x="1270" y="657"/>
                    <a:pt x="1270" y="540"/>
                  </a:cubicBezTo>
                  <a:cubicBezTo>
                    <a:pt x="1270" y="219"/>
                    <a:pt x="1270" y="219"/>
                    <a:pt x="1270" y="219"/>
                  </a:cubicBezTo>
                  <a:cubicBezTo>
                    <a:pt x="1270" y="208"/>
                    <a:pt x="1266" y="203"/>
                    <a:pt x="1258" y="203"/>
                  </a:cubicBezTo>
                  <a:moveTo>
                    <a:pt x="1600" y="411"/>
                  </a:moveTo>
                  <a:cubicBezTo>
                    <a:pt x="1551" y="402"/>
                    <a:pt x="1502" y="400"/>
                    <a:pt x="1502" y="347"/>
                  </a:cubicBezTo>
                  <a:cubicBezTo>
                    <a:pt x="1502" y="300"/>
                    <a:pt x="1549" y="289"/>
                    <a:pt x="1592" y="289"/>
                  </a:cubicBezTo>
                  <a:cubicBezTo>
                    <a:pt x="1641" y="289"/>
                    <a:pt x="1699" y="303"/>
                    <a:pt x="1709" y="305"/>
                  </a:cubicBezTo>
                  <a:cubicBezTo>
                    <a:pt x="1713" y="305"/>
                    <a:pt x="1713" y="305"/>
                    <a:pt x="1713" y="305"/>
                  </a:cubicBezTo>
                  <a:cubicBezTo>
                    <a:pt x="1717" y="305"/>
                    <a:pt x="1723" y="303"/>
                    <a:pt x="1724" y="296"/>
                  </a:cubicBezTo>
                  <a:cubicBezTo>
                    <a:pt x="1733" y="243"/>
                    <a:pt x="1733" y="243"/>
                    <a:pt x="1733" y="243"/>
                  </a:cubicBezTo>
                  <a:cubicBezTo>
                    <a:pt x="1733" y="243"/>
                    <a:pt x="1734" y="239"/>
                    <a:pt x="1734" y="236"/>
                  </a:cubicBezTo>
                  <a:cubicBezTo>
                    <a:pt x="1734" y="230"/>
                    <a:pt x="1731" y="226"/>
                    <a:pt x="1723" y="223"/>
                  </a:cubicBezTo>
                  <a:cubicBezTo>
                    <a:pt x="1707" y="219"/>
                    <a:pt x="1649" y="203"/>
                    <a:pt x="1576" y="203"/>
                  </a:cubicBezTo>
                  <a:cubicBezTo>
                    <a:pt x="1496" y="203"/>
                    <a:pt x="1382" y="222"/>
                    <a:pt x="1382" y="357"/>
                  </a:cubicBezTo>
                  <a:cubicBezTo>
                    <a:pt x="1382" y="482"/>
                    <a:pt x="1475" y="498"/>
                    <a:pt x="1531" y="507"/>
                  </a:cubicBezTo>
                  <a:cubicBezTo>
                    <a:pt x="1553" y="511"/>
                    <a:pt x="1553" y="511"/>
                    <a:pt x="1553" y="511"/>
                  </a:cubicBezTo>
                  <a:cubicBezTo>
                    <a:pt x="1599" y="519"/>
                    <a:pt x="1628" y="523"/>
                    <a:pt x="1628" y="574"/>
                  </a:cubicBezTo>
                  <a:cubicBezTo>
                    <a:pt x="1628" y="620"/>
                    <a:pt x="1590" y="636"/>
                    <a:pt x="1540" y="636"/>
                  </a:cubicBezTo>
                  <a:cubicBezTo>
                    <a:pt x="1479" y="636"/>
                    <a:pt x="1413" y="615"/>
                    <a:pt x="1402" y="612"/>
                  </a:cubicBezTo>
                  <a:cubicBezTo>
                    <a:pt x="1398" y="612"/>
                    <a:pt x="1398" y="612"/>
                    <a:pt x="1398" y="612"/>
                  </a:cubicBezTo>
                  <a:cubicBezTo>
                    <a:pt x="1392" y="612"/>
                    <a:pt x="1389" y="615"/>
                    <a:pt x="1387" y="623"/>
                  </a:cubicBezTo>
                  <a:cubicBezTo>
                    <a:pt x="1377" y="677"/>
                    <a:pt x="1377" y="677"/>
                    <a:pt x="1377" y="677"/>
                  </a:cubicBezTo>
                  <a:cubicBezTo>
                    <a:pt x="1377" y="681"/>
                    <a:pt x="1377" y="681"/>
                    <a:pt x="1377" y="681"/>
                  </a:cubicBezTo>
                  <a:cubicBezTo>
                    <a:pt x="1377" y="691"/>
                    <a:pt x="1381" y="693"/>
                    <a:pt x="1386" y="695"/>
                  </a:cubicBezTo>
                  <a:cubicBezTo>
                    <a:pt x="1401" y="701"/>
                    <a:pt x="1473" y="723"/>
                    <a:pt x="1552" y="723"/>
                  </a:cubicBezTo>
                  <a:cubicBezTo>
                    <a:pt x="1661" y="723"/>
                    <a:pt x="1749" y="687"/>
                    <a:pt x="1749" y="563"/>
                  </a:cubicBezTo>
                  <a:cubicBezTo>
                    <a:pt x="1749" y="440"/>
                    <a:pt x="1672" y="423"/>
                    <a:pt x="1600" y="411"/>
                  </a:cubicBezTo>
                  <a:moveTo>
                    <a:pt x="243" y="203"/>
                  </a:moveTo>
                  <a:cubicBezTo>
                    <a:pt x="182" y="203"/>
                    <a:pt x="112" y="213"/>
                    <a:pt x="58" y="232"/>
                  </a:cubicBezTo>
                  <a:cubicBezTo>
                    <a:pt x="17" y="246"/>
                    <a:pt x="0" y="260"/>
                    <a:pt x="0" y="309"/>
                  </a:cubicBezTo>
                  <a:cubicBezTo>
                    <a:pt x="0" y="895"/>
                    <a:pt x="0" y="895"/>
                    <a:pt x="0" y="895"/>
                  </a:cubicBezTo>
                  <a:cubicBezTo>
                    <a:pt x="0" y="905"/>
                    <a:pt x="7" y="910"/>
                    <a:pt x="15" y="910"/>
                  </a:cubicBezTo>
                  <a:cubicBezTo>
                    <a:pt x="19" y="910"/>
                    <a:pt x="19" y="910"/>
                    <a:pt x="19" y="910"/>
                  </a:cubicBezTo>
                  <a:cubicBezTo>
                    <a:pt x="108" y="894"/>
                    <a:pt x="108" y="894"/>
                    <a:pt x="108" y="894"/>
                  </a:cubicBezTo>
                  <a:cubicBezTo>
                    <a:pt x="119" y="891"/>
                    <a:pt x="123" y="886"/>
                    <a:pt x="123" y="874"/>
                  </a:cubicBezTo>
                  <a:cubicBezTo>
                    <a:pt x="123" y="710"/>
                    <a:pt x="123" y="710"/>
                    <a:pt x="123" y="710"/>
                  </a:cubicBezTo>
                  <a:cubicBezTo>
                    <a:pt x="155" y="718"/>
                    <a:pt x="195" y="724"/>
                    <a:pt x="240" y="724"/>
                  </a:cubicBezTo>
                  <a:cubicBezTo>
                    <a:pt x="409" y="724"/>
                    <a:pt x="441" y="613"/>
                    <a:pt x="441" y="464"/>
                  </a:cubicBezTo>
                  <a:cubicBezTo>
                    <a:pt x="441" y="313"/>
                    <a:pt x="418" y="203"/>
                    <a:pt x="243" y="203"/>
                  </a:cubicBezTo>
                  <a:moveTo>
                    <a:pt x="208" y="637"/>
                  </a:moveTo>
                  <a:cubicBezTo>
                    <a:pt x="159" y="637"/>
                    <a:pt x="122" y="626"/>
                    <a:pt x="122" y="626"/>
                  </a:cubicBezTo>
                  <a:cubicBezTo>
                    <a:pt x="122" y="307"/>
                    <a:pt x="122" y="307"/>
                    <a:pt x="122" y="307"/>
                  </a:cubicBezTo>
                  <a:cubicBezTo>
                    <a:pt x="122" y="307"/>
                    <a:pt x="176" y="292"/>
                    <a:pt x="217" y="292"/>
                  </a:cubicBezTo>
                  <a:cubicBezTo>
                    <a:pt x="287" y="292"/>
                    <a:pt x="316" y="308"/>
                    <a:pt x="316" y="461"/>
                  </a:cubicBezTo>
                  <a:cubicBezTo>
                    <a:pt x="316" y="605"/>
                    <a:pt x="291" y="637"/>
                    <a:pt x="208" y="637"/>
                  </a:cubicBezTo>
                </a:path>
              </a:pathLst>
            </a:custGeom>
            <a:solidFill>
              <a:srgbClr val="C5D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5" name="Title 6">
            <a:extLst>
              <a:ext uri="{FF2B5EF4-FFF2-40B4-BE49-F238E27FC236}">
                <a16:creationId xmlns:a16="http://schemas.microsoft.com/office/drawing/2014/main" id="{18177737-1C10-4382-A1F6-C767958442AB}"/>
              </a:ext>
            </a:extLst>
          </p:cNvPr>
          <p:cNvSpPr>
            <a:spLocks noGrp="1" noSelect="1"/>
          </p:cNvSpPr>
          <p:nvPr>
            <p:ph type="title" hasCustomPrompt="1"/>
          </p:nvPr>
        </p:nvSpPr>
        <p:spPr>
          <a:xfrm>
            <a:off x="696240" y="1374480"/>
            <a:ext cx="9144000" cy="1262520"/>
          </a:xfrm>
        </p:spPr>
        <p:txBody>
          <a:bodyPr/>
          <a:lstStyle>
            <a:lvl1pPr>
              <a:defRPr sz="4000"/>
            </a:lvl1pPr>
          </a:lstStyle>
          <a:p>
            <a:r>
              <a:rPr lang="en-GB"/>
              <a:t>[Title]</a:t>
            </a:r>
          </a:p>
        </p:txBody>
      </p:sp>
      <p:sp>
        <p:nvSpPr>
          <p:cNvPr id="12" name="Subtitle 7">
            <a:extLst>
              <a:ext uri="{FF2B5EF4-FFF2-40B4-BE49-F238E27FC236}">
                <a16:creationId xmlns:a16="http://schemas.microsoft.com/office/drawing/2014/main" id="{59D73A71-5642-450C-9060-D5090640FF4F}"/>
              </a:ext>
            </a:extLst>
          </p:cNvPr>
          <p:cNvSpPr>
            <a:spLocks noGrp="1" noSelect="1"/>
          </p:cNvSpPr>
          <p:nvPr>
            <p:ph type="subTitle" idx="1" hasCustomPrompt="1"/>
          </p:nvPr>
        </p:nvSpPr>
        <p:spPr>
          <a:xfrm>
            <a:off x="699120" y="2781000"/>
            <a:ext cx="6477120" cy="1346040"/>
          </a:xfrm>
        </p:spPr>
        <p:txBody>
          <a:bodyPr/>
          <a:lstStyle>
            <a:lvl1pPr marL="0" indent="0" algn="l">
              <a:buNone/>
              <a:defRPr sz="2800">
                <a:solidFill>
                  <a:schemeClr val="bg1"/>
                </a:solidFill>
              </a:defRPr>
            </a:lvl1pPr>
            <a:lvl2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2800" b="0" i="0" u="none" baseline="0">
                <a:solidFill>
                  <a:schemeClr val="bg1">
                    <a:lumMod val="100000"/>
                  </a:schemeClr>
                </a:solidFill>
                <a:latin typeface="Calibri" panose="020F0502020204030204" pitchFamily="34" charset="0"/>
              </a:defRPr>
            </a:lvl9pPr>
          </a:lstStyle>
          <a:p>
            <a:pPr lvl="0"/>
            <a:r>
              <a:rPr lang="en-GB"/>
              <a:t>[Subtitle]</a:t>
            </a:r>
          </a:p>
        </p:txBody>
      </p:sp>
      <p:sp>
        <p:nvSpPr>
          <p:cNvPr id="6" name="Date  8 (JU-Free)">
            <a:extLst>
              <a:ext uri="{FF2B5EF4-FFF2-40B4-BE49-F238E27FC236}">
                <a16:creationId xmlns:a16="http://schemas.microsoft.com/office/drawing/2014/main" id="{FB28BF81-1BB4-41C4-88A5-D9CF3B562067}"/>
              </a:ext>
            </a:extLst>
          </p:cNvPr>
          <p:cNvSpPr>
            <a:spLocks noGrp="1"/>
          </p:cNvSpPr>
          <p:nvPr>
            <p:ph type="body" sz="quarter" idx="11" hasCustomPrompt="1"/>
          </p:nvPr>
        </p:nvSpPr>
        <p:spPr>
          <a:xfrm>
            <a:off x="710978" y="825650"/>
            <a:ext cx="2665413" cy="185073"/>
          </a:xfrm>
        </p:spPr>
        <p:txBody>
          <a:bodyPr anchor="t" anchorCtr="0"/>
          <a:lstStyle>
            <a:lvl1pPr marL="0" indent="0" algn="l">
              <a:buNone/>
              <a:defRPr sz="1200" b="1">
                <a:solidFill>
                  <a:schemeClr val="bg1"/>
                </a:solidFill>
              </a:defRPr>
            </a:lvl1pPr>
            <a:lvl2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1200" b="1" i="0" u="none" baseline="0">
                <a:solidFill>
                  <a:schemeClr val="bg1">
                    <a:lumMod val="100000"/>
                  </a:schemeClr>
                </a:solidFill>
                <a:latin typeface="Calibri" panose="020F0502020204030204" pitchFamily="34" charset="0"/>
              </a:defRPr>
            </a:lvl9pPr>
          </a:lstStyle>
          <a:p>
            <a:pPr lvl="0"/>
            <a:r>
              <a:rPr lang="en-GB"/>
              <a:t>[Date]</a:t>
            </a:r>
          </a:p>
          <a:p>
            <a:pPr lvl="0"/>
            <a:r>
              <a:rPr lang="en-GB"/>
              <a:t>JU-LEVEL1=Date</a:t>
            </a:r>
          </a:p>
        </p:txBody>
      </p:sp>
      <p:sp>
        <p:nvSpPr>
          <p:cNvPr id="16" name="Instruction frame text 9">
            <a:extLst>
              <a:ext uri="{FF2B5EF4-FFF2-40B4-BE49-F238E27FC236}">
                <a16:creationId xmlns:a16="http://schemas.microsoft.com/office/drawing/2014/main" id="{84525431-3B0C-4E14-880E-4A7331D706B0}"/>
              </a:ext>
            </a:extLst>
          </p:cNvPr>
          <p:cNvSpPr>
            <a:spLocks noGrp="1" noSelect="1"/>
          </p:cNvSpPr>
          <p:nvPr>
            <p:ph type="body" sz="quarter" idx="16" hasCustomPrompt="1"/>
          </p:nvPr>
        </p:nvSpPr>
        <p:spPr>
          <a:xfrm>
            <a:off x="-1792288" y="0"/>
            <a:ext cx="1727200" cy="4608000"/>
          </a:xfrm>
          <a:ln w="25400">
            <a:solidFill>
              <a:schemeClr val="accent1"/>
            </a:solidFill>
          </a:ln>
        </p:spPr>
        <p:txBody>
          <a:bodyPr lIns="36000" tIns="36000" rIns="36000" bIns="36000"/>
          <a:lstStyle>
            <a:lvl1pPr marL="0" indent="0">
              <a:lnSpc>
                <a:spcPct val="99000"/>
              </a:lnSpc>
              <a:buNone/>
              <a:defRPr sz="1000" baseline="0"/>
            </a:lvl1pPr>
            <a:lvl2pPr marL="0" indent="0">
              <a:lnSpc>
                <a:spcPct val="99000"/>
              </a:lnSpc>
              <a:buNone/>
              <a:defRPr sz="1000"/>
            </a:lvl2pPr>
            <a:lvl3pPr marL="0" indent="0">
              <a:lnSpc>
                <a:spcPct val="99000"/>
              </a:lnSpc>
              <a:buNone/>
              <a:defRPr sz="1000"/>
            </a:lvl3pPr>
            <a:lvl4pPr marL="0" indent="0">
              <a:lnSpc>
                <a:spcPct val="99000"/>
              </a:lnSpc>
              <a:buFont typeface="Arial" panose="020B0604020202020204" pitchFamily="34" charset="0"/>
              <a:buNone/>
              <a:defRPr sz="1000"/>
            </a:lvl4pPr>
            <a:lvl5pPr marL="0" indent="0">
              <a:lnSpc>
                <a:spcPct val="99000"/>
              </a:lnSpc>
              <a:buFont typeface="Arial" panose="020B0604020202020204" pitchFamily="34" charset="0"/>
              <a:buNone/>
              <a:defRPr sz="1000"/>
            </a:lvl5pPr>
            <a:lvl6pPr marL="0" indent="0">
              <a:lnSpc>
                <a:spcPct val="99000"/>
              </a:lnSpc>
              <a:buFont typeface="Arial" panose="020B0604020202020204" pitchFamily="34" charset="0"/>
              <a:buNone/>
              <a:defRPr sz="1000"/>
            </a:lvl6pPr>
            <a:lvl7pPr marL="0" indent="0">
              <a:lnSpc>
                <a:spcPct val="99000"/>
              </a:lnSpc>
              <a:buFont typeface="Arial" panose="020B0604020202020204" pitchFamily="34" charset="0"/>
              <a:buNone/>
              <a:defRPr sz="1000"/>
            </a:lvl7pPr>
            <a:lvl8pPr marL="0" indent="0">
              <a:lnSpc>
                <a:spcPct val="99000"/>
              </a:lnSpc>
              <a:buFont typeface="Arial" panose="020B0604020202020204" pitchFamily="34" charset="0"/>
              <a:buNone/>
              <a:defRPr sz="1000"/>
            </a:lvl8pPr>
            <a:lvl9pPr marL="0" indent="0">
              <a:lnSpc>
                <a:spcPct val="99000"/>
              </a:lnSpc>
              <a:buFont typeface="Arial" panose="020B0604020202020204" pitchFamily="34" charset="0"/>
              <a:buNone/>
              <a:defRPr sz="1000"/>
            </a:lvl9pPr>
          </a:lstStyle>
          <a:p>
            <a:pPr lvl="0"/>
            <a:r>
              <a:rPr lang="en-GB" noProof="0"/>
              <a:t>If you insert a picture, it will automatically be placed in the background. The logo and text will appear above the photo. </a:t>
            </a:r>
            <a:br>
              <a:rPr lang="en-GB" noProof="0"/>
            </a:br>
            <a:r>
              <a:rPr lang="en-GB" noProof="0"/>
              <a:t>When you change the picture, first delete the old photo, then click in the ribbon above on Home | Reset. The lay-out will then automatically adjusted. Click on icon to insert a new picture.</a:t>
            </a:r>
            <a:br>
              <a:rPr lang="en-GB" noProof="0"/>
            </a:br>
            <a:br>
              <a:rPr lang="en-GB" noProof="0"/>
            </a:br>
            <a:br>
              <a:rPr lang="en-GB" noProof="0"/>
            </a:br>
            <a:br>
              <a:rPr lang="en-GB" noProof="0"/>
            </a:br>
            <a:br>
              <a:rPr lang="en-GB" noProof="0"/>
            </a:br>
            <a:br>
              <a:rPr lang="en-GB" noProof="0"/>
            </a:br>
            <a:br>
              <a:rPr lang="en-GB" noProof="0"/>
            </a:br>
            <a:r>
              <a:rPr lang="en-GB" noProof="0"/>
              <a:t>Do not choose the option Change picture, as PowerPoint will change the format and position. If you choose reset the slide, the photo will be deformed.</a:t>
            </a:r>
            <a:br>
              <a:rPr lang="en-GB" noProof="0"/>
            </a:br>
            <a:br>
              <a:rPr lang="en-GB" noProof="0"/>
            </a:br>
            <a:r>
              <a:rPr lang="en-GB" noProof="0"/>
              <a:t>This frame will not be printed or shown in a presentation. Click in the border of the frames (text and picture) and press delete. </a:t>
            </a:r>
          </a:p>
        </p:txBody>
      </p:sp>
      <p:sp>
        <p:nvSpPr>
          <p:cNvPr id="17" name="Instruction image frame text 10">
            <a:extLst>
              <a:ext uri="{FF2B5EF4-FFF2-40B4-BE49-F238E27FC236}">
                <a16:creationId xmlns:a16="http://schemas.microsoft.com/office/drawing/2014/main" id="{76A14061-9C89-45C0-8C6B-25C0149188F7}"/>
              </a:ext>
            </a:extLst>
          </p:cNvPr>
          <p:cNvSpPr>
            <a:spLocks noGrp="1" noSelect="1" noChangeAspect="1"/>
          </p:cNvSpPr>
          <p:nvPr>
            <p:ph type="body" sz="quarter" idx="15" hasCustomPrompt="1"/>
          </p:nvPr>
        </p:nvSpPr>
        <p:spPr>
          <a:xfrm>
            <a:off x="-1549218" y="1776443"/>
            <a:ext cx="1060322" cy="756000"/>
          </a:xfrm>
          <a:blipFill>
            <a:blip r:embed="rId5"/>
            <a:stretch>
              <a:fillRect/>
            </a:stretch>
          </a:blipFill>
        </p:spPr>
        <p:txBody>
          <a:bodyPr/>
          <a:lstStyle>
            <a:lvl1pPr marL="0" indent="0">
              <a:lnSpc>
                <a:spcPct val="99000"/>
              </a:lnSpc>
              <a:buNone/>
              <a:defRPr sz="1000"/>
            </a:lvl1pPr>
            <a:lvl2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2pPr>
            <a:lvl3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3pPr>
            <a:lvl4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4pPr>
            <a:lvl5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5pPr>
            <a:lvl6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6pPr>
            <a:lvl7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7pPr>
            <a:lvl8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8pPr>
            <a:lvl9pPr marL="0" marR="0" indent="0" algn="l" fontAlgn="auto">
              <a:lnSpc>
                <a:spcPct val="99000"/>
              </a:lnSpc>
              <a:spcBef>
                <a:spcPts val="0"/>
              </a:spcBef>
              <a:spcAft>
                <a:spcPts val="0"/>
              </a:spcAft>
              <a:buFontTx/>
              <a:buNone/>
              <a:defRPr kumimoji="0" sz="1000" b="0" i="0" u="none" baseline="0">
                <a:solidFill>
                  <a:schemeClr val="tx1">
                    <a:lumMod val="100000"/>
                  </a:schemeClr>
                </a:solidFill>
                <a:latin typeface="Arial" panose="020B0604020202020204" pitchFamily="34" charset="0"/>
              </a:defRPr>
            </a:lvl9pPr>
          </a:lstStyle>
          <a:p>
            <a:pPr lvl="0"/>
            <a:r>
              <a:rPr lang="en-GB"/>
              <a:t> </a:t>
            </a:r>
          </a:p>
        </p:txBody>
      </p:sp>
      <p:sp>
        <p:nvSpPr>
          <p:cNvPr id="20" name="Freeform 5"/>
          <p:cNvSpPr>
            <a:spLocks noSelect="1" noEditPoints="1"/>
          </p:cNvSpPr>
          <p:nvPr userDrawn="1"/>
        </p:nvSpPr>
        <p:spPr bwMode="auto">
          <a:xfrm>
            <a:off x="708025" y="6316663"/>
            <a:ext cx="2835275" cy="158750"/>
          </a:xfrm>
          <a:custGeom>
            <a:avLst/>
            <a:gdLst>
              <a:gd name="T0" fmla="*/ 8694 w 8929"/>
              <a:gd name="T1" fmla="*/ 251 h 497"/>
              <a:gd name="T2" fmla="*/ 8676 w 8929"/>
              <a:gd name="T3" fmla="*/ 309 h 497"/>
              <a:gd name="T4" fmla="*/ 8369 w 8929"/>
              <a:gd name="T5" fmla="*/ 247 h 497"/>
              <a:gd name="T6" fmla="*/ 8506 w 8929"/>
              <a:gd name="T7" fmla="*/ 304 h 497"/>
              <a:gd name="T8" fmla="*/ 8108 w 8929"/>
              <a:gd name="T9" fmla="*/ 377 h 497"/>
              <a:gd name="T10" fmla="*/ 8169 w 8929"/>
              <a:gd name="T11" fmla="*/ 252 h 497"/>
              <a:gd name="T12" fmla="*/ 7791 w 8929"/>
              <a:gd name="T13" fmla="*/ 252 h 497"/>
              <a:gd name="T14" fmla="*/ 7689 w 8929"/>
              <a:gd name="T15" fmla="*/ 219 h 497"/>
              <a:gd name="T16" fmla="*/ 7754 w 8929"/>
              <a:gd name="T17" fmla="*/ 309 h 497"/>
              <a:gd name="T18" fmla="*/ 7340 w 8929"/>
              <a:gd name="T19" fmla="*/ 369 h 497"/>
              <a:gd name="T20" fmla="*/ 7472 w 8929"/>
              <a:gd name="T21" fmla="*/ 114 h 497"/>
              <a:gd name="T22" fmla="*/ 7092 w 8929"/>
              <a:gd name="T23" fmla="*/ 114 h 497"/>
              <a:gd name="T24" fmla="*/ 6831 w 8929"/>
              <a:gd name="T25" fmla="*/ 319 h 497"/>
              <a:gd name="T26" fmla="*/ 6605 w 8929"/>
              <a:gd name="T27" fmla="*/ 125 h 497"/>
              <a:gd name="T28" fmla="*/ 6758 w 8929"/>
              <a:gd name="T29" fmla="*/ 274 h 497"/>
              <a:gd name="T30" fmla="*/ 6831 w 8929"/>
              <a:gd name="T31" fmla="*/ 319 h 497"/>
              <a:gd name="T32" fmla="*/ 6184 w 8929"/>
              <a:gd name="T33" fmla="*/ 251 h 497"/>
              <a:gd name="T34" fmla="*/ 6066 w 8929"/>
              <a:gd name="T35" fmla="*/ 165 h 497"/>
              <a:gd name="T36" fmla="*/ 6163 w 8929"/>
              <a:gd name="T37" fmla="*/ 194 h 497"/>
              <a:gd name="T38" fmla="*/ 5827 w 8929"/>
              <a:gd name="T39" fmla="*/ 323 h 497"/>
              <a:gd name="T40" fmla="*/ 5390 w 8929"/>
              <a:gd name="T41" fmla="*/ 180 h 497"/>
              <a:gd name="T42" fmla="*/ 5583 w 8929"/>
              <a:gd name="T43" fmla="*/ 223 h 497"/>
              <a:gd name="T44" fmla="*/ 5418 w 8929"/>
              <a:gd name="T45" fmla="*/ 114 h 497"/>
              <a:gd name="T46" fmla="*/ 5342 w 8929"/>
              <a:gd name="T47" fmla="*/ 209 h 497"/>
              <a:gd name="T48" fmla="*/ 4893 w 8929"/>
              <a:gd name="T49" fmla="*/ 251 h 497"/>
              <a:gd name="T50" fmla="*/ 4735 w 8929"/>
              <a:gd name="T51" fmla="*/ 179 h 497"/>
              <a:gd name="T52" fmla="*/ 4677 w 8929"/>
              <a:gd name="T53" fmla="*/ 158 h 497"/>
              <a:gd name="T54" fmla="*/ 4494 w 8929"/>
              <a:gd name="T55" fmla="*/ 124 h 497"/>
              <a:gd name="T56" fmla="*/ 4501 w 8929"/>
              <a:gd name="T57" fmla="*/ 383 h 497"/>
              <a:gd name="T58" fmla="*/ 4561 w 8929"/>
              <a:gd name="T59" fmla="*/ 124 h 497"/>
              <a:gd name="T60" fmla="*/ 4070 w 8929"/>
              <a:gd name="T61" fmla="*/ 50 h 497"/>
              <a:gd name="T62" fmla="*/ 4134 w 8929"/>
              <a:gd name="T63" fmla="*/ 366 h 497"/>
              <a:gd name="T64" fmla="*/ 4070 w 8929"/>
              <a:gd name="T65" fmla="*/ 124 h 497"/>
              <a:gd name="T66" fmla="*/ 3862 w 8929"/>
              <a:gd name="T67" fmla="*/ 229 h 497"/>
              <a:gd name="T68" fmla="*/ 3615 w 8929"/>
              <a:gd name="T69" fmla="*/ 173 h 497"/>
              <a:gd name="T70" fmla="*/ 3615 w 8929"/>
              <a:gd name="T71" fmla="*/ 114 h 497"/>
              <a:gd name="T72" fmla="*/ 3434 w 8929"/>
              <a:gd name="T73" fmla="*/ 131 h 497"/>
              <a:gd name="T74" fmla="*/ 3070 w 8929"/>
              <a:gd name="T75" fmla="*/ 219 h 497"/>
              <a:gd name="T76" fmla="*/ 3134 w 8929"/>
              <a:gd name="T77" fmla="*/ 309 h 497"/>
              <a:gd name="T78" fmla="*/ 2603 w 8929"/>
              <a:gd name="T79" fmla="*/ 235 h 497"/>
              <a:gd name="T80" fmla="*/ 2631 w 8929"/>
              <a:gd name="T81" fmla="*/ 369 h 497"/>
              <a:gd name="T82" fmla="*/ 2843 w 8929"/>
              <a:gd name="T83" fmla="*/ 121 h 497"/>
              <a:gd name="T84" fmla="*/ 2211 w 8929"/>
              <a:gd name="T85" fmla="*/ 130 h 497"/>
              <a:gd name="T86" fmla="*/ 2366 w 8929"/>
              <a:gd name="T87" fmla="*/ 118 h 497"/>
              <a:gd name="T88" fmla="*/ 2161 w 8929"/>
              <a:gd name="T89" fmla="*/ 225 h 497"/>
              <a:gd name="T90" fmla="*/ 2153 w 8929"/>
              <a:gd name="T91" fmla="*/ 272 h 497"/>
              <a:gd name="T92" fmla="*/ 1753 w 8929"/>
              <a:gd name="T93" fmla="*/ 291 h 497"/>
              <a:gd name="T94" fmla="*/ 1896 w 8929"/>
              <a:gd name="T95" fmla="*/ 155 h 497"/>
              <a:gd name="T96" fmla="*/ 1516 w 8929"/>
              <a:gd name="T97" fmla="*/ 186 h 497"/>
              <a:gd name="T98" fmla="*/ 1627 w 8929"/>
              <a:gd name="T99" fmla="*/ 186 h 497"/>
              <a:gd name="T100" fmla="*/ 1333 w 8929"/>
              <a:gd name="T101" fmla="*/ 219 h 497"/>
              <a:gd name="T102" fmla="*/ 1413 w 8929"/>
              <a:gd name="T103" fmla="*/ 324 h 497"/>
              <a:gd name="T104" fmla="*/ 1056 w 8929"/>
              <a:gd name="T105" fmla="*/ 200 h 497"/>
              <a:gd name="T106" fmla="*/ 1125 w 8929"/>
              <a:gd name="T107" fmla="*/ 114 h 497"/>
              <a:gd name="T108" fmla="*/ 843 w 8929"/>
              <a:gd name="T109" fmla="*/ 225 h 497"/>
              <a:gd name="T110" fmla="*/ 836 w 8929"/>
              <a:gd name="T111" fmla="*/ 272 h 497"/>
              <a:gd name="T112" fmla="*/ 478 w 8929"/>
              <a:gd name="T113" fmla="*/ 114 h 497"/>
              <a:gd name="T114" fmla="*/ 399 w 8929"/>
              <a:gd name="T115" fmla="*/ 369 h 497"/>
              <a:gd name="T116" fmla="*/ 106 w 8929"/>
              <a:gd name="T117" fmla="*/ 8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29" h="497">
                <a:moveTo>
                  <a:pt x="8768" y="219"/>
                </a:moveTo>
                <a:cubicBezTo>
                  <a:pt x="8770" y="188"/>
                  <a:pt x="8789" y="168"/>
                  <a:pt x="8820" y="168"/>
                </a:cubicBezTo>
                <a:cubicBezTo>
                  <a:pt x="8856" y="168"/>
                  <a:pt x="8865" y="193"/>
                  <a:pt x="8861" y="219"/>
                </a:cubicBezTo>
                <a:lnTo>
                  <a:pt x="8768" y="219"/>
                </a:lnTo>
                <a:close/>
                <a:moveTo>
                  <a:pt x="8922" y="272"/>
                </a:moveTo>
                <a:cubicBezTo>
                  <a:pt x="8926" y="259"/>
                  <a:pt x="8929" y="241"/>
                  <a:pt x="8929" y="225"/>
                </a:cubicBezTo>
                <a:cubicBezTo>
                  <a:pt x="8929" y="159"/>
                  <a:pt x="8896" y="114"/>
                  <a:pt x="8823" y="114"/>
                </a:cubicBezTo>
                <a:cubicBezTo>
                  <a:pt x="8744" y="114"/>
                  <a:pt x="8694" y="168"/>
                  <a:pt x="8694" y="251"/>
                </a:cubicBezTo>
                <a:cubicBezTo>
                  <a:pt x="8694" y="332"/>
                  <a:pt x="8741" y="383"/>
                  <a:pt x="8828" y="383"/>
                </a:cubicBezTo>
                <a:cubicBezTo>
                  <a:pt x="8863" y="383"/>
                  <a:pt x="8891" y="375"/>
                  <a:pt x="8907" y="365"/>
                </a:cubicBezTo>
                <a:cubicBezTo>
                  <a:pt x="8919" y="352"/>
                  <a:pt x="8927" y="328"/>
                  <a:pt x="8925" y="309"/>
                </a:cubicBezTo>
                <a:cubicBezTo>
                  <a:pt x="8907" y="317"/>
                  <a:pt x="8879" y="324"/>
                  <a:pt x="8847" y="324"/>
                </a:cubicBezTo>
                <a:cubicBezTo>
                  <a:pt x="8798" y="324"/>
                  <a:pt x="8773" y="307"/>
                  <a:pt x="8770" y="272"/>
                </a:cubicBezTo>
                <a:lnTo>
                  <a:pt x="8922" y="272"/>
                </a:lnTo>
                <a:close/>
                <a:moveTo>
                  <a:pt x="8662" y="371"/>
                </a:moveTo>
                <a:cubicBezTo>
                  <a:pt x="8671" y="357"/>
                  <a:pt x="8678" y="330"/>
                  <a:pt x="8676" y="309"/>
                </a:cubicBezTo>
                <a:cubicBezTo>
                  <a:pt x="8667" y="315"/>
                  <a:pt x="8657" y="318"/>
                  <a:pt x="8645" y="318"/>
                </a:cubicBezTo>
                <a:cubicBezTo>
                  <a:pt x="8631" y="318"/>
                  <a:pt x="8624" y="313"/>
                  <a:pt x="8624" y="294"/>
                </a:cubicBezTo>
                <a:cubicBezTo>
                  <a:pt x="8624" y="0"/>
                  <a:pt x="8624" y="0"/>
                  <a:pt x="8624" y="0"/>
                </a:cubicBezTo>
                <a:cubicBezTo>
                  <a:pt x="8592" y="0"/>
                  <a:pt x="8569" y="5"/>
                  <a:pt x="8552" y="14"/>
                </a:cubicBezTo>
                <a:cubicBezTo>
                  <a:pt x="8552" y="306"/>
                  <a:pt x="8552" y="306"/>
                  <a:pt x="8552" y="306"/>
                </a:cubicBezTo>
                <a:cubicBezTo>
                  <a:pt x="8552" y="350"/>
                  <a:pt x="8567" y="383"/>
                  <a:pt x="8617" y="383"/>
                </a:cubicBezTo>
                <a:cubicBezTo>
                  <a:pt x="8635" y="383"/>
                  <a:pt x="8650" y="378"/>
                  <a:pt x="8662" y="371"/>
                </a:cubicBezTo>
                <a:close/>
                <a:moveTo>
                  <a:pt x="8369" y="247"/>
                </a:moveTo>
                <a:cubicBezTo>
                  <a:pt x="8369" y="196"/>
                  <a:pt x="8398" y="176"/>
                  <a:pt x="8443" y="176"/>
                </a:cubicBezTo>
                <a:cubicBezTo>
                  <a:pt x="8466" y="176"/>
                  <a:pt x="8483" y="181"/>
                  <a:pt x="8501" y="192"/>
                </a:cubicBezTo>
                <a:cubicBezTo>
                  <a:pt x="8504" y="171"/>
                  <a:pt x="8499" y="141"/>
                  <a:pt x="8488" y="127"/>
                </a:cubicBezTo>
                <a:cubicBezTo>
                  <a:pt x="8473" y="118"/>
                  <a:pt x="8451" y="114"/>
                  <a:pt x="8427" y="114"/>
                </a:cubicBezTo>
                <a:cubicBezTo>
                  <a:pt x="8351" y="114"/>
                  <a:pt x="8295" y="159"/>
                  <a:pt x="8295" y="252"/>
                </a:cubicBezTo>
                <a:cubicBezTo>
                  <a:pt x="8295" y="333"/>
                  <a:pt x="8339" y="383"/>
                  <a:pt x="8420" y="383"/>
                </a:cubicBezTo>
                <a:cubicBezTo>
                  <a:pt x="8448" y="383"/>
                  <a:pt x="8470" y="377"/>
                  <a:pt x="8487" y="369"/>
                </a:cubicBezTo>
                <a:cubicBezTo>
                  <a:pt x="8500" y="355"/>
                  <a:pt x="8509" y="324"/>
                  <a:pt x="8506" y="304"/>
                </a:cubicBezTo>
                <a:cubicBezTo>
                  <a:pt x="8488" y="313"/>
                  <a:pt x="8467" y="318"/>
                  <a:pt x="8443" y="318"/>
                </a:cubicBezTo>
                <a:cubicBezTo>
                  <a:pt x="8398" y="318"/>
                  <a:pt x="8369" y="297"/>
                  <a:pt x="8369" y="247"/>
                </a:cubicBezTo>
                <a:close/>
                <a:moveTo>
                  <a:pt x="8153" y="323"/>
                </a:moveTo>
                <a:cubicBezTo>
                  <a:pt x="8150" y="299"/>
                  <a:pt x="8144" y="269"/>
                  <a:pt x="8138" y="253"/>
                </a:cubicBezTo>
                <a:cubicBezTo>
                  <a:pt x="8092" y="125"/>
                  <a:pt x="8092" y="125"/>
                  <a:pt x="8092" y="125"/>
                </a:cubicBezTo>
                <a:cubicBezTo>
                  <a:pt x="8088" y="123"/>
                  <a:pt x="8077" y="121"/>
                  <a:pt x="8061" y="121"/>
                </a:cubicBezTo>
                <a:cubicBezTo>
                  <a:pt x="8040" y="121"/>
                  <a:pt x="8026" y="125"/>
                  <a:pt x="8017" y="131"/>
                </a:cubicBezTo>
                <a:cubicBezTo>
                  <a:pt x="8108" y="377"/>
                  <a:pt x="8108" y="377"/>
                  <a:pt x="8108" y="377"/>
                </a:cubicBezTo>
                <a:cubicBezTo>
                  <a:pt x="8090" y="403"/>
                  <a:pt x="8062" y="425"/>
                  <a:pt x="8022" y="436"/>
                </a:cubicBezTo>
                <a:cubicBezTo>
                  <a:pt x="8024" y="460"/>
                  <a:pt x="8038" y="484"/>
                  <a:pt x="8055" y="497"/>
                </a:cubicBezTo>
                <a:cubicBezTo>
                  <a:pt x="8114" y="478"/>
                  <a:pt x="8151" y="446"/>
                  <a:pt x="8180" y="400"/>
                </a:cubicBezTo>
                <a:cubicBezTo>
                  <a:pt x="8206" y="357"/>
                  <a:pt x="8225" y="302"/>
                  <a:pt x="8243" y="244"/>
                </a:cubicBezTo>
                <a:cubicBezTo>
                  <a:pt x="8279" y="131"/>
                  <a:pt x="8279" y="131"/>
                  <a:pt x="8279" y="131"/>
                </a:cubicBezTo>
                <a:cubicBezTo>
                  <a:pt x="8270" y="125"/>
                  <a:pt x="8256" y="121"/>
                  <a:pt x="8236" y="121"/>
                </a:cubicBezTo>
                <a:cubicBezTo>
                  <a:pt x="8220" y="121"/>
                  <a:pt x="8212" y="123"/>
                  <a:pt x="8206" y="125"/>
                </a:cubicBezTo>
                <a:cubicBezTo>
                  <a:pt x="8169" y="252"/>
                  <a:pt x="8169" y="252"/>
                  <a:pt x="8169" y="252"/>
                </a:cubicBezTo>
                <a:cubicBezTo>
                  <a:pt x="8164" y="270"/>
                  <a:pt x="8159" y="300"/>
                  <a:pt x="8157" y="323"/>
                </a:cubicBezTo>
                <a:lnTo>
                  <a:pt x="8153" y="323"/>
                </a:lnTo>
                <a:close/>
                <a:moveTo>
                  <a:pt x="7866" y="247"/>
                </a:moveTo>
                <a:cubicBezTo>
                  <a:pt x="7866" y="196"/>
                  <a:pt x="7895" y="176"/>
                  <a:pt x="7940" y="176"/>
                </a:cubicBezTo>
                <a:cubicBezTo>
                  <a:pt x="7963" y="176"/>
                  <a:pt x="7980" y="181"/>
                  <a:pt x="7998" y="192"/>
                </a:cubicBezTo>
                <a:cubicBezTo>
                  <a:pt x="8001" y="171"/>
                  <a:pt x="7996" y="141"/>
                  <a:pt x="7985" y="127"/>
                </a:cubicBezTo>
                <a:cubicBezTo>
                  <a:pt x="7970" y="118"/>
                  <a:pt x="7948" y="114"/>
                  <a:pt x="7924" y="114"/>
                </a:cubicBezTo>
                <a:cubicBezTo>
                  <a:pt x="7847" y="114"/>
                  <a:pt x="7791" y="159"/>
                  <a:pt x="7791" y="252"/>
                </a:cubicBezTo>
                <a:cubicBezTo>
                  <a:pt x="7791" y="333"/>
                  <a:pt x="7835" y="383"/>
                  <a:pt x="7916" y="383"/>
                </a:cubicBezTo>
                <a:cubicBezTo>
                  <a:pt x="7945" y="383"/>
                  <a:pt x="7967" y="377"/>
                  <a:pt x="7984" y="369"/>
                </a:cubicBezTo>
                <a:cubicBezTo>
                  <a:pt x="7997" y="355"/>
                  <a:pt x="8006" y="324"/>
                  <a:pt x="8003" y="304"/>
                </a:cubicBezTo>
                <a:cubicBezTo>
                  <a:pt x="7985" y="313"/>
                  <a:pt x="7964" y="318"/>
                  <a:pt x="7940" y="318"/>
                </a:cubicBezTo>
                <a:cubicBezTo>
                  <a:pt x="7895" y="318"/>
                  <a:pt x="7866" y="297"/>
                  <a:pt x="7866" y="247"/>
                </a:cubicBezTo>
                <a:close/>
                <a:moveTo>
                  <a:pt x="7596" y="219"/>
                </a:moveTo>
                <a:cubicBezTo>
                  <a:pt x="7598" y="188"/>
                  <a:pt x="7617" y="168"/>
                  <a:pt x="7648" y="168"/>
                </a:cubicBezTo>
                <a:cubicBezTo>
                  <a:pt x="7684" y="168"/>
                  <a:pt x="7693" y="193"/>
                  <a:pt x="7689" y="219"/>
                </a:cubicBezTo>
                <a:lnTo>
                  <a:pt x="7596" y="219"/>
                </a:lnTo>
                <a:close/>
                <a:moveTo>
                  <a:pt x="7750" y="272"/>
                </a:moveTo>
                <a:cubicBezTo>
                  <a:pt x="7755" y="259"/>
                  <a:pt x="7758" y="241"/>
                  <a:pt x="7758" y="225"/>
                </a:cubicBezTo>
                <a:cubicBezTo>
                  <a:pt x="7758" y="159"/>
                  <a:pt x="7724" y="114"/>
                  <a:pt x="7651" y="114"/>
                </a:cubicBezTo>
                <a:cubicBezTo>
                  <a:pt x="7572" y="114"/>
                  <a:pt x="7522" y="168"/>
                  <a:pt x="7522" y="251"/>
                </a:cubicBezTo>
                <a:cubicBezTo>
                  <a:pt x="7522" y="332"/>
                  <a:pt x="7569" y="383"/>
                  <a:pt x="7656" y="383"/>
                </a:cubicBezTo>
                <a:cubicBezTo>
                  <a:pt x="7691" y="383"/>
                  <a:pt x="7719" y="375"/>
                  <a:pt x="7735" y="365"/>
                </a:cubicBezTo>
                <a:cubicBezTo>
                  <a:pt x="7747" y="352"/>
                  <a:pt x="7755" y="328"/>
                  <a:pt x="7754" y="309"/>
                </a:cubicBezTo>
                <a:cubicBezTo>
                  <a:pt x="7735" y="317"/>
                  <a:pt x="7707" y="324"/>
                  <a:pt x="7675" y="324"/>
                </a:cubicBezTo>
                <a:cubicBezTo>
                  <a:pt x="7626" y="324"/>
                  <a:pt x="7601" y="307"/>
                  <a:pt x="7598" y="272"/>
                </a:cubicBezTo>
                <a:lnTo>
                  <a:pt x="7750" y="272"/>
                </a:lnTo>
                <a:close/>
                <a:moveTo>
                  <a:pt x="7408" y="165"/>
                </a:moveTo>
                <a:cubicBezTo>
                  <a:pt x="7404" y="165"/>
                  <a:pt x="7404" y="165"/>
                  <a:pt x="7404" y="165"/>
                </a:cubicBezTo>
                <a:cubicBezTo>
                  <a:pt x="7399" y="119"/>
                  <a:pt x="7399" y="119"/>
                  <a:pt x="7399" y="119"/>
                </a:cubicBezTo>
                <a:cubicBezTo>
                  <a:pt x="7375" y="119"/>
                  <a:pt x="7354" y="123"/>
                  <a:pt x="7340" y="130"/>
                </a:cubicBezTo>
                <a:cubicBezTo>
                  <a:pt x="7340" y="369"/>
                  <a:pt x="7340" y="369"/>
                  <a:pt x="7340" y="369"/>
                </a:cubicBezTo>
                <a:cubicBezTo>
                  <a:pt x="7347" y="372"/>
                  <a:pt x="7359" y="375"/>
                  <a:pt x="7377" y="375"/>
                </a:cubicBezTo>
                <a:cubicBezTo>
                  <a:pt x="7394" y="375"/>
                  <a:pt x="7406" y="372"/>
                  <a:pt x="7413" y="369"/>
                </a:cubicBezTo>
                <a:cubicBezTo>
                  <a:pt x="7413" y="229"/>
                  <a:pt x="7413" y="229"/>
                  <a:pt x="7413" y="229"/>
                </a:cubicBezTo>
                <a:cubicBezTo>
                  <a:pt x="7422" y="203"/>
                  <a:pt x="7441" y="186"/>
                  <a:pt x="7467" y="186"/>
                </a:cubicBezTo>
                <a:cubicBezTo>
                  <a:pt x="7482" y="186"/>
                  <a:pt x="7492" y="189"/>
                  <a:pt x="7501" y="194"/>
                </a:cubicBezTo>
                <a:cubicBezTo>
                  <a:pt x="7504" y="187"/>
                  <a:pt x="7506" y="178"/>
                  <a:pt x="7506" y="164"/>
                </a:cubicBezTo>
                <a:cubicBezTo>
                  <a:pt x="7506" y="145"/>
                  <a:pt x="7502" y="131"/>
                  <a:pt x="7495" y="118"/>
                </a:cubicBezTo>
                <a:cubicBezTo>
                  <a:pt x="7489" y="115"/>
                  <a:pt x="7481" y="114"/>
                  <a:pt x="7472" y="114"/>
                </a:cubicBezTo>
                <a:cubicBezTo>
                  <a:pt x="7431" y="114"/>
                  <a:pt x="7415" y="137"/>
                  <a:pt x="7408" y="165"/>
                </a:cubicBezTo>
                <a:close/>
                <a:moveTo>
                  <a:pt x="7037" y="219"/>
                </a:moveTo>
                <a:cubicBezTo>
                  <a:pt x="7039" y="188"/>
                  <a:pt x="7058" y="168"/>
                  <a:pt x="7089" y="168"/>
                </a:cubicBezTo>
                <a:cubicBezTo>
                  <a:pt x="7125" y="168"/>
                  <a:pt x="7134" y="193"/>
                  <a:pt x="7130" y="219"/>
                </a:cubicBezTo>
                <a:lnTo>
                  <a:pt x="7037" y="219"/>
                </a:lnTo>
                <a:close/>
                <a:moveTo>
                  <a:pt x="7191" y="272"/>
                </a:moveTo>
                <a:cubicBezTo>
                  <a:pt x="7195" y="259"/>
                  <a:pt x="7198" y="241"/>
                  <a:pt x="7198" y="225"/>
                </a:cubicBezTo>
                <a:cubicBezTo>
                  <a:pt x="7198" y="159"/>
                  <a:pt x="7165" y="114"/>
                  <a:pt x="7092" y="114"/>
                </a:cubicBezTo>
                <a:cubicBezTo>
                  <a:pt x="7013" y="114"/>
                  <a:pt x="6963" y="168"/>
                  <a:pt x="6963" y="251"/>
                </a:cubicBezTo>
                <a:cubicBezTo>
                  <a:pt x="6963" y="332"/>
                  <a:pt x="7010" y="383"/>
                  <a:pt x="7097" y="383"/>
                </a:cubicBezTo>
                <a:cubicBezTo>
                  <a:pt x="7132" y="383"/>
                  <a:pt x="7160" y="375"/>
                  <a:pt x="7176" y="365"/>
                </a:cubicBezTo>
                <a:cubicBezTo>
                  <a:pt x="7188" y="352"/>
                  <a:pt x="7196" y="328"/>
                  <a:pt x="7194" y="309"/>
                </a:cubicBezTo>
                <a:cubicBezTo>
                  <a:pt x="7176" y="317"/>
                  <a:pt x="7148" y="324"/>
                  <a:pt x="7116" y="324"/>
                </a:cubicBezTo>
                <a:cubicBezTo>
                  <a:pt x="7067" y="324"/>
                  <a:pt x="7042" y="307"/>
                  <a:pt x="7039" y="272"/>
                </a:cubicBezTo>
                <a:lnTo>
                  <a:pt x="7191" y="272"/>
                </a:lnTo>
                <a:close/>
                <a:moveTo>
                  <a:pt x="6831" y="319"/>
                </a:moveTo>
                <a:cubicBezTo>
                  <a:pt x="6826" y="289"/>
                  <a:pt x="6821" y="263"/>
                  <a:pt x="6815" y="240"/>
                </a:cubicBezTo>
                <a:cubicBezTo>
                  <a:pt x="6785" y="118"/>
                  <a:pt x="6785" y="118"/>
                  <a:pt x="6785" y="118"/>
                </a:cubicBezTo>
                <a:cubicBezTo>
                  <a:pt x="6747" y="118"/>
                  <a:pt x="6712" y="122"/>
                  <a:pt x="6689" y="131"/>
                </a:cubicBezTo>
                <a:cubicBezTo>
                  <a:pt x="6663" y="235"/>
                  <a:pt x="6663" y="235"/>
                  <a:pt x="6663" y="235"/>
                </a:cubicBezTo>
                <a:cubicBezTo>
                  <a:pt x="6657" y="256"/>
                  <a:pt x="6651" y="292"/>
                  <a:pt x="6649" y="319"/>
                </a:cubicBezTo>
                <a:cubicBezTo>
                  <a:pt x="6645" y="319"/>
                  <a:pt x="6645" y="319"/>
                  <a:pt x="6645" y="319"/>
                </a:cubicBezTo>
                <a:cubicBezTo>
                  <a:pt x="6642" y="288"/>
                  <a:pt x="6635" y="250"/>
                  <a:pt x="6629" y="223"/>
                </a:cubicBezTo>
                <a:cubicBezTo>
                  <a:pt x="6605" y="125"/>
                  <a:pt x="6605" y="125"/>
                  <a:pt x="6605" y="125"/>
                </a:cubicBezTo>
                <a:cubicBezTo>
                  <a:pt x="6600" y="123"/>
                  <a:pt x="6590" y="121"/>
                  <a:pt x="6576" y="121"/>
                </a:cubicBezTo>
                <a:cubicBezTo>
                  <a:pt x="6556" y="121"/>
                  <a:pt x="6542" y="125"/>
                  <a:pt x="6534" y="131"/>
                </a:cubicBezTo>
                <a:cubicBezTo>
                  <a:pt x="6597" y="380"/>
                  <a:pt x="6597" y="380"/>
                  <a:pt x="6597" y="380"/>
                </a:cubicBezTo>
                <a:cubicBezTo>
                  <a:pt x="6631" y="380"/>
                  <a:pt x="6666" y="377"/>
                  <a:pt x="6691" y="369"/>
                </a:cubicBezTo>
                <a:cubicBezTo>
                  <a:pt x="6717" y="273"/>
                  <a:pt x="6717" y="273"/>
                  <a:pt x="6717" y="273"/>
                </a:cubicBezTo>
                <a:cubicBezTo>
                  <a:pt x="6725" y="246"/>
                  <a:pt x="6731" y="210"/>
                  <a:pt x="6735" y="180"/>
                </a:cubicBezTo>
                <a:cubicBezTo>
                  <a:pt x="6739" y="180"/>
                  <a:pt x="6739" y="180"/>
                  <a:pt x="6739" y="180"/>
                </a:cubicBezTo>
                <a:cubicBezTo>
                  <a:pt x="6743" y="210"/>
                  <a:pt x="6751" y="247"/>
                  <a:pt x="6758" y="274"/>
                </a:cubicBezTo>
                <a:cubicBezTo>
                  <a:pt x="6788" y="380"/>
                  <a:pt x="6788" y="380"/>
                  <a:pt x="6788" y="380"/>
                </a:cubicBezTo>
                <a:cubicBezTo>
                  <a:pt x="6822" y="380"/>
                  <a:pt x="6857" y="377"/>
                  <a:pt x="6881" y="370"/>
                </a:cubicBezTo>
                <a:cubicBezTo>
                  <a:pt x="6943" y="130"/>
                  <a:pt x="6943" y="130"/>
                  <a:pt x="6943" y="130"/>
                </a:cubicBezTo>
                <a:cubicBezTo>
                  <a:pt x="6934" y="125"/>
                  <a:pt x="6922" y="121"/>
                  <a:pt x="6903" y="121"/>
                </a:cubicBezTo>
                <a:cubicBezTo>
                  <a:pt x="6888" y="121"/>
                  <a:pt x="6879" y="123"/>
                  <a:pt x="6875" y="125"/>
                </a:cubicBezTo>
                <a:cubicBezTo>
                  <a:pt x="6851" y="226"/>
                  <a:pt x="6851" y="226"/>
                  <a:pt x="6851" y="226"/>
                </a:cubicBezTo>
                <a:cubicBezTo>
                  <a:pt x="6844" y="252"/>
                  <a:pt x="6839" y="288"/>
                  <a:pt x="6835" y="319"/>
                </a:cubicBezTo>
                <a:lnTo>
                  <a:pt x="6831" y="319"/>
                </a:lnTo>
                <a:close/>
                <a:moveTo>
                  <a:pt x="6258" y="219"/>
                </a:moveTo>
                <a:cubicBezTo>
                  <a:pt x="6260" y="188"/>
                  <a:pt x="6279" y="168"/>
                  <a:pt x="6310" y="168"/>
                </a:cubicBezTo>
                <a:cubicBezTo>
                  <a:pt x="6346" y="168"/>
                  <a:pt x="6355" y="193"/>
                  <a:pt x="6351" y="219"/>
                </a:cubicBezTo>
                <a:lnTo>
                  <a:pt x="6258" y="219"/>
                </a:lnTo>
                <a:close/>
                <a:moveTo>
                  <a:pt x="6412" y="272"/>
                </a:moveTo>
                <a:cubicBezTo>
                  <a:pt x="6416" y="259"/>
                  <a:pt x="6419" y="241"/>
                  <a:pt x="6419" y="225"/>
                </a:cubicBezTo>
                <a:cubicBezTo>
                  <a:pt x="6419" y="159"/>
                  <a:pt x="6386" y="114"/>
                  <a:pt x="6313" y="114"/>
                </a:cubicBezTo>
                <a:cubicBezTo>
                  <a:pt x="6234" y="114"/>
                  <a:pt x="6184" y="168"/>
                  <a:pt x="6184" y="251"/>
                </a:cubicBezTo>
                <a:cubicBezTo>
                  <a:pt x="6184" y="332"/>
                  <a:pt x="6231" y="383"/>
                  <a:pt x="6318" y="383"/>
                </a:cubicBezTo>
                <a:cubicBezTo>
                  <a:pt x="6353" y="383"/>
                  <a:pt x="6381" y="375"/>
                  <a:pt x="6397" y="365"/>
                </a:cubicBezTo>
                <a:cubicBezTo>
                  <a:pt x="6409" y="352"/>
                  <a:pt x="6417" y="328"/>
                  <a:pt x="6415" y="309"/>
                </a:cubicBezTo>
                <a:cubicBezTo>
                  <a:pt x="6397" y="317"/>
                  <a:pt x="6369" y="324"/>
                  <a:pt x="6337" y="324"/>
                </a:cubicBezTo>
                <a:cubicBezTo>
                  <a:pt x="6288" y="324"/>
                  <a:pt x="6263" y="307"/>
                  <a:pt x="6260" y="272"/>
                </a:cubicBezTo>
                <a:lnTo>
                  <a:pt x="6412" y="272"/>
                </a:lnTo>
                <a:close/>
                <a:moveTo>
                  <a:pt x="6070" y="165"/>
                </a:moveTo>
                <a:cubicBezTo>
                  <a:pt x="6066" y="165"/>
                  <a:pt x="6066" y="165"/>
                  <a:pt x="6066" y="165"/>
                </a:cubicBezTo>
                <a:cubicBezTo>
                  <a:pt x="6061" y="119"/>
                  <a:pt x="6061" y="119"/>
                  <a:pt x="6061" y="119"/>
                </a:cubicBezTo>
                <a:cubicBezTo>
                  <a:pt x="6037" y="119"/>
                  <a:pt x="6016" y="123"/>
                  <a:pt x="6002" y="130"/>
                </a:cubicBezTo>
                <a:cubicBezTo>
                  <a:pt x="6002" y="369"/>
                  <a:pt x="6002" y="369"/>
                  <a:pt x="6002" y="369"/>
                </a:cubicBezTo>
                <a:cubicBezTo>
                  <a:pt x="6009" y="372"/>
                  <a:pt x="6021" y="375"/>
                  <a:pt x="6039" y="375"/>
                </a:cubicBezTo>
                <a:cubicBezTo>
                  <a:pt x="6056" y="375"/>
                  <a:pt x="6068" y="372"/>
                  <a:pt x="6075" y="369"/>
                </a:cubicBezTo>
                <a:cubicBezTo>
                  <a:pt x="6075" y="229"/>
                  <a:pt x="6075" y="229"/>
                  <a:pt x="6075" y="229"/>
                </a:cubicBezTo>
                <a:cubicBezTo>
                  <a:pt x="6084" y="203"/>
                  <a:pt x="6103" y="186"/>
                  <a:pt x="6129" y="186"/>
                </a:cubicBezTo>
                <a:cubicBezTo>
                  <a:pt x="6144" y="186"/>
                  <a:pt x="6154" y="189"/>
                  <a:pt x="6163" y="194"/>
                </a:cubicBezTo>
                <a:cubicBezTo>
                  <a:pt x="6166" y="187"/>
                  <a:pt x="6168" y="178"/>
                  <a:pt x="6168" y="164"/>
                </a:cubicBezTo>
                <a:cubicBezTo>
                  <a:pt x="6168" y="145"/>
                  <a:pt x="6164" y="131"/>
                  <a:pt x="6157" y="118"/>
                </a:cubicBezTo>
                <a:cubicBezTo>
                  <a:pt x="6151" y="115"/>
                  <a:pt x="6143" y="114"/>
                  <a:pt x="6134" y="114"/>
                </a:cubicBezTo>
                <a:cubicBezTo>
                  <a:pt x="6093" y="114"/>
                  <a:pt x="6077" y="137"/>
                  <a:pt x="6070" y="165"/>
                </a:cubicBezTo>
                <a:close/>
                <a:moveTo>
                  <a:pt x="5777" y="245"/>
                </a:moveTo>
                <a:cubicBezTo>
                  <a:pt x="5777" y="201"/>
                  <a:pt x="5794" y="173"/>
                  <a:pt x="5827" y="173"/>
                </a:cubicBezTo>
                <a:cubicBezTo>
                  <a:pt x="5859" y="173"/>
                  <a:pt x="5877" y="201"/>
                  <a:pt x="5877" y="245"/>
                </a:cubicBezTo>
                <a:cubicBezTo>
                  <a:pt x="5877" y="294"/>
                  <a:pt x="5862" y="323"/>
                  <a:pt x="5827" y="323"/>
                </a:cubicBezTo>
                <a:cubicBezTo>
                  <a:pt x="5794" y="323"/>
                  <a:pt x="5777" y="294"/>
                  <a:pt x="5777" y="245"/>
                </a:cubicBezTo>
                <a:close/>
                <a:moveTo>
                  <a:pt x="5827" y="114"/>
                </a:moveTo>
                <a:cubicBezTo>
                  <a:pt x="5753" y="114"/>
                  <a:pt x="5703" y="162"/>
                  <a:pt x="5703" y="244"/>
                </a:cubicBezTo>
                <a:cubicBezTo>
                  <a:pt x="5703" y="337"/>
                  <a:pt x="5747" y="383"/>
                  <a:pt x="5827" y="383"/>
                </a:cubicBezTo>
                <a:cubicBezTo>
                  <a:pt x="5904" y="383"/>
                  <a:pt x="5952" y="334"/>
                  <a:pt x="5952" y="244"/>
                </a:cubicBezTo>
                <a:cubicBezTo>
                  <a:pt x="5952" y="159"/>
                  <a:pt x="5903" y="114"/>
                  <a:pt x="5827" y="114"/>
                </a:cubicBezTo>
                <a:close/>
                <a:moveTo>
                  <a:pt x="5342" y="209"/>
                </a:moveTo>
                <a:cubicBezTo>
                  <a:pt x="5351" y="193"/>
                  <a:pt x="5365" y="180"/>
                  <a:pt x="5390" y="180"/>
                </a:cubicBezTo>
                <a:cubicBezTo>
                  <a:pt x="5419" y="180"/>
                  <a:pt x="5427" y="197"/>
                  <a:pt x="5427" y="223"/>
                </a:cubicBezTo>
                <a:cubicBezTo>
                  <a:pt x="5427" y="369"/>
                  <a:pt x="5427" y="369"/>
                  <a:pt x="5427" y="369"/>
                </a:cubicBezTo>
                <a:cubicBezTo>
                  <a:pt x="5434" y="372"/>
                  <a:pt x="5446" y="375"/>
                  <a:pt x="5463" y="375"/>
                </a:cubicBezTo>
                <a:cubicBezTo>
                  <a:pt x="5481" y="375"/>
                  <a:pt x="5492" y="372"/>
                  <a:pt x="5499" y="369"/>
                </a:cubicBezTo>
                <a:cubicBezTo>
                  <a:pt x="5499" y="234"/>
                  <a:pt x="5499" y="234"/>
                  <a:pt x="5499" y="234"/>
                </a:cubicBezTo>
                <a:cubicBezTo>
                  <a:pt x="5499" y="224"/>
                  <a:pt x="5498" y="213"/>
                  <a:pt x="5498" y="209"/>
                </a:cubicBezTo>
                <a:cubicBezTo>
                  <a:pt x="5506" y="193"/>
                  <a:pt x="5521" y="180"/>
                  <a:pt x="5546" y="180"/>
                </a:cubicBezTo>
                <a:cubicBezTo>
                  <a:pt x="5574" y="180"/>
                  <a:pt x="5583" y="197"/>
                  <a:pt x="5583" y="223"/>
                </a:cubicBezTo>
                <a:cubicBezTo>
                  <a:pt x="5583" y="369"/>
                  <a:pt x="5583" y="369"/>
                  <a:pt x="5583" y="369"/>
                </a:cubicBezTo>
                <a:cubicBezTo>
                  <a:pt x="5590" y="372"/>
                  <a:pt x="5602" y="375"/>
                  <a:pt x="5619" y="375"/>
                </a:cubicBezTo>
                <a:cubicBezTo>
                  <a:pt x="5637" y="375"/>
                  <a:pt x="5649" y="372"/>
                  <a:pt x="5655" y="369"/>
                </a:cubicBezTo>
                <a:cubicBezTo>
                  <a:pt x="5655" y="210"/>
                  <a:pt x="5655" y="210"/>
                  <a:pt x="5655" y="210"/>
                </a:cubicBezTo>
                <a:cubicBezTo>
                  <a:pt x="5655" y="127"/>
                  <a:pt x="5611" y="114"/>
                  <a:pt x="5574" y="114"/>
                </a:cubicBezTo>
                <a:cubicBezTo>
                  <a:pt x="5529" y="114"/>
                  <a:pt x="5505" y="134"/>
                  <a:pt x="5494" y="157"/>
                </a:cubicBezTo>
                <a:cubicBezTo>
                  <a:pt x="5490" y="157"/>
                  <a:pt x="5490" y="157"/>
                  <a:pt x="5490" y="157"/>
                </a:cubicBezTo>
                <a:cubicBezTo>
                  <a:pt x="5477" y="122"/>
                  <a:pt x="5447" y="114"/>
                  <a:pt x="5418" y="114"/>
                </a:cubicBezTo>
                <a:cubicBezTo>
                  <a:pt x="5373" y="114"/>
                  <a:pt x="5348" y="135"/>
                  <a:pt x="5337" y="160"/>
                </a:cubicBezTo>
                <a:cubicBezTo>
                  <a:pt x="5333" y="160"/>
                  <a:pt x="5333" y="160"/>
                  <a:pt x="5333" y="160"/>
                </a:cubicBezTo>
                <a:cubicBezTo>
                  <a:pt x="5329" y="119"/>
                  <a:pt x="5329" y="119"/>
                  <a:pt x="5329" y="119"/>
                </a:cubicBezTo>
                <a:cubicBezTo>
                  <a:pt x="5305" y="119"/>
                  <a:pt x="5283" y="123"/>
                  <a:pt x="5270" y="130"/>
                </a:cubicBezTo>
                <a:cubicBezTo>
                  <a:pt x="5270" y="369"/>
                  <a:pt x="5270" y="369"/>
                  <a:pt x="5270" y="369"/>
                </a:cubicBezTo>
                <a:cubicBezTo>
                  <a:pt x="5277" y="372"/>
                  <a:pt x="5289" y="375"/>
                  <a:pt x="5306" y="375"/>
                </a:cubicBezTo>
                <a:cubicBezTo>
                  <a:pt x="5324" y="375"/>
                  <a:pt x="5336" y="372"/>
                  <a:pt x="5342" y="369"/>
                </a:cubicBezTo>
                <a:lnTo>
                  <a:pt x="5342" y="209"/>
                </a:lnTo>
                <a:close/>
                <a:moveTo>
                  <a:pt x="4966" y="219"/>
                </a:moveTo>
                <a:cubicBezTo>
                  <a:pt x="4968" y="188"/>
                  <a:pt x="4987" y="168"/>
                  <a:pt x="5018" y="168"/>
                </a:cubicBezTo>
                <a:cubicBezTo>
                  <a:pt x="5054" y="168"/>
                  <a:pt x="5064" y="193"/>
                  <a:pt x="5060" y="219"/>
                </a:cubicBezTo>
                <a:lnTo>
                  <a:pt x="4966" y="219"/>
                </a:lnTo>
                <a:close/>
                <a:moveTo>
                  <a:pt x="5120" y="272"/>
                </a:moveTo>
                <a:cubicBezTo>
                  <a:pt x="5125" y="259"/>
                  <a:pt x="5128" y="241"/>
                  <a:pt x="5128" y="225"/>
                </a:cubicBezTo>
                <a:cubicBezTo>
                  <a:pt x="5128" y="159"/>
                  <a:pt x="5094" y="114"/>
                  <a:pt x="5021" y="114"/>
                </a:cubicBezTo>
                <a:cubicBezTo>
                  <a:pt x="4943" y="114"/>
                  <a:pt x="4893" y="168"/>
                  <a:pt x="4893" y="251"/>
                </a:cubicBezTo>
                <a:cubicBezTo>
                  <a:pt x="4893" y="332"/>
                  <a:pt x="4939" y="383"/>
                  <a:pt x="5027" y="383"/>
                </a:cubicBezTo>
                <a:cubicBezTo>
                  <a:pt x="5061" y="383"/>
                  <a:pt x="5089" y="375"/>
                  <a:pt x="5106" y="365"/>
                </a:cubicBezTo>
                <a:cubicBezTo>
                  <a:pt x="5117" y="352"/>
                  <a:pt x="5125" y="328"/>
                  <a:pt x="5124" y="309"/>
                </a:cubicBezTo>
                <a:cubicBezTo>
                  <a:pt x="5106" y="317"/>
                  <a:pt x="5078" y="324"/>
                  <a:pt x="5046" y="324"/>
                </a:cubicBezTo>
                <a:cubicBezTo>
                  <a:pt x="4996" y="324"/>
                  <a:pt x="4971" y="307"/>
                  <a:pt x="4968" y="272"/>
                </a:cubicBezTo>
                <a:lnTo>
                  <a:pt x="5120" y="272"/>
                </a:lnTo>
                <a:close/>
                <a:moveTo>
                  <a:pt x="4684" y="209"/>
                </a:moveTo>
                <a:cubicBezTo>
                  <a:pt x="4693" y="193"/>
                  <a:pt x="4708" y="179"/>
                  <a:pt x="4735" y="179"/>
                </a:cubicBezTo>
                <a:cubicBezTo>
                  <a:pt x="4765" y="179"/>
                  <a:pt x="4774" y="196"/>
                  <a:pt x="4774" y="223"/>
                </a:cubicBezTo>
                <a:cubicBezTo>
                  <a:pt x="4774" y="369"/>
                  <a:pt x="4774" y="369"/>
                  <a:pt x="4774" y="369"/>
                </a:cubicBezTo>
                <a:cubicBezTo>
                  <a:pt x="4781" y="372"/>
                  <a:pt x="4793" y="375"/>
                  <a:pt x="4811" y="375"/>
                </a:cubicBezTo>
                <a:cubicBezTo>
                  <a:pt x="4828" y="375"/>
                  <a:pt x="4840" y="372"/>
                  <a:pt x="4847" y="369"/>
                </a:cubicBezTo>
                <a:cubicBezTo>
                  <a:pt x="4847" y="210"/>
                  <a:pt x="4847" y="210"/>
                  <a:pt x="4847" y="210"/>
                </a:cubicBezTo>
                <a:cubicBezTo>
                  <a:pt x="4847" y="127"/>
                  <a:pt x="4801" y="114"/>
                  <a:pt x="4762" y="114"/>
                </a:cubicBezTo>
                <a:cubicBezTo>
                  <a:pt x="4716" y="114"/>
                  <a:pt x="4692" y="133"/>
                  <a:pt x="4681" y="158"/>
                </a:cubicBezTo>
                <a:cubicBezTo>
                  <a:pt x="4677" y="158"/>
                  <a:pt x="4677" y="158"/>
                  <a:pt x="4677" y="158"/>
                </a:cubicBezTo>
                <a:cubicBezTo>
                  <a:pt x="4681" y="135"/>
                  <a:pt x="4684" y="104"/>
                  <a:pt x="4684" y="76"/>
                </a:cubicBezTo>
                <a:cubicBezTo>
                  <a:pt x="4684" y="0"/>
                  <a:pt x="4684" y="0"/>
                  <a:pt x="4684" y="0"/>
                </a:cubicBezTo>
                <a:cubicBezTo>
                  <a:pt x="4652" y="0"/>
                  <a:pt x="4628" y="5"/>
                  <a:pt x="4611" y="14"/>
                </a:cubicBezTo>
                <a:cubicBezTo>
                  <a:pt x="4611" y="369"/>
                  <a:pt x="4611" y="369"/>
                  <a:pt x="4611" y="369"/>
                </a:cubicBezTo>
                <a:cubicBezTo>
                  <a:pt x="4618" y="372"/>
                  <a:pt x="4630" y="375"/>
                  <a:pt x="4648" y="375"/>
                </a:cubicBezTo>
                <a:cubicBezTo>
                  <a:pt x="4665" y="375"/>
                  <a:pt x="4677" y="372"/>
                  <a:pt x="4684" y="369"/>
                </a:cubicBezTo>
                <a:lnTo>
                  <a:pt x="4684" y="209"/>
                </a:lnTo>
                <a:close/>
                <a:moveTo>
                  <a:pt x="4494" y="124"/>
                </a:moveTo>
                <a:cubicBezTo>
                  <a:pt x="4494" y="50"/>
                  <a:pt x="4494" y="50"/>
                  <a:pt x="4494" y="50"/>
                </a:cubicBezTo>
                <a:cubicBezTo>
                  <a:pt x="4466" y="50"/>
                  <a:pt x="4440" y="57"/>
                  <a:pt x="4422" y="70"/>
                </a:cubicBezTo>
                <a:cubicBezTo>
                  <a:pt x="4422" y="124"/>
                  <a:pt x="4422" y="124"/>
                  <a:pt x="4422" y="124"/>
                </a:cubicBezTo>
                <a:cubicBezTo>
                  <a:pt x="4393" y="124"/>
                  <a:pt x="4393" y="124"/>
                  <a:pt x="4393" y="124"/>
                </a:cubicBezTo>
                <a:cubicBezTo>
                  <a:pt x="4387" y="140"/>
                  <a:pt x="4383" y="164"/>
                  <a:pt x="4383" y="186"/>
                </a:cubicBezTo>
                <a:cubicBezTo>
                  <a:pt x="4422" y="186"/>
                  <a:pt x="4422" y="186"/>
                  <a:pt x="4422" y="186"/>
                </a:cubicBezTo>
                <a:cubicBezTo>
                  <a:pt x="4422" y="291"/>
                  <a:pt x="4422" y="291"/>
                  <a:pt x="4422" y="291"/>
                </a:cubicBezTo>
                <a:cubicBezTo>
                  <a:pt x="4422" y="346"/>
                  <a:pt x="4440" y="383"/>
                  <a:pt x="4501" y="383"/>
                </a:cubicBezTo>
                <a:cubicBezTo>
                  <a:pt x="4526" y="383"/>
                  <a:pt x="4544" y="377"/>
                  <a:pt x="4558" y="366"/>
                </a:cubicBezTo>
                <a:cubicBezTo>
                  <a:pt x="4568" y="353"/>
                  <a:pt x="4576" y="324"/>
                  <a:pt x="4574" y="303"/>
                </a:cubicBezTo>
                <a:cubicBezTo>
                  <a:pt x="4558" y="313"/>
                  <a:pt x="4543" y="316"/>
                  <a:pt x="4528" y="316"/>
                </a:cubicBezTo>
                <a:cubicBezTo>
                  <a:pt x="4501" y="316"/>
                  <a:pt x="4494" y="304"/>
                  <a:pt x="4494" y="280"/>
                </a:cubicBezTo>
                <a:cubicBezTo>
                  <a:pt x="4494" y="186"/>
                  <a:pt x="4494" y="186"/>
                  <a:pt x="4494" y="186"/>
                </a:cubicBezTo>
                <a:cubicBezTo>
                  <a:pt x="4561" y="186"/>
                  <a:pt x="4561" y="186"/>
                  <a:pt x="4561" y="186"/>
                </a:cubicBezTo>
                <a:cubicBezTo>
                  <a:pt x="4564" y="180"/>
                  <a:pt x="4565" y="167"/>
                  <a:pt x="4565" y="155"/>
                </a:cubicBezTo>
                <a:cubicBezTo>
                  <a:pt x="4565" y="142"/>
                  <a:pt x="4564" y="130"/>
                  <a:pt x="4561" y="124"/>
                </a:cubicBezTo>
                <a:lnTo>
                  <a:pt x="4494" y="124"/>
                </a:lnTo>
                <a:close/>
                <a:moveTo>
                  <a:pt x="4188" y="320"/>
                </a:moveTo>
                <a:cubicBezTo>
                  <a:pt x="4186" y="360"/>
                  <a:pt x="4177" y="406"/>
                  <a:pt x="4162" y="440"/>
                </a:cubicBezTo>
                <a:cubicBezTo>
                  <a:pt x="4174" y="452"/>
                  <a:pt x="4196" y="462"/>
                  <a:pt x="4219" y="464"/>
                </a:cubicBezTo>
                <a:cubicBezTo>
                  <a:pt x="4239" y="430"/>
                  <a:pt x="4260" y="362"/>
                  <a:pt x="4263" y="306"/>
                </a:cubicBezTo>
                <a:cubicBezTo>
                  <a:pt x="4231" y="306"/>
                  <a:pt x="4207" y="311"/>
                  <a:pt x="4188" y="320"/>
                </a:cubicBezTo>
                <a:close/>
                <a:moveTo>
                  <a:pt x="4070" y="124"/>
                </a:moveTo>
                <a:cubicBezTo>
                  <a:pt x="4070" y="50"/>
                  <a:pt x="4070" y="50"/>
                  <a:pt x="4070" y="50"/>
                </a:cubicBezTo>
                <a:cubicBezTo>
                  <a:pt x="4042" y="50"/>
                  <a:pt x="4015" y="57"/>
                  <a:pt x="3997" y="70"/>
                </a:cubicBezTo>
                <a:cubicBezTo>
                  <a:pt x="3997" y="124"/>
                  <a:pt x="3997" y="124"/>
                  <a:pt x="3997" y="124"/>
                </a:cubicBezTo>
                <a:cubicBezTo>
                  <a:pt x="3969" y="124"/>
                  <a:pt x="3969" y="124"/>
                  <a:pt x="3969" y="124"/>
                </a:cubicBezTo>
                <a:cubicBezTo>
                  <a:pt x="3962" y="140"/>
                  <a:pt x="3959" y="164"/>
                  <a:pt x="3959" y="186"/>
                </a:cubicBezTo>
                <a:cubicBezTo>
                  <a:pt x="3997" y="186"/>
                  <a:pt x="3997" y="186"/>
                  <a:pt x="3997" y="186"/>
                </a:cubicBezTo>
                <a:cubicBezTo>
                  <a:pt x="3997" y="291"/>
                  <a:pt x="3997" y="291"/>
                  <a:pt x="3997" y="291"/>
                </a:cubicBezTo>
                <a:cubicBezTo>
                  <a:pt x="3997" y="346"/>
                  <a:pt x="4015" y="383"/>
                  <a:pt x="4077" y="383"/>
                </a:cubicBezTo>
                <a:cubicBezTo>
                  <a:pt x="4102" y="383"/>
                  <a:pt x="4119" y="377"/>
                  <a:pt x="4134" y="366"/>
                </a:cubicBezTo>
                <a:cubicBezTo>
                  <a:pt x="4144" y="353"/>
                  <a:pt x="4152" y="324"/>
                  <a:pt x="4150" y="303"/>
                </a:cubicBezTo>
                <a:cubicBezTo>
                  <a:pt x="4134" y="313"/>
                  <a:pt x="4119" y="316"/>
                  <a:pt x="4104" y="316"/>
                </a:cubicBezTo>
                <a:cubicBezTo>
                  <a:pt x="4077" y="316"/>
                  <a:pt x="4070" y="304"/>
                  <a:pt x="4070" y="280"/>
                </a:cubicBezTo>
                <a:cubicBezTo>
                  <a:pt x="4070" y="186"/>
                  <a:pt x="4070" y="186"/>
                  <a:pt x="4070" y="186"/>
                </a:cubicBezTo>
                <a:cubicBezTo>
                  <a:pt x="4137" y="186"/>
                  <a:pt x="4137" y="186"/>
                  <a:pt x="4137" y="186"/>
                </a:cubicBezTo>
                <a:cubicBezTo>
                  <a:pt x="4140" y="180"/>
                  <a:pt x="4141" y="167"/>
                  <a:pt x="4141" y="155"/>
                </a:cubicBezTo>
                <a:cubicBezTo>
                  <a:pt x="4141" y="142"/>
                  <a:pt x="4140" y="130"/>
                  <a:pt x="4137" y="124"/>
                </a:cubicBezTo>
                <a:lnTo>
                  <a:pt x="4070" y="124"/>
                </a:lnTo>
                <a:close/>
                <a:moveTo>
                  <a:pt x="3857" y="165"/>
                </a:moveTo>
                <a:cubicBezTo>
                  <a:pt x="3853" y="165"/>
                  <a:pt x="3853" y="165"/>
                  <a:pt x="3853" y="165"/>
                </a:cubicBezTo>
                <a:cubicBezTo>
                  <a:pt x="3848" y="119"/>
                  <a:pt x="3848" y="119"/>
                  <a:pt x="3848" y="119"/>
                </a:cubicBezTo>
                <a:cubicBezTo>
                  <a:pt x="3824" y="119"/>
                  <a:pt x="3803" y="123"/>
                  <a:pt x="3790" y="130"/>
                </a:cubicBezTo>
                <a:cubicBezTo>
                  <a:pt x="3790" y="369"/>
                  <a:pt x="3790" y="369"/>
                  <a:pt x="3790" y="369"/>
                </a:cubicBezTo>
                <a:cubicBezTo>
                  <a:pt x="3797" y="372"/>
                  <a:pt x="3809" y="375"/>
                  <a:pt x="3826" y="375"/>
                </a:cubicBezTo>
                <a:cubicBezTo>
                  <a:pt x="3844" y="375"/>
                  <a:pt x="3856" y="372"/>
                  <a:pt x="3862" y="369"/>
                </a:cubicBezTo>
                <a:cubicBezTo>
                  <a:pt x="3862" y="229"/>
                  <a:pt x="3862" y="229"/>
                  <a:pt x="3862" y="229"/>
                </a:cubicBezTo>
                <a:cubicBezTo>
                  <a:pt x="3872" y="203"/>
                  <a:pt x="3891" y="186"/>
                  <a:pt x="3916" y="186"/>
                </a:cubicBezTo>
                <a:cubicBezTo>
                  <a:pt x="3932" y="186"/>
                  <a:pt x="3941" y="189"/>
                  <a:pt x="3951" y="194"/>
                </a:cubicBezTo>
                <a:cubicBezTo>
                  <a:pt x="3953" y="187"/>
                  <a:pt x="3955" y="178"/>
                  <a:pt x="3955" y="164"/>
                </a:cubicBezTo>
                <a:cubicBezTo>
                  <a:pt x="3955" y="145"/>
                  <a:pt x="3952" y="131"/>
                  <a:pt x="3945" y="118"/>
                </a:cubicBezTo>
                <a:cubicBezTo>
                  <a:pt x="3939" y="115"/>
                  <a:pt x="3931" y="114"/>
                  <a:pt x="3921" y="114"/>
                </a:cubicBezTo>
                <a:cubicBezTo>
                  <a:pt x="3880" y="114"/>
                  <a:pt x="3864" y="137"/>
                  <a:pt x="3857" y="165"/>
                </a:cubicBezTo>
                <a:close/>
                <a:moveTo>
                  <a:pt x="3565" y="245"/>
                </a:moveTo>
                <a:cubicBezTo>
                  <a:pt x="3565" y="201"/>
                  <a:pt x="3581" y="173"/>
                  <a:pt x="3615" y="173"/>
                </a:cubicBezTo>
                <a:cubicBezTo>
                  <a:pt x="3647" y="173"/>
                  <a:pt x="3665" y="201"/>
                  <a:pt x="3665" y="245"/>
                </a:cubicBezTo>
                <a:cubicBezTo>
                  <a:pt x="3665" y="294"/>
                  <a:pt x="3649" y="323"/>
                  <a:pt x="3615" y="323"/>
                </a:cubicBezTo>
                <a:cubicBezTo>
                  <a:pt x="3582" y="323"/>
                  <a:pt x="3565" y="294"/>
                  <a:pt x="3565" y="245"/>
                </a:cubicBezTo>
                <a:close/>
                <a:moveTo>
                  <a:pt x="3615" y="114"/>
                </a:moveTo>
                <a:cubicBezTo>
                  <a:pt x="3541" y="114"/>
                  <a:pt x="3490" y="162"/>
                  <a:pt x="3490" y="244"/>
                </a:cubicBezTo>
                <a:cubicBezTo>
                  <a:pt x="3490" y="337"/>
                  <a:pt x="3534" y="383"/>
                  <a:pt x="3615" y="383"/>
                </a:cubicBezTo>
                <a:cubicBezTo>
                  <a:pt x="3692" y="383"/>
                  <a:pt x="3739" y="334"/>
                  <a:pt x="3739" y="244"/>
                </a:cubicBezTo>
                <a:cubicBezTo>
                  <a:pt x="3739" y="159"/>
                  <a:pt x="3690" y="114"/>
                  <a:pt x="3615" y="114"/>
                </a:cubicBezTo>
                <a:close/>
                <a:moveTo>
                  <a:pt x="3264" y="304"/>
                </a:moveTo>
                <a:cubicBezTo>
                  <a:pt x="3261" y="321"/>
                  <a:pt x="3265" y="352"/>
                  <a:pt x="3275" y="369"/>
                </a:cubicBezTo>
                <a:cubicBezTo>
                  <a:pt x="3297" y="379"/>
                  <a:pt x="3325" y="383"/>
                  <a:pt x="3351" y="383"/>
                </a:cubicBezTo>
                <a:cubicBezTo>
                  <a:pt x="3413" y="383"/>
                  <a:pt x="3458" y="359"/>
                  <a:pt x="3458" y="295"/>
                </a:cubicBezTo>
                <a:cubicBezTo>
                  <a:pt x="3458" y="207"/>
                  <a:pt x="3343" y="225"/>
                  <a:pt x="3343" y="188"/>
                </a:cubicBezTo>
                <a:cubicBezTo>
                  <a:pt x="3343" y="176"/>
                  <a:pt x="3350" y="169"/>
                  <a:pt x="3371" y="169"/>
                </a:cubicBezTo>
                <a:cubicBezTo>
                  <a:pt x="3396" y="169"/>
                  <a:pt x="3424" y="178"/>
                  <a:pt x="3446" y="192"/>
                </a:cubicBezTo>
                <a:cubicBezTo>
                  <a:pt x="3449" y="173"/>
                  <a:pt x="3443" y="145"/>
                  <a:pt x="3434" y="131"/>
                </a:cubicBezTo>
                <a:cubicBezTo>
                  <a:pt x="3415" y="119"/>
                  <a:pt x="3388" y="114"/>
                  <a:pt x="3363" y="114"/>
                </a:cubicBezTo>
                <a:cubicBezTo>
                  <a:pt x="3303" y="114"/>
                  <a:pt x="3270" y="144"/>
                  <a:pt x="3270" y="195"/>
                </a:cubicBezTo>
                <a:cubicBezTo>
                  <a:pt x="3270" y="284"/>
                  <a:pt x="3384" y="264"/>
                  <a:pt x="3384" y="304"/>
                </a:cubicBezTo>
                <a:cubicBezTo>
                  <a:pt x="3384" y="319"/>
                  <a:pt x="3374" y="327"/>
                  <a:pt x="3349" y="327"/>
                </a:cubicBezTo>
                <a:cubicBezTo>
                  <a:pt x="3321" y="327"/>
                  <a:pt x="3285" y="317"/>
                  <a:pt x="3264" y="304"/>
                </a:cubicBezTo>
                <a:close/>
                <a:moveTo>
                  <a:pt x="2977" y="219"/>
                </a:moveTo>
                <a:cubicBezTo>
                  <a:pt x="2979" y="188"/>
                  <a:pt x="2998" y="168"/>
                  <a:pt x="3029" y="168"/>
                </a:cubicBezTo>
                <a:cubicBezTo>
                  <a:pt x="3065" y="168"/>
                  <a:pt x="3074" y="193"/>
                  <a:pt x="3070" y="219"/>
                </a:cubicBezTo>
                <a:lnTo>
                  <a:pt x="2977" y="219"/>
                </a:lnTo>
                <a:close/>
                <a:moveTo>
                  <a:pt x="3131" y="272"/>
                </a:moveTo>
                <a:cubicBezTo>
                  <a:pt x="3135" y="259"/>
                  <a:pt x="3138" y="241"/>
                  <a:pt x="3138" y="225"/>
                </a:cubicBezTo>
                <a:cubicBezTo>
                  <a:pt x="3138" y="159"/>
                  <a:pt x="3105" y="114"/>
                  <a:pt x="3032" y="114"/>
                </a:cubicBezTo>
                <a:cubicBezTo>
                  <a:pt x="2953" y="114"/>
                  <a:pt x="2903" y="168"/>
                  <a:pt x="2903" y="251"/>
                </a:cubicBezTo>
                <a:cubicBezTo>
                  <a:pt x="2903" y="332"/>
                  <a:pt x="2950" y="383"/>
                  <a:pt x="3037" y="383"/>
                </a:cubicBezTo>
                <a:cubicBezTo>
                  <a:pt x="3072" y="383"/>
                  <a:pt x="3100" y="375"/>
                  <a:pt x="3116" y="365"/>
                </a:cubicBezTo>
                <a:cubicBezTo>
                  <a:pt x="3128" y="352"/>
                  <a:pt x="3136" y="328"/>
                  <a:pt x="3134" y="309"/>
                </a:cubicBezTo>
                <a:cubicBezTo>
                  <a:pt x="3116" y="317"/>
                  <a:pt x="3088" y="324"/>
                  <a:pt x="3056" y="324"/>
                </a:cubicBezTo>
                <a:cubicBezTo>
                  <a:pt x="3007" y="324"/>
                  <a:pt x="2982" y="307"/>
                  <a:pt x="2979" y="272"/>
                </a:cubicBezTo>
                <a:lnTo>
                  <a:pt x="3131" y="272"/>
                </a:lnTo>
                <a:close/>
                <a:moveTo>
                  <a:pt x="2771" y="319"/>
                </a:moveTo>
                <a:cubicBezTo>
                  <a:pt x="2766" y="289"/>
                  <a:pt x="2761" y="263"/>
                  <a:pt x="2755" y="240"/>
                </a:cubicBezTo>
                <a:cubicBezTo>
                  <a:pt x="2725" y="118"/>
                  <a:pt x="2725" y="118"/>
                  <a:pt x="2725" y="118"/>
                </a:cubicBezTo>
                <a:cubicBezTo>
                  <a:pt x="2687" y="118"/>
                  <a:pt x="2652" y="122"/>
                  <a:pt x="2629" y="131"/>
                </a:cubicBezTo>
                <a:cubicBezTo>
                  <a:pt x="2603" y="235"/>
                  <a:pt x="2603" y="235"/>
                  <a:pt x="2603" y="235"/>
                </a:cubicBezTo>
                <a:cubicBezTo>
                  <a:pt x="2597" y="256"/>
                  <a:pt x="2591" y="292"/>
                  <a:pt x="2589" y="319"/>
                </a:cubicBezTo>
                <a:cubicBezTo>
                  <a:pt x="2585" y="319"/>
                  <a:pt x="2585" y="319"/>
                  <a:pt x="2585" y="319"/>
                </a:cubicBezTo>
                <a:cubicBezTo>
                  <a:pt x="2582" y="288"/>
                  <a:pt x="2575" y="250"/>
                  <a:pt x="2569" y="223"/>
                </a:cubicBezTo>
                <a:cubicBezTo>
                  <a:pt x="2545" y="125"/>
                  <a:pt x="2545" y="125"/>
                  <a:pt x="2545" y="125"/>
                </a:cubicBezTo>
                <a:cubicBezTo>
                  <a:pt x="2540" y="123"/>
                  <a:pt x="2530" y="121"/>
                  <a:pt x="2516" y="121"/>
                </a:cubicBezTo>
                <a:cubicBezTo>
                  <a:pt x="2496" y="121"/>
                  <a:pt x="2482" y="125"/>
                  <a:pt x="2474" y="131"/>
                </a:cubicBezTo>
                <a:cubicBezTo>
                  <a:pt x="2537" y="380"/>
                  <a:pt x="2537" y="380"/>
                  <a:pt x="2537" y="380"/>
                </a:cubicBezTo>
                <a:cubicBezTo>
                  <a:pt x="2571" y="380"/>
                  <a:pt x="2606" y="377"/>
                  <a:pt x="2631" y="369"/>
                </a:cubicBezTo>
                <a:cubicBezTo>
                  <a:pt x="2657" y="273"/>
                  <a:pt x="2657" y="273"/>
                  <a:pt x="2657" y="273"/>
                </a:cubicBezTo>
                <a:cubicBezTo>
                  <a:pt x="2665" y="246"/>
                  <a:pt x="2671" y="210"/>
                  <a:pt x="2675" y="180"/>
                </a:cubicBezTo>
                <a:cubicBezTo>
                  <a:pt x="2679" y="180"/>
                  <a:pt x="2679" y="180"/>
                  <a:pt x="2679" y="180"/>
                </a:cubicBezTo>
                <a:cubicBezTo>
                  <a:pt x="2683" y="210"/>
                  <a:pt x="2691" y="247"/>
                  <a:pt x="2698" y="274"/>
                </a:cubicBezTo>
                <a:cubicBezTo>
                  <a:pt x="2728" y="380"/>
                  <a:pt x="2728" y="380"/>
                  <a:pt x="2728" y="380"/>
                </a:cubicBezTo>
                <a:cubicBezTo>
                  <a:pt x="2762" y="380"/>
                  <a:pt x="2797" y="377"/>
                  <a:pt x="2821" y="370"/>
                </a:cubicBezTo>
                <a:cubicBezTo>
                  <a:pt x="2883" y="130"/>
                  <a:pt x="2883" y="130"/>
                  <a:pt x="2883" y="130"/>
                </a:cubicBezTo>
                <a:cubicBezTo>
                  <a:pt x="2874" y="125"/>
                  <a:pt x="2862" y="121"/>
                  <a:pt x="2843" y="121"/>
                </a:cubicBezTo>
                <a:cubicBezTo>
                  <a:pt x="2828" y="121"/>
                  <a:pt x="2819" y="123"/>
                  <a:pt x="2815" y="125"/>
                </a:cubicBezTo>
                <a:cubicBezTo>
                  <a:pt x="2791" y="226"/>
                  <a:pt x="2791" y="226"/>
                  <a:pt x="2791" y="226"/>
                </a:cubicBezTo>
                <a:cubicBezTo>
                  <a:pt x="2784" y="252"/>
                  <a:pt x="2779" y="288"/>
                  <a:pt x="2775" y="319"/>
                </a:cubicBezTo>
                <a:lnTo>
                  <a:pt x="2771" y="319"/>
                </a:lnTo>
                <a:close/>
                <a:moveTo>
                  <a:pt x="2279" y="165"/>
                </a:moveTo>
                <a:cubicBezTo>
                  <a:pt x="2275" y="165"/>
                  <a:pt x="2275" y="165"/>
                  <a:pt x="2275" y="165"/>
                </a:cubicBezTo>
                <a:cubicBezTo>
                  <a:pt x="2270" y="119"/>
                  <a:pt x="2270" y="119"/>
                  <a:pt x="2270" y="119"/>
                </a:cubicBezTo>
                <a:cubicBezTo>
                  <a:pt x="2246" y="119"/>
                  <a:pt x="2225" y="123"/>
                  <a:pt x="2211" y="130"/>
                </a:cubicBezTo>
                <a:cubicBezTo>
                  <a:pt x="2211" y="369"/>
                  <a:pt x="2211" y="369"/>
                  <a:pt x="2211" y="369"/>
                </a:cubicBezTo>
                <a:cubicBezTo>
                  <a:pt x="2218" y="372"/>
                  <a:pt x="2230" y="375"/>
                  <a:pt x="2248" y="375"/>
                </a:cubicBezTo>
                <a:cubicBezTo>
                  <a:pt x="2265" y="375"/>
                  <a:pt x="2277" y="372"/>
                  <a:pt x="2284" y="369"/>
                </a:cubicBezTo>
                <a:cubicBezTo>
                  <a:pt x="2284" y="229"/>
                  <a:pt x="2284" y="229"/>
                  <a:pt x="2284" y="229"/>
                </a:cubicBezTo>
                <a:cubicBezTo>
                  <a:pt x="2293" y="203"/>
                  <a:pt x="2312" y="186"/>
                  <a:pt x="2338" y="186"/>
                </a:cubicBezTo>
                <a:cubicBezTo>
                  <a:pt x="2353" y="186"/>
                  <a:pt x="2363" y="189"/>
                  <a:pt x="2372" y="194"/>
                </a:cubicBezTo>
                <a:cubicBezTo>
                  <a:pt x="2375" y="187"/>
                  <a:pt x="2377" y="178"/>
                  <a:pt x="2377" y="164"/>
                </a:cubicBezTo>
                <a:cubicBezTo>
                  <a:pt x="2377" y="145"/>
                  <a:pt x="2373" y="131"/>
                  <a:pt x="2366" y="118"/>
                </a:cubicBezTo>
                <a:cubicBezTo>
                  <a:pt x="2360" y="115"/>
                  <a:pt x="2352" y="114"/>
                  <a:pt x="2343" y="114"/>
                </a:cubicBezTo>
                <a:cubicBezTo>
                  <a:pt x="2302" y="114"/>
                  <a:pt x="2286" y="137"/>
                  <a:pt x="2279" y="165"/>
                </a:cubicBezTo>
                <a:close/>
                <a:moveTo>
                  <a:pt x="1999" y="219"/>
                </a:moveTo>
                <a:cubicBezTo>
                  <a:pt x="2001" y="188"/>
                  <a:pt x="2020" y="168"/>
                  <a:pt x="2051" y="168"/>
                </a:cubicBezTo>
                <a:cubicBezTo>
                  <a:pt x="2087" y="168"/>
                  <a:pt x="2097" y="193"/>
                  <a:pt x="2093" y="219"/>
                </a:cubicBezTo>
                <a:lnTo>
                  <a:pt x="1999" y="219"/>
                </a:lnTo>
                <a:close/>
                <a:moveTo>
                  <a:pt x="2153" y="272"/>
                </a:moveTo>
                <a:cubicBezTo>
                  <a:pt x="2158" y="259"/>
                  <a:pt x="2161" y="241"/>
                  <a:pt x="2161" y="225"/>
                </a:cubicBezTo>
                <a:cubicBezTo>
                  <a:pt x="2161" y="159"/>
                  <a:pt x="2127" y="114"/>
                  <a:pt x="2054" y="114"/>
                </a:cubicBezTo>
                <a:cubicBezTo>
                  <a:pt x="1976" y="114"/>
                  <a:pt x="1926" y="168"/>
                  <a:pt x="1926" y="251"/>
                </a:cubicBezTo>
                <a:cubicBezTo>
                  <a:pt x="1926" y="332"/>
                  <a:pt x="1972" y="383"/>
                  <a:pt x="2060" y="383"/>
                </a:cubicBezTo>
                <a:cubicBezTo>
                  <a:pt x="2094" y="383"/>
                  <a:pt x="2122" y="375"/>
                  <a:pt x="2139" y="365"/>
                </a:cubicBezTo>
                <a:cubicBezTo>
                  <a:pt x="2150" y="352"/>
                  <a:pt x="2158" y="328"/>
                  <a:pt x="2157" y="309"/>
                </a:cubicBezTo>
                <a:cubicBezTo>
                  <a:pt x="2139" y="317"/>
                  <a:pt x="2111" y="324"/>
                  <a:pt x="2079" y="324"/>
                </a:cubicBezTo>
                <a:cubicBezTo>
                  <a:pt x="2029" y="324"/>
                  <a:pt x="2004" y="307"/>
                  <a:pt x="2001" y="272"/>
                </a:cubicBezTo>
                <a:lnTo>
                  <a:pt x="2153" y="272"/>
                </a:lnTo>
                <a:close/>
                <a:moveTo>
                  <a:pt x="1825" y="124"/>
                </a:moveTo>
                <a:cubicBezTo>
                  <a:pt x="1825" y="50"/>
                  <a:pt x="1825" y="50"/>
                  <a:pt x="1825" y="50"/>
                </a:cubicBezTo>
                <a:cubicBezTo>
                  <a:pt x="1797" y="50"/>
                  <a:pt x="1771" y="57"/>
                  <a:pt x="1753" y="70"/>
                </a:cubicBezTo>
                <a:cubicBezTo>
                  <a:pt x="1753" y="124"/>
                  <a:pt x="1753" y="124"/>
                  <a:pt x="1753" y="124"/>
                </a:cubicBezTo>
                <a:cubicBezTo>
                  <a:pt x="1724" y="124"/>
                  <a:pt x="1724" y="124"/>
                  <a:pt x="1724" y="124"/>
                </a:cubicBezTo>
                <a:cubicBezTo>
                  <a:pt x="1718" y="140"/>
                  <a:pt x="1714" y="164"/>
                  <a:pt x="1714" y="186"/>
                </a:cubicBezTo>
                <a:cubicBezTo>
                  <a:pt x="1753" y="186"/>
                  <a:pt x="1753" y="186"/>
                  <a:pt x="1753" y="186"/>
                </a:cubicBezTo>
                <a:cubicBezTo>
                  <a:pt x="1753" y="291"/>
                  <a:pt x="1753" y="291"/>
                  <a:pt x="1753" y="291"/>
                </a:cubicBezTo>
                <a:cubicBezTo>
                  <a:pt x="1753" y="346"/>
                  <a:pt x="1771" y="383"/>
                  <a:pt x="1832" y="383"/>
                </a:cubicBezTo>
                <a:cubicBezTo>
                  <a:pt x="1857" y="383"/>
                  <a:pt x="1875" y="377"/>
                  <a:pt x="1889" y="366"/>
                </a:cubicBezTo>
                <a:cubicBezTo>
                  <a:pt x="1899" y="353"/>
                  <a:pt x="1907" y="324"/>
                  <a:pt x="1905" y="303"/>
                </a:cubicBezTo>
                <a:cubicBezTo>
                  <a:pt x="1889" y="313"/>
                  <a:pt x="1874" y="316"/>
                  <a:pt x="1859" y="316"/>
                </a:cubicBezTo>
                <a:cubicBezTo>
                  <a:pt x="1832" y="316"/>
                  <a:pt x="1825" y="304"/>
                  <a:pt x="1825" y="280"/>
                </a:cubicBezTo>
                <a:cubicBezTo>
                  <a:pt x="1825" y="186"/>
                  <a:pt x="1825" y="186"/>
                  <a:pt x="1825" y="186"/>
                </a:cubicBezTo>
                <a:cubicBezTo>
                  <a:pt x="1892" y="186"/>
                  <a:pt x="1892" y="186"/>
                  <a:pt x="1892" y="186"/>
                </a:cubicBezTo>
                <a:cubicBezTo>
                  <a:pt x="1895" y="180"/>
                  <a:pt x="1896" y="167"/>
                  <a:pt x="1896" y="155"/>
                </a:cubicBezTo>
                <a:cubicBezTo>
                  <a:pt x="1896" y="142"/>
                  <a:pt x="1895" y="130"/>
                  <a:pt x="1892" y="124"/>
                </a:cubicBezTo>
                <a:lnTo>
                  <a:pt x="1825" y="124"/>
                </a:lnTo>
                <a:close/>
                <a:moveTo>
                  <a:pt x="1627" y="124"/>
                </a:moveTo>
                <a:cubicBezTo>
                  <a:pt x="1627" y="50"/>
                  <a:pt x="1627" y="50"/>
                  <a:pt x="1627" y="50"/>
                </a:cubicBezTo>
                <a:cubicBezTo>
                  <a:pt x="1599" y="50"/>
                  <a:pt x="1572" y="57"/>
                  <a:pt x="1554" y="70"/>
                </a:cubicBezTo>
                <a:cubicBezTo>
                  <a:pt x="1554" y="124"/>
                  <a:pt x="1554" y="124"/>
                  <a:pt x="1554" y="124"/>
                </a:cubicBezTo>
                <a:cubicBezTo>
                  <a:pt x="1526" y="124"/>
                  <a:pt x="1526" y="124"/>
                  <a:pt x="1526" y="124"/>
                </a:cubicBezTo>
                <a:cubicBezTo>
                  <a:pt x="1519" y="140"/>
                  <a:pt x="1516" y="164"/>
                  <a:pt x="1516" y="186"/>
                </a:cubicBezTo>
                <a:cubicBezTo>
                  <a:pt x="1554" y="186"/>
                  <a:pt x="1554" y="186"/>
                  <a:pt x="1554" y="186"/>
                </a:cubicBezTo>
                <a:cubicBezTo>
                  <a:pt x="1554" y="291"/>
                  <a:pt x="1554" y="291"/>
                  <a:pt x="1554" y="291"/>
                </a:cubicBezTo>
                <a:cubicBezTo>
                  <a:pt x="1554" y="346"/>
                  <a:pt x="1572" y="383"/>
                  <a:pt x="1634" y="383"/>
                </a:cubicBezTo>
                <a:cubicBezTo>
                  <a:pt x="1659" y="383"/>
                  <a:pt x="1676" y="377"/>
                  <a:pt x="1691" y="366"/>
                </a:cubicBezTo>
                <a:cubicBezTo>
                  <a:pt x="1701" y="353"/>
                  <a:pt x="1709" y="324"/>
                  <a:pt x="1706" y="303"/>
                </a:cubicBezTo>
                <a:cubicBezTo>
                  <a:pt x="1691" y="313"/>
                  <a:pt x="1676" y="316"/>
                  <a:pt x="1661" y="316"/>
                </a:cubicBezTo>
                <a:cubicBezTo>
                  <a:pt x="1634" y="316"/>
                  <a:pt x="1627" y="304"/>
                  <a:pt x="1627" y="280"/>
                </a:cubicBezTo>
                <a:cubicBezTo>
                  <a:pt x="1627" y="186"/>
                  <a:pt x="1627" y="186"/>
                  <a:pt x="1627" y="186"/>
                </a:cubicBezTo>
                <a:cubicBezTo>
                  <a:pt x="1693" y="186"/>
                  <a:pt x="1693" y="186"/>
                  <a:pt x="1693" y="186"/>
                </a:cubicBezTo>
                <a:cubicBezTo>
                  <a:pt x="1696" y="180"/>
                  <a:pt x="1698" y="167"/>
                  <a:pt x="1698" y="155"/>
                </a:cubicBezTo>
                <a:cubicBezTo>
                  <a:pt x="1698" y="142"/>
                  <a:pt x="1696" y="130"/>
                  <a:pt x="1693" y="124"/>
                </a:cubicBezTo>
                <a:lnTo>
                  <a:pt x="1627" y="124"/>
                </a:lnTo>
                <a:close/>
                <a:moveTo>
                  <a:pt x="1333" y="219"/>
                </a:moveTo>
                <a:cubicBezTo>
                  <a:pt x="1335" y="188"/>
                  <a:pt x="1354" y="168"/>
                  <a:pt x="1385" y="168"/>
                </a:cubicBezTo>
                <a:cubicBezTo>
                  <a:pt x="1421" y="168"/>
                  <a:pt x="1431" y="193"/>
                  <a:pt x="1427" y="219"/>
                </a:cubicBezTo>
                <a:lnTo>
                  <a:pt x="1333" y="219"/>
                </a:lnTo>
                <a:close/>
                <a:moveTo>
                  <a:pt x="1487" y="272"/>
                </a:moveTo>
                <a:cubicBezTo>
                  <a:pt x="1492" y="259"/>
                  <a:pt x="1495" y="241"/>
                  <a:pt x="1495" y="225"/>
                </a:cubicBezTo>
                <a:cubicBezTo>
                  <a:pt x="1495" y="159"/>
                  <a:pt x="1461" y="114"/>
                  <a:pt x="1388" y="114"/>
                </a:cubicBezTo>
                <a:cubicBezTo>
                  <a:pt x="1310" y="114"/>
                  <a:pt x="1260" y="168"/>
                  <a:pt x="1260" y="251"/>
                </a:cubicBezTo>
                <a:cubicBezTo>
                  <a:pt x="1260" y="332"/>
                  <a:pt x="1306" y="383"/>
                  <a:pt x="1394" y="383"/>
                </a:cubicBezTo>
                <a:cubicBezTo>
                  <a:pt x="1428" y="383"/>
                  <a:pt x="1456" y="375"/>
                  <a:pt x="1473" y="365"/>
                </a:cubicBezTo>
                <a:cubicBezTo>
                  <a:pt x="1484" y="352"/>
                  <a:pt x="1492" y="328"/>
                  <a:pt x="1491" y="309"/>
                </a:cubicBezTo>
                <a:cubicBezTo>
                  <a:pt x="1473" y="317"/>
                  <a:pt x="1445" y="324"/>
                  <a:pt x="1413" y="324"/>
                </a:cubicBezTo>
                <a:cubicBezTo>
                  <a:pt x="1363" y="324"/>
                  <a:pt x="1338" y="307"/>
                  <a:pt x="1335" y="272"/>
                </a:cubicBezTo>
                <a:lnTo>
                  <a:pt x="1487" y="272"/>
                </a:lnTo>
                <a:close/>
                <a:moveTo>
                  <a:pt x="1056" y="200"/>
                </a:moveTo>
                <a:cubicBezTo>
                  <a:pt x="1066" y="188"/>
                  <a:pt x="1079" y="177"/>
                  <a:pt x="1102" y="177"/>
                </a:cubicBezTo>
                <a:cubicBezTo>
                  <a:pt x="1134" y="177"/>
                  <a:pt x="1152" y="199"/>
                  <a:pt x="1152" y="245"/>
                </a:cubicBezTo>
                <a:cubicBezTo>
                  <a:pt x="1152" y="294"/>
                  <a:pt x="1133" y="322"/>
                  <a:pt x="1086" y="322"/>
                </a:cubicBezTo>
                <a:cubicBezTo>
                  <a:pt x="1075" y="322"/>
                  <a:pt x="1063" y="321"/>
                  <a:pt x="1056" y="319"/>
                </a:cubicBezTo>
                <a:lnTo>
                  <a:pt x="1056" y="200"/>
                </a:lnTo>
                <a:close/>
                <a:moveTo>
                  <a:pt x="1052" y="154"/>
                </a:moveTo>
                <a:cubicBezTo>
                  <a:pt x="1055" y="133"/>
                  <a:pt x="1057" y="102"/>
                  <a:pt x="1057" y="80"/>
                </a:cubicBezTo>
                <a:cubicBezTo>
                  <a:pt x="1057" y="0"/>
                  <a:pt x="1057" y="0"/>
                  <a:pt x="1057" y="0"/>
                </a:cubicBezTo>
                <a:cubicBezTo>
                  <a:pt x="1025" y="0"/>
                  <a:pt x="1002" y="5"/>
                  <a:pt x="985" y="14"/>
                </a:cubicBezTo>
                <a:cubicBezTo>
                  <a:pt x="985" y="364"/>
                  <a:pt x="985" y="364"/>
                  <a:pt x="985" y="364"/>
                </a:cubicBezTo>
                <a:cubicBezTo>
                  <a:pt x="1011" y="375"/>
                  <a:pt x="1048" y="383"/>
                  <a:pt x="1084" y="383"/>
                </a:cubicBezTo>
                <a:cubicBezTo>
                  <a:pt x="1174" y="383"/>
                  <a:pt x="1227" y="333"/>
                  <a:pt x="1227" y="238"/>
                </a:cubicBezTo>
                <a:cubicBezTo>
                  <a:pt x="1227" y="146"/>
                  <a:pt x="1177" y="114"/>
                  <a:pt x="1125" y="114"/>
                </a:cubicBezTo>
                <a:cubicBezTo>
                  <a:pt x="1087" y="114"/>
                  <a:pt x="1065" y="133"/>
                  <a:pt x="1056" y="154"/>
                </a:cubicBezTo>
                <a:lnTo>
                  <a:pt x="1052" y="154"/>
                </a:lnTo>
                <a:close/>
                <a:moveTo>
                  <a:pt x="682" y="219"/>
                </a:moveTo>
                <a:cubicBezTo>
                  <a:pt x="684" y="188"/>
                  <a:pt x="703" y="168"/>
                  <a:pt x="734" y="168"/>
                </a:cubicBezTo>
                <a:cubicBezTo>
                  <a:pt x="770" y="168"/>
                  <a:pt x="779" y="193"/>
                  <a:pt x="775" y="219"/>
                </a:cubicBezTo>
                <a:lnTo>
                  <a:pt x="682" y="219"/>
                </a:lnTo>
                <a:close/>
                <a:moveTo>
                  <a:pt x="836" y="272"/>
                </a:moveTo>
                <a:cubicBezTo>
                  <a:pt x="840" y="259"/>
                  <a:pt x="843" y="241"/>
                  <a:pt x="843" y="225"/>
                </a:cubicBezTo>
                <a:cubicBezTo>
                  <a:pt x="843" y="159"/>
                  <a:pt x="810" y="114"/>
                  <a:pt x="737" y="114"/>
                </a:cubicBezTo>
                <a:cubicBezTo>
                  <a:pt x="658" y="114"/>
                  <a:pt x="608" y="168"/>
                  <a:pt x="608" y="251"/>
                </a:cubicBezTo>
                <a:cubicBezTo>
                  <a:pt x="608" y="332"/>
                  <a:pt x="655" y="383"/>
                  <a:pt x="742" y="383"/>
                </a:cubicBezTo>
                <a:cubicBezTo>
                  <a:pt x="777" y="383"/>
                  <a:pt x="805" y="375"/>
                  <a:pt x="821" y="365"/>
                </a:cubicBezTo>
                <a:cubicBezTo>
                  <a:pt x="833" y="352"/>
                  <a:pt x="841" y="328"/>
                  <a:pt x="839" y="309"/>
                </a:cubicBezTo>
                <a:cubicBezTo>
                  <a:pt x="821" y="317"/>
                  <a:pt x="793" y="324"/>
                  <a:pt x="761" y="324"/>
                </a:cubicBezTo>
                <a:cubicBezTo>
                  <a:pt x="712" y="324"/>
                  <a:pt x="687" y="307"/>
                  <a:pt x="684" y="272"/>
                </a:cubicBezTo>
                <a:lnTo>
                  <a:pt x="836" y="272"/>
                </a:lnTo>
                <a:close/>
                <a:moveTo>
                  <a:pt x="399" y="209"/>
                </a:moveTo>
                <a:cubicBezTo>
                  <a:pt x="408" y="193"/>
                  <a:pt x="423" y="179"/>
                  <a:pt x="450" y="179"/>
                </a:cubicBezTo>
                <a:cubicBezTo>
                  <a:pt x="480" y="179"/>
                  <a:pt x="490" y="196"/>
                  <a:pt x="490" y="223"/>
                </a:cubicBezTo>
                <a:cubicBezTo>
                  <a:pt x="490" y="369"/>
                  <a:pt x="490" y="369"/>
                  <a:pt x="490" y="369"/>
                </a:cubicBezTo>
                <a:cubicBezTo>
                  <a:pt x="497" y="372"/>
                  <a:pt x="509" y="375"/>
                  <a:pt x="526" y="375"/>
                </a:cubicBezTo>
                <a:cubicBezTo>
                  <a:pt x="544" y="375"/>
                  <a:pt x="556" y="372"/>
                  <a:pt x="562" y="369"/>
                </a:cubicBezTo>
                <a:cubicBezTo>
                  <a:pt x="562" y="210"/>
                  <a:pt x="562" y="210"/>
                  <a:pt x="562" y="210"/>
                </a:cubicBezTo>
                <a:cubicBezTo>
                  <a:pt x="562" y="127"/>
                  <a:pt x="517" y="114"/>
                  <a:pt x="478" y="114"/>
                </a:cubicBezTo>
                <a:cubicBezTo>
                  <a:pt x="432" y="114"/>
                  <a:pt x="407" y="133"/>
                  <a:pt x="396" y="158"/>
                </a:cubicBezTo>
                <a:cubicBezTo>
                  <a:pt x="392" y="158"/>
                  <a:pt x="392" y="158"/>
                  <a:pt x="392" y="158"/>
                </a:cubicBezTo>
                <a:cubicBezTo>
                  <a:pt x="396" y="135"/>
                  <a:pt x="399" y="104"/>
                  <a:pt x="399" y="76"/>
                </a:cubicBezTo>
                <a:cubicBezTo>
                  <a:pt x="399" y="0"/>
                  <a:pt x="399" y="0"/>
                  <a:pt x="399" y="0"/>
                </a:cubicBezTo>
                <a:cubicBezTo>
                  <a:pt x="367" y="0"/>
                  <a:pt x="343" y="5"/>
                  <a:pt x="326" y="14"/>
                </a:cubicBezTo>
                <a:cubicBezTo>
                  <a:pt x="326" y="369"/>
                  <a:pt x="326" y="369"/>
                  <a:pt x="326" y="369"/>
                </a:cubicBezTo>
                <a:cubicBezTo>
                  <a:pt x="333" y="372"/>
                  <a:pt x="345" y="375"/>
                  <a:pt x="363" y="375"/>
                </a:cubicBezTo>
                <a:cubicBezTo>
                  <a:pt x="380" y="375"/>
                  <a:pt x="392" y="372"/>
                  <a:pt x="399" y="369"/>
                </a:cubicBezTo>
                <a:lnTo>
                  <a:pt x="399" y="209"/>
                </a:lnTo>
                <a:close/>
                <a:moveTo>
                  <a:pt x="282" y="84"/>
                </a:moveTo>
                <a:cubicBezTo>
                  <a:pt x="285" y="77"/>
                  <a:pt x="288" y="64"/>
                  <a:pt x="288" y="50"/>
                </a:cubicBezTo>
                <a:cubicBezTo>
                  <a:pt x="288" y="37"/>
                  <a:pt x="285" y="24"/>
                  <a:pt x="282" y="17"/>
                </a:cubicBezTo>
                <a:cubicBezTo>
                  <a:pt x="5" y="17"/>
                  <a:pt x="5" y="17"/>
                  <a:pt x="5" y="17"/>
                </a:cubicBezTo>
                <a:cubicBezTo>
                  <a:pt x="2" y="24"/>
                  <a:pt x="0" y="37"/>
                  <a:pt x="0" y="50"/>
                </a:cubicBezTo>
                <a:cubicBezTo>
                  <a:pt x="0" y="64"/>
                  <a:pt x="2" y="77"/>
                  <a:pt x="5" y="84"/>
                </a:cubicBezTo>
                <a:cubicBezTo>
                  <a:pt x="106" y="84"/>
                  <a:pt x="106" y="84"/>
                  <a:pt x="106" y="84"/>
                </a:cubicBezTo>
                <a:cubicBezTo>
                  <a:pt x="106" y="368"/>
                  <a:pt x="106" y="368"/>
                  <a:pt x="106" y="368"/>
                </a:cubicBezTo>
                <a:cubicBezTo>
                  <a:pt x="113" y="372"/>
                  <a:pt x="126" y="375"/>
                  <a:pt x="144" y="375"/>
                </a:cubicBezTo>
                <a:cubicBezTo>
                  <a:pt x="162" y="375"/>
                  <a:pt x="174" y="372"/>
                  <a:pt x="181" y="368"/>
                </a:cubicBezTo>
                <a:cubicBezTo>
                  <a:pt x="181" y="84"/>
                  <a:pt x="181" y="84"/>
                  <a:pt x="181" y="84"/>
                </a:cubicBezTo>
                <a:lnTo>
                  <a:pt x="282" y="84"/>
                </a:lnTo>
                <a:close/>
              </a:path>
            </a:pathLst>
          </a:custGeom>
          <a:solidFill>
            <a:srgbClr val="578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4094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text and object">
    <p:spTree>
      <p:nvGrpSpPr>
        <p:cNvPr id="1" name=""/>
        <p:cNvGrpSpPr/>
        <p:nvPr/>
      </p:nvGrpSpPr>
      <p:grpSpPr>
        <a:xfrm>
          <a:off x="0" y="0"/>
          <a:ext cx="0" cy="0"/>
          <a:chOff x="0" y="0"/>
          <a:chExt cx="0" cy="0"/>
        </a:xfrm>
      </p:grpSpPr>
      <p:sp>
        <p:nvSpPr>
          <p:cNvPr id="2" name="Title 1"/>
          <p:cNvSpPr>
            <a:spLocks noGrp="1" noSelect="1"/>
          </p:cNvSpPr>
          <p:nvPr>
            <p:ph type="title" hasCustomPrompt="1"/>
          </p:nvPr>
        </p:nvSpPr>
        <p:spPr/>
        <p:txBody>
          <a:bodyPr/>
          <a:lstStyle>
            <a:lvl1pPr>
              <a:defRPr/>
            </a:lvl1pPr>
          </a:lstStyle>
          <a:p>
            <a:r>
              <a:rPr lang="en-GB"/>
              <a:t>[Title]</a:t>
            </a:r>
          </a:p>
        </p:txBody>
      </p:sp>
      <p:sp>
        <p:nvSpPr>
          <p:cNvPr id="3" name="Content Placeholder 2"/>
          <p:cNvSpPr>
            <a:spLocks noGrp="1" noSelect="1"/>
          </p:cNvSpPr>
          <p:nvPr>
            <p:ph idx="1" hasCustomPrompt="1"/>
          </p:nvPr>
        </p:nvSpPr>
        <p:spPr/>
        <p:txBody>
          <a:bodyPr/>
          <a:lstStyle>
            <a:lvl1pPr>
              <a:defRPr baseline="0"/>
            </a:lvl1pPr>
          </a:lstStyle>
          <a:p>
            <a:pPr lvl="0"/>
            <a:r>
              <a:rPr lang="en-GB"/>
              <a:t>[Type text or click on icon to insert an object]</a:t>
            </a:r>
          </a:p>
        </p:txBody>
      </p:sp>
      <p:sp>
        <p:nvSpPr>
          <p:cNvPr id="16" name="Frame footer 3">
            <a:extLst>
              <a:ext uri="{FF2B5EF4-FFF2-40B4-BE49-F238E27FC236}">
                <a16:creationId xmlns:a16="http://schemas.microsoft.com/office/drawing/2014/main" id="{FC0C7C30-B0C5-4873-86ED-E94DB86416C2}"/>
              </a:ext>
              <a:ext uri="{C183D7F6-B498-43B3-948B-1728B52AA6E4}">
                <adec:decorative xmlns:adec="http://schemas.microsoft.com/office/drawing/2017/decorative" val="1"/>
              </a:ext>
            </a:extLst>
          </p:cNvPr>
          <p:cNvSpPr>
            <a:spLocks noGrp="1" noSelect="1"/>
          </p:cNvSpPr>
          <p:nvPr>
            <p:ph type="ftr" sz="quarter" idx="11"/>
          </p:nvPr>
        </p:nvSpPr>
        <p:spPr/>
        <p:txBody>
          <a:bodyPr/>
          <a:lstStyle/>
          <a:p>
            <a:endParaRPr lang="en-GB"/>
          </a:p>
        </p:txBody>
      </p:sp>
      <p:sp>
        <p:nvSpPr>
          <p:cNvPr id="17" name="Frame slide number 4">
            <a:extLst>
              <a:ext uri="{FF2B5EF4-FFF2-40B4-BE49-F238E27FC236}">
                <a16:creationId xmlns:a16="http://schemas.microsoft.com/office/drawing/2014/main" id="{DD4C2320-289B-4E3D-BB5E-EFE66ADD1A92}"/>
              </a:ext>
            </a:extLst>
          </p:cNvPr>
          <p:cNvSpPr>
            <a:spLocks noGrp="1" noSelect="1"/>
          </p:cNvSpPr>
          <p:nvPr>
            <p:ph type="sldNum" sz="quarter" idx="12"/>
          </p:nvPr>
        </p:nvSpPr>
        <p:spPr/>
        <p:txBody>
          <a:bodyPr/>
          <a:lstStyle/>
          <a:p>
            <a:fld id="{9EFF45C9-7FA9-9743-AEA9-BA85E185A597}" type="slidenum">
              <a:rPr lang="en-GB" smtClean="0"/>
              <a:pPr/>
              <a:t>‹N°›</a:t>
            </a:fld>
            <a:endParaRPr lang="en-GB"/>
          </a:p>
        </p:txBody>
      </p:sp>
    </p:spTree>
    <p:extLst>
      <p:ext uri="{BB962C8B-B14F-4D97-AF65-F5344CB8AC3E}">
        <p14:creationId xmlns:p14="http://schemas.microsoft.com/office/powerpoint/2010/main" val="304542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Frame content L 1"/>
          <p:cNvSpPr>
            <a:spLocks noGrp="1" noSelect="1"/>
          </p:cNvSpPr>
          <p:nvPr>
            <p:ph sz="half" idx="1" hasCustomPrompt="1"/>
          </p:nvPr>
        </p:nvSpPr>
        <p:spPr>
          <a:xfrm>
            <a:off x="697680" y="1267920"/>
            <a:ext cx="5220000" cy="4320000"/>
          </a:xfrm>
        </p:spPr>
        <p:txBody>
          <a:bodyPr/>
          <a:lstStyle/>
          <a:p>
            <a:pPr lvl="0"/>
            <a:r>
              <a:rPr lang="en-GB"/>
              <a:t>[Type text or click on icon to insert an object]</a:t>
            </a:r>
          </a:p>
        </p:txBody>
      </p:sp>
      <p:sp>
        <p:nvSpPr>
          <p:cNvPr id="4" name="Frame content R 2"/>
          <p:cNvSpPr>
            <a:spLocks noGrp="1" noSelect="1"/>
          </p:cNvSpPr>
          <p:nvPr>
            <p:ph sz="half" idx="2" hasCustomPrompt="1"/>
          </p:nvPr>
        </p:nvSpPr>
        <p:spPr>
          <a:xfrm>
            <a:off x="6281565" y="1267920"/>
            <a:ext cx="5220000" cy="4320000"/>
          </a:xfrm>
        </p:spPr>
        <p:txBody>
          <a:bodyPr/>
          <a:lstStyle>
            <a:lvl1pPr>
              <a:defRPr/>
            </a:lvl1pPr>
          </a:lstStyle>
          <a:p>
            <a:pPr lvl="0"/>
            <a:r>
              <a:rPr lang="en-GB"/>
              <a:t>[Type text or click on icon to insert an object]</a:t>
            </a:r>
          </a:p>
        </p:txBody>
      </p:sp>
      <p:sp>
        <p:nvSpPr>
          <p:cNvPr id="16" name="Title 3">
            <a:extLst>
              <a:ext uri="{FF2B5EF4-FFF2-40B4-BE49-F238E27FC236}">
                <a16:creationId xmlns:a16="http://schemas.microsoft.com/office/drawing/2014/main" id="{3D4B99C9-2C84-48C2-8CB9-C8CF4D340618}"/>
              </a:ext>
            </a:extLst>
          </p:cNvPr>
          <p:cNvSpPr>
            <a:spLocks noGrp="1" noSelect="1"/>
          </p:cNvSpPr>
          <p:nvPr>
            <p:ph type="title" hasCustomPrompt="1"/>
          </p:nvPr>
        </p:nvSpPr>
        <p:spPr/>
        <p:txBody>
          <a:bodyPr/>
          <a:lstStyle>
            <a:lvl1pPr>
              <a:defRPr/>
            </a:lvl1pPr>
          </a:lstStyle>
          <a:p>
            <a:r>
              <a:rPr lang="en-GB"/>
              <a:t>[Title]</a:t>
            </a:r>
          </a:p>
        </p:txBody>
      </p:sp>
      <p:sp>
        <p:nvSpPr>
          <p:cNvPr id="19" name="Frame footer 4">
            <a:extLst>
              <a:ext uri="{FF2B5EF4-FFF2-40B4-BE49-F238E27FC236}">
                <a16:creationId xmlns:a16="http://schemas.microsoft.com/office/drawing/2014/main" id="{324F50D5-9801-478D-B72C-204A0F75B14A}"/>
              </a:ext>
              <a:ext uri="{C183D7F6-B498-43B3-948B-1728B52AA6E4}">
                <adec:decorative xmlns:adec="http://schemas.microsoft.com/office/drawing/2017/decorative" val="1"/>
              </a:ext>
            </a:extLst>
          </p:cNvPr>
          <p:cNvSpPr>
            <a:spLocks noGrp="1" noSelect="1"/>
          </p:cNvSpPr>
          <p:nvPr>
            <p:ph type="ftr" sz="quarter" idx="11"/>
          </p:nvPr>
        </p:nvSpPr>
        <p:spPr/>
        <p:txBody>
          <a:bodyPr/>
          <a:lstStyle/>
          <a:p>
            <a:endParaRPr lang="en-GB"/>
          </a:p>
        </p:txBody>
      </p:sp>
      <p:sp>
        <p:nvSpPr>
          <p:cNvPr id="20" name="Frame slide number 5">
            <a:extLst>
              <a:ext uri="{FF2B5EF4-FFF2-40B4-BE49-F238E27FC236}">
                <a16:creationId xmlns:a16="http://schemas.microsoft.com/office/drawing/2014/main" id="{7324720F-0163-4E71-97AA-4AF580B758D9}"/>
              </a:ext>
            </a:extLst>
          </p:cNvPr>
          <p:cNvSpPr>
            <a:spLocks noGrp="1" noSelect="1"/>
          </p:cNvSpPr>
          <p:nvPr>
            <p:ph type="sldNum" sz="quarter" idx="12"/>
          </p:nvPr>
        </p:nvSpPr>
        <p:spPr/>
        <p:txBody>
          <a:bodyPr/>
          <a:lstStyle/>
          <a:p>
            <a:fld id="{9EFF45C9-7FA9-9743-AEA9-BA85E185A597}" type="slidenum">
              <a:rPr lang="en-GB" smtClean="0"/>
              <a:pPr/>
              <a:t>‹N°›</a:t>
            </a:fld>
            <a:endParaRPr lang="en-GB"/>
          </a:p>
        </p:txBody>
      </p:sp>
    </p:spTree>
    <p:extLst>
      <p:ext uri="{BB962C8B-B14F-4D97-AF65-F5344CB8AC3E}">
        <p14:creationId xmlns:p14="http://schemas.microsoft.com/office/powerpoint/2010/main" val="4095098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C71A62-705E-4739-A15A-1EC7E10CB91C}"/>
              </a:ext>
            </a:extLst>
          </p:cNvPr>
          <p:cNvSpPr>
            <a:spLocks noGrp="1" noSelect="1"/>
          </p:cNvSpPr>
          <p:nvPr>
            <p:ph type="title" hasCustomPrompt="1"/>
          </p:nvPr>
        </p:nvSpPr>
        <p:spPr/>
        <p:txBody>
          <a:bodyPr/>
          <a:lstStyle>
            <a:lvl1pPr>
              <a:defRPr/>
            </a:lvl1pPr>
          </a:lstStyle>
          <a:p>
            <a:r>
              <a:rPr lang="en-GB"/>
              <a:t>[Title]</a:t>
            </a:r>
          </a:p>
        </p:txBody>
      </p:sp>
      <p:sp>
        <p:nvSpPr>
          <p:cNvPr id="3" name="Frame text 2 (JU-Free)">
            <a:extLst>
              <a:ext uri="{FF2B5EF4-FFF2-40B4-BE49-F238E27FC236}">
                <a16:creationId xmlns:a16="http://schemas.microsoft.com/office/drawing/2014/main" id="{1FDD0D7B-7DFE-3845-B910-44D3598EA39C}"/>
              </a:ext>
            </a:extLst>
          </p:cNvPr>
          <p:cNvSpPr>
            <a:spLocks noGrp="1"/>
          </p:cNvSpPr>
          <p:nvPr>
            <p:ph type="body" idx="1" hasCustomPrompt="1"/>
          </p:nvPr>
        </p:nvSpPr>
        <p:spPr>
          <a:xfrm>
            <a:off x="697681" y="1196752"/>
            <a:ext cx="5220000" cy="720080"/>
          </a:xfrm>
        </p:spPr>
        <p:txBody>
          <a:bodyPr anchor="b"/>
          <a:lstStyle>
            <a:lvl1pPr marL="0" indent="0">
              <a:buNone/>
              <a:defRPr sz="2400" b="1"/>
            </a:lvl1pPr>
            <a:lvl2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9pPr>
          </a:lstStyle>
          <a:p>
            <a:pPr lvl="0"/>
            <a:r>
              <a:rPr lang="en-GB"/>
              <a:t>[Heading]</a:t>
            </a:r>
          </a:p>
          <a:p>
            <a:pPr lvl="0"/>
            <a:r>
              <a:rPr lang="en-GB"/>
              <a:t>JU-LEVEL1=Heading</a:t>
            </a:r>
          </a:p>
        </p:txBody>
      </p:sp>
      <p:sp>
        <p:nvSpPr>
          <p:cNvPr id="4" name="Frame content 3 (JU-Free)">
            <a:extLst>
              <a:ext uri="{FF2B5EF4-FFF2-40B4-BE49-F238E27FC236}">
                <a16:creationId xmlns:a16="http://schemas.microsoft.com/office/drawing/2014/main" id="{3ED81E2A-D160-9540-8BE2-858AB67FD20C}"/>
              </a:ext>
            </a:extLst>
          </p:cNvPr>
          <p:cNvSpPr>
            <a:spLocks noGrp="1"/>
          </p:cNvSpPr>
          <p:nvPr>
            <p:ph sz="half" idx="2" hasCustomPrompt="1"/>
          </p:nvPr>
        </p:nvSpPr>
        <p:spPr>
          <a:xfrm>
            <a:off x="697680" y="2060849"/>
            <a:ext cx="5220000" cy="3528739"/>
          </a:xfrm>
        </p:spPr>
        <p:txBody>
          <a:bodyPr/>
          <a:lstStyle>
            <a:lvl1pPr>
              <a:defRPr sz="2400" i="0"/>
            </a:lvl1pPr>
            <a:lvl2pPr>
              <a:defRPr sz="2400" i="0"/>
            </a:lvl2pPr>
            <a:lvl3pPr>
              <a:defRPr sz="2400" i="0"/>
            </a:lvl3pPr>
            <a:lvl4pPr>
              <a:defRPr sz="2400" i="0"/>
            </a:lvl4pPr>
            <a:lvl5pPr>
              <a:defRPr sz="2400" i="0"/>
            </a:lvl5pPr>
            <a:lvl6pPr>
              <a:defRPr sz="2400" i="0"/>
            </a:lvl6pPr>
            <a:lvl7pPr>
              <a:defRPr sz="2400" i="0"/>
            </a:lvl7pPr>
            <a:lvl8pPr>
              <a:defRPr sz="2400" i="0"/>
            </a:lvl8pPr>
            <a:lvl9pPr>
              <a:defRPr sz="2400"/>
            </a:lvl9pPr>
          </a:lstStyle>
          <a:p>
            <a:pPr lvl="0"/>
            <a:r>
              <a:rPr lang="en-GB"/>
              <a:t>[Type text or click on icon to insert an object]</a:t>
            </a:r>
          </a:p>
          <a:p>
            <a:pPr lvl="0"/>
            <a:r>
              <a:rPr lang="en-GB"/>
              <a:t>JU-LEVEL1=List 1st level</a:t>
            </a:r>
          </a:p>
          <a:p>
            <a:pPr lvl="1"/>
            <a:r>
              <a:rPr lang="en-GB"/>
              <a:t>JU-LEVEL2=List 2nd level</a:t>
            </a:r>
          </a:p>
          <a:p>
            <a:pPr lvl="2"/>
            <a:r>
              <a:rPr lang="en-GB"/>
              <a:t>JU-LEVEL3=List 3rd level</a:t>
            </a:r>
          </a:p>
          <a:p>
            <a:pPr lvl="3"/>
            <a:r>
              <a:rPr lang="en-GB"/>
              <a:t>JU-LEVEL4=Heading</a:t>
            </a:r>
          </a:p>
          <a:p>
            <a:pPr lvl="4"/>
            <a:r>
              <a:rPr lang="en-GB"/>
              <a:t>JU-LEVEL5=Body text</a:t>
            </a:r>
          </a:p>
          <a:p>
            <a:pPr lvl="5"/>
            <a:r>
              <a:rPr lang="en-GB"/>
              <a:t>JU-LEVEL6=Indent 1st level</a:t>
            </a:r>
          </a:p>
          <a:p>
            <a:pPr lvl="6"/>
            <a:r>
              <a:rPr lang="en-GB"/>
              <a:t>JU-LEVEL7=Indent 2nd level</a:t>
            </a:r>
          </a:p>
          <a:p>
            <a:pPr lvl="7"/>
            <a:r>
              <a:rPr lang="en-GB"/>
              <a:t>JU-LEVEL8=Indent 3rd level</a:t>
            </a:r>
          </a:p>
        </p:txBody>
      </p:sp>
      <p:sp>
        <p:nvSpPr>
          <p:cNvPr id="5" name="Frame text 4 (JU-Free)">
            <a:extLst>
              <a:ext uri="{FF2B5EF4-FFF2-40B4-BE49-F238E27FC236}">
                <a16:creationId xmlns:a16="http://schemas.microsoft.com/office/drawing/2014/main" id="{759C1712-15ED-2342-B150-3742BF816671}"/>
              </a:ext>
            </a:extLst>
          </p:cNvPr>
          <p:cNvSpPr>
            <a:spLocks noGrp="1"/>
          </p:cNvSpPr>
          <p:nvPr>
            <p:ph type="body" sz="quarter" idx="3" hasCustomPrompt="1"/>
          </p:nvPr>
        </p:nvSpPr>
        <p:spPr>
          <a:xfrm>
            <a:off x="6281639" y="1196752"/>
            <a:ext cx="5219925" cy="720080"/>
          </a:xfrm>
        </p:spPr>
        <p:txBody>
          <a:bodyPr anchor="b"/>
          <a:lstStyle>
            <a:lvl1pPr marL="0" indent="0">
              <a:buNone/>
              <a:defRPr sz="2400" b="1"/>
            </a:lvl1pPr>
            <a:lvl2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2pPr>
            <a:lvl3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3pPr>
            <a:lvl4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4pPr>
            <a:lvl5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5pPr>
            <a:lvl6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6pPr>
            <a:lvl7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7pPr>
            <a:lvl8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8pPr>
            <a:lvl9pPr marL="0" marR="0" indent="0" algn="l" fontAlgn="auto">
              <a:lnSpc>
                <a:spcPct val="90000"/>
              </a:lnSpc>
              <a:spcBef>
                <a:spcPts val="0"/>
              </a:spcBef>
              <a:spcAft>
                <a:spcPts val="0"/>
              </a:spcAft>
              <a:buFontTx/>
              <a:buNone/>
              <a:defRPr kumimoji="0" sz="2400" b="1" i="0" u="none" baseline="0">
                <a:solidFill>
                  <a:schemeClr val="tx1">
                    <a:lumMod val="100000"/>
                  </a:schemeClr>
                </a:solidFill>
                <a:latin typeface="Calibri" panose="020F0502020204030204" pitchFamily="34" charset="0"/>
              </a:defRPr>
            </a:lvl9pPr>
          </a:lstStyle>
          <a:p>
            <a:pPr lvl="0"/>
            <a:r>
              <a:rPr lang="en-GB"/>
              <a:t>[Heading]</a:t>
            </a:r>
          </a:p>
          <a:p>
            <a:pPr lvl="0"/>
            <a:r>
              <a:rPr lang="en-GB"/>
              <a:t>JU-LEVEL1=Heading</a:t>
            </a:r>
          </a:p>
        </p:txBody>
      </p:sp>
      <p:sp>
        <p:nvSpPr>
          <p:cNvPr id="6" name="Frame content 5 (JU-Free)">
            <a:extLst>
              <a:ext uri="{FF2B5EF4-FFF2-40B4-BE49-F238E27FC236}">
                <a16:creationId xmlns:a16="http://schemas.microsoft.com/office/drawing/2014/main" id="{43AA4155-57A5-164A-8B81-56761325F17E}"/>
              </a:ext>
            </a:extLst>
          </p:cNvPr>
          <p:cNvSpPr>
            <a:spLocks noGrp="1"/>
          </p:cNvSpPr>
          <p:nvPr>
            <p:ph sz="quarter" idx="4" hasCustomPrompt="1"/>
          </p:nvPr>
        </p:nvSpPr>
        <p:spPr>
          <a:xfrm>
            <a:off x="6281640" y="2060849"/>
            <a:ext cx="5220000" cy="3528739"/>
          </a:xfrm>
        </p:spPr>
        <p:txBody>
          <a:bodyPr/>
          <a:lstStyle>
            <a:lvl1pPr>
              <a:defRPr sz="2400" i="0"/>
            </a:lvl1pPr>
            <a:lvl2pPr>
              <a:defRPr sz="2400" i="0"/>
            </a:lvl2pPr>
            <a:lvl3pPr>
              <a:defRPr sz="2400" i="0"/>
            </a:lvl3pPr>
            <a:lvl4pPr>
              <a:defRPr sz="2400" i="0"/>
            </a:lvl4pPr>
            <a:lvl5pPr>
              <a:defRPr sz="2400" i="0"/>
            </a:lvl5pPr>
            <a:lvl6pPr>
              <a:defRPr sz="2400" i="0"/>
            </a:lvl6pPr>
            <a:lvl7pPr>
              <a:defRPr sz="2400" i="0"/>
            </a:lvl7pPr>
            <a:lvl8pPr>
              <a:defRPr sz="2400" i="0"/>
            </a:lvl8pPr>
            <a:lvl9pPr>
              <a:defRPr sz="2400"/>
            </a:lvl9pPr>
          </a:lstStyle>
          <a:p>
            <a:pPr lvl="0"/>
            <a:r>
              <a:rPr lang="en-GB"/>
              <a:t>[Type text or click on icon to insert an object]</a:t>
            </a:r>
          </a:p>
          <a:p>
            <a:pPr lvl="0"/>
            <a:r>
              <a:rPr lang="en-GB"/>
              <a:t>JU-LEVEL1=List 1st level</a:t>
            </a:r>
          </a:p>
          <a:p>
            <a:pPr lvl="1"/>
            <a:r>
              <a:rPr lang="en-GB"/>
              <a:t>JU-LEVEL2=List 2nd level</a:t>
            </a:r>
          </a:p>
          <a:p>
            <a:pPr lvl="2"/>
            <a:r>
              <a:rPr lang="en-GB"/>
              <a:t>JU-LEVEL3=List 3rd level</a:t>
            </a:r>
          </a:p>
          <a:p>
            <a:pPr lvl="3"/>
            <a:r>
              <a:rPr lang="en-GB"/>
              <a:t>JU-LEVEL4=Heading</a:t>
            </a:r>
          </a:p>
          <a:p>
            <a:pPr lvl="4"/>
            <a:r>
              <a:rPr lang="en-GB"/>
              <a:t>JU-LEVEL5=Body text</a:t>
            </a:r>
          </a:p>
          <a:p>
            <a:pPr lvl="5"/>
            <a:r>
              <a:rPr lang="en-GB"/>
              <a:t>JU-LEVEL6=Indent 1st level</a:t>
            </a:r>
          </a:p>
          <a:p>
            <a:pPr lvl="6"/>
            <a:r>
              <a:rPr lang="en-GB"/>
              <a:t>JU-LEVEL7=Indent 2nd level</a:t>
            </a:r>
          </a:p>
          <a:p>
            <a:pPr lvl="7"/>
            <a:r>
              <a:rPr lang="en-GB"/>
              <a:t>JU-LEVEL8=Indent 3rd level</a:t>
            </a:r>
          </a:p>
        </p:txBody>
      </p:sp>
      <p:sp>
        <p:nvSpPr>
          <p:cNvPr id="13" name="Frame footer 6">
            <a:extLst>
              <a:ext uri="{FF2B5EF4-FFF2-40B4-BE49-F238E27FC236}">
                <a16:creationId xmlns:a16="http://schemas.microsoft.com/office/drawing/2014/main" id="{99428A86-EC49-4523-97F0-DE39AF5CF46E}"/>
              </a:ext>
              <a:ext uri="{C183D7F6-B498-43B3-948B-1728B52AA6E4}">
                <adec:decorative xmlns:adec="http://schemas.microsoft.com/office/drawing/2017/decorative" val="1"/>
              </a:ext>
            </a:extLst>
          </p:cNvPr>
          <p:cNvSpPr>
            <a:spLocks noGrp="1" noSelect="1"/>
          </p:cNvSpPr>
          <p:nvPr>
            <p:ph type="ftr" sz="quarter" idx="11"/>
          </p:nvPr>
        </p:nvSpPr>
        <p:spPr/>
        <p:txBody>
          <a:bodyPr/>
          <a:lstStyle/>
          <a:p>
            <a:endParaRPr lang="en-GB"/>
          </a:p>
        </p:txBody>
      </p:sp>
      <p:sp>
        <p:nvSpPr>
          <p:cNvPr id="14" name="Frame slide number 7">
            <a:extLst>
              <a:ext uri="{FF2B5EF4-FFF2-40B4-BE49-F238E27FC236}">
                <a16:creationId xmlns:a16="http://schemas.microsoft.com/office/drawing/2014/main" id="{182A443D-CAB3-4981-9168-599C153AFA8B}"/>
              </a:ext>
            </a:extLst>
          </p:cNvPr>
          <p:cNvSpPr>
            <a:spLocks noGrp="1" noSelect="1"/>
          </p:cNvSpPr>
          <p:nvPr>
            <p:ph type="sldNum" sz="quarter" idx="12"/>
          </p:nvPr>
        </p:nvSpPr>
        <p:spPr/>
        <p:txBody>
          <a:bodyPr/>
          <a:lstStyle/>
          <a:p>
            <a:fld id="{9EFF45C9-7FA9-9743-AEA9-BA85E185A597}" type="slidenum">
              <a:rPr lang="en-GB" smtClean="0"/>
              <a:pPr/>
              <a:t>‹N°›</a:t>
            </a:fld>
            <a:endParaRPr lang="en-GB"/>
          </a:p>
        </p:txBody>
      </p:sp>
    </p:spTree>
    <p:extLst>
      <p:ext uri="{BB962C8B-B14F-4D97-AF65-F5344CB8AC3E}">
        <p14:creationId xmlns:p14="http://schemas.microsoft.com/office/powerpoint/2010/main" val="2382148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Frame 1">
            <a:extLst>
              <a:ext uri="{FF2B5EF4-FFF2-40B4-BE49-F238E27FC236}">
                <a16:creationId xmlns:a16="http://schemas.microsoft.com/office/drawing/2014/main" id="{26E901D4-32E7-49C9-89A9-61E819CA0B39}"/>
              </a:ext>
            </a:extLst>
          </p:cNvPr>
          <p:cNvSpPr>
            <a:spLocks noSelect="1"/>
          </p:cNvSpPr>
          <p:nvPr userDrawn="1"/>
        </p:nvSpPr>
        <p:spPr bwMode="auto">
          <a:xfrm>
            <a:off x="1588" y="5897563"/>
            <a:ext cx="12190413" cy="374650"/>
          </a:xfrm>
          <a:custGeom>
            <a:avLst/>
            <a:gdLst>
              <a:gd name="T0" fmla="*/ 38099 w 38400"/>
              <a:gd name="T1" fmla="*/ 1114 h 1176"/>
              <a:gd name="T2" fmla="*/ 37426 w 38400"/>
              <a:gd name="T3" fmla="*/ 850 h 1176"/>
              <a:gd name="T4" fmla="*/ 34273 w 38400"/>
              <a:gd name="T5" fmla="*/ 850 h 1176"/>
              <a:gd name="T6" fmla="*/ 33600 w 38400"/>
              <a:gd name="T7" fmla="*/ 1114 h 1176"/>
              <a:gd name="T8" fmla="*/ 0 w 38400"/>
              <a:gd name="T9" fmla="*/ 1109 h 1176"/>
              <a:gd name="T10" fmla="*/ 0 w 38400"/>
              <a:gd name="T11" fmla="*/ 1169 h 1176"/>
              <a:gd name="T12" fmla="*/ 33599 w 38400"/>
              <a:gd name="T13" fmla="*/ 1174 h 1176"/>
              <a:gd name="T14" fmla="*/ 33608 w 38400"/>
              <a:gd name="T15" fmla="*/ 1174 h 1176"/>
              <a:gd name="T16" fmla="*/ 34314 w 38400"/>
              <a:gd name="T17" fmla="*/ 893 h 1176"/>
              <a:gd name="T18" fmla="*/ 37385 w 38400"/>
              <a:gd name="T19" fmla="*/ 893 h 1176"/>
              <a:gd name="T20" fmla="*/ 38100 w 38400"/>
              <a:gd name="T21" fmla="*/ 1174 h 1176"/>
              <a:gd name="T22" fmla="*/ 38400 w 38400"/>
              <a:gd name="T23" fmla="*/ 1169 h 1176"/>
              <a:gd name="T24" fmla="*/ 38399 w 38400"/>
              <a:gd name="T25" fmla="*/ 1109 h 1176"/>
              <a:gd name="T26" fmla="*/ 38099 w 38400"/>
              <a:gd name="T27" fmla="*/ 1114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400" h="1176">
                <a:moveTo>
                  <a:pt x="38099" y="1114"/>
                </a:moveTo>
                <a:cubicBezTo>
                  <a:pt x="37847" y="1115"/>
                  <a:pt x="37608" y="1022"/>
                  <a:pt x="37426" y="850"/>
                </a:cubicBezTo>
                <a:cubicBezTo>
                  <a:pt x="36542" y="0"/>
                  <a:pt x="35157" y="0"/>
                  <a:pt x="34273" y="850"/>
                </a:cubicBezTo>
                <a:cubicBezTo>
                  <a:pt x="34091" y="1022"/>
                  <a:pt x="33851" y="1115"/>
                  <a:pt x="33600" y="1114"/>
                </a:cubicBezTo>
                <a:cubicBezTo>
                  <a:pt x="0" y="1109"/>
                  <a:pt x="0" y="1109"/>
                  <a:pt x="0" y="1109"/>
                </a:cubicBezTo>
                <a:cubicBezTo>
                  <a:pt x="0" y="1169"/>
                  <a:pt x="0" y="1169"/>
                  <a:pt x="0" y="1169"/>
                </a:cubicBezTo>
                <a:cubicBezTo>
                  <a:pt x="33599" y="1174"/>
                  <a:pt x="33599" y="1174"/>
                  <a:pt x="33599" y="1174"/>
                </a:cubicBezTo>
                <a:cubicBezTo>
                  <a:pt x="33602" y="1174"/>
                  <a:pt x="33605" y="1174"/>
                  <a:pt x="33608" y="1174"/>
                </a:cubicBezTo>
                <a:cubicBezTo>
                  <a:pt x="33872" y="1174"/>
                  <a:pt x="34123" y="1074"/>
                  <a:pt x="34314" y="893"/>
                </a:cubicBezTo>
                <a:cubicBezTo>
                  <a:pt x="35175" y="65"/>
                  <a:pt x="36524" y="65"/>
                  <a:pt x="37385" y="893"/>
                </a:cubicBezTo>
                <a:cubicBezTo>
                  <a:pt x="37579" y="1076"/>
                  <a:pt x="37833" y="1176"/>
                  <a:pt x="38100" y="1174"/>
                </a:cubicBezTo>
                <a:cubicBezTo>
                  <a:pt x="38400" y="1169"/>
                  <a:pt x="38400" y="1169"/>
                  <a:pt x="38400" y="1169"/>
                </a:cubicBezTo>
                <a:cubicBezTo>
                  <a:pt x="38399" y="1109"/>
                  <a:pt x="38399" y="1109"/>
                  <a:pt x="38399" y="1109"/>
                </a:cubicBezTo>
                <a:lnTo>
                  <a:pt x="38099" y="1114"/>
                </a:lnTo>
                <a:close/>
              </a:path>
            </a:pathLst>
          </a:custGeom>
          <a:solidFill>
            <a:srgbClr val="C9D8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Placeholder 2"/>
          <p:cNvSpPr>
            <a:spLocks noGrp="1" noSelect="1"/>
          </p:cNvSpPr>
          <p:nvPr>
            <p:ph type="title"/>
          </p:nvPr>
        </p:nvSpPr>
        <p:spPr>
          <a:xfrm>
            <a:off x="697698" y="144966"/>
            <a:ext cx="10800000" cy="909874"/>
          </a:xfrm>
          <a:prstGeom prst="rect">
            <a:avLst/>
          </a:prstGeom>
        </p:spPr>
        <p:txBody>
          <a:bodyPr vert="horz" lIns="0" tIns="0" rIns="0" bIns="0" rtlCol="0" anchor="b" anchorCtr="0">
            <a:noAutofit/>
          </a:bodyPr>
          <a:lstStyle/>
          <a:p>
            <a:r>
              <a:rPr lang="en-GB"/>
              <a:t>[Title]</a:t>
            </a:r>
          </a:p>
        </p:txBody>
      </p:sp>
      <p:sp>
        <p:nvSpPr>
          <p:cNvPr id="3" name="Placeholder 3 (JU-Free)"/>
          <p:cNvSpPr>
            <a:spLocks noGrp="1"/>
          </p:cNvSpPr>
          <p:nvPr>
            <p:ph type="body" idx="1"/>
          </p:nvPr>
        </p:nvSpPr>
        <p:spPr>
          <a:xfrm>
            <a:off x="697680" y="1267953"/>
            <a:ext cx="10800000" cy="4320000"/>
          </a:xfrm>
          <a:prstGeom prst="rect">
            <a:avLst/>
          </a:prstGeom>
        </p:spPr>
        <p:txBody>
          <a:bodyPr vert="horz" lIns="0" tIns="0" rIns="0" bIns="0" rtlCol="0">
            <a:noAutofit/>
          </a:bodyPr>
          <a:lstStyle/>
          <a:p>
            <a:pPr lvl="0"/>
            <a:r>
              <a:rPr lang="en-GB"/>
              <a:t>JU-LEVEL1=List 1st level</a:t>
            </a:r>
          </a:p>
          <a:p>
            <a:pPr lvl="1"/>
            <a:r>
              <a:rPr lang="en-GB"/>
              <a:t>JU-LEVEL2=List 2nd level</a:t>
            </a:r>
          </a:p>
          <a:p>
            <a:pPr lvl="2"/>
            <a:r>
              <a:rPr lang="en-GB"/>
              <a:t>JU-LEVEL3=List 3rd level</a:t>
            </a:r>
          </a:p>
          <a:p>
            <a:pPr lvl="3"/>
            <a:r>
              <a:rPr lang="en-GB"/>
              <a:t>JU-LEVEL4=Heading</a:t>
            </a:r>
          </a:p>
          <a:p>
            <a:pPr lvl="4"/>
            <a:r>
              <a:rPr lang="en-GB"/>
              <a:t>JU-LEVEL5=Body text</a:t>
            </a:r>
          </a:p>
          <a:p>
            <a:pPr lvl="5"/>
            <a:r>
              <a:rPr lang="en-GB"/>
              <a:t>JU-LEVEL6=Indent 1st level</a:t>
            </a:r>
          </a:p>
          <a:p>
            <a:pPr lvl="6"/>
            <a:r>
              <a:rPr lang="en-GB"/>
              <a:t>JU-LEVEL7=Indent 2nd level</a:t>
            </a:r>
          </a:p>
          <a:p>
            <a:pPr lvl="7"/>
            <a:r>
              <a:rPr lang="en-GB"/>
              <a:t>JU-LEVEL8=</a:t>
            </a:r>
            <a:r>
              <a:rPr lang="en-GB" noProof="1"/>
              <a:t>Indent 3rd level</a:t>
            </a:r>
            <a:endParaRPr lang="en-GB"/>
          </a:p>
        </p:txBody>
      </p:sp>
      <p:sp>
        <p:nvSpPr>
          <p:cNvPr id="4" name="Date Placeholder 4"/>
          <p:cNvSpPr>
            <a:spLocks noGrp="1" noSelect="1"/>
          </p:cNvSpPr>
          <p:nvPr>
            <p:ph type="dt" sz="half" idx="2"/>
          </p:nvPr>
        </p:nvSpPr>
        <p:spPr>
          <a:xfrm>
            <a:off x="9445450" y="6475680"/>
            <a:ext cx="1238653" cy="180000"/>
          </a:xfrm>
          <a:prstGeom prst="rect">
            <a:avLst/>
          </a:prstGeom>
        </p:spPr>
        <p:txBody>
          <a:bodyPr vert="horz" lIns="0" tIns="0" rIns="0" bIns="0" rtlCol="0" anchor="t">
            <a:noAutofit/>
          </a:bodyPr>
          <a:lstStyle>
            <a:lvl1pPr algn="r">
              <a:defRPr sz="1200">
                <a:solidFill>
                  <a:schemeClr val="tx2"/>
                </a:solidFill>
              </a:defRPr>
            </a:lvl1pPr>
          </a:lstStyle>
          <a:p>
            <a:fld id="{C5609537-17F5-40C8-BACA-CB21EE1F2DE4}" type="datetime3">
              <a:rPr lang="fr-FR" smtClean="0"/>
              <a:t>10.01.23</a:t>
            </a:fld>
            <a:endParaRPr lang="en-GB"/>
          </a:p>
        </p:txBody>
      </p:sp>
      <p:sp>
        <p:nvSpPr>
          <p:cNvPr id="8" name="Frame footer 5">
            <a:extLst>
              <a:ext uri="{FF2B5EF4-FFF2-40B4-BE49-F238E27FC236}">
                <a16:creationId xmlns:a16="http://schemas.microsoft.com/office/drawing/2014/main" id="{29E4AB39-C41A-4136-BA25-32E75B850779}"/>
              </a:ext>
              <a:ext uri="{C183D7F6-B498-43B3-948B-1728B52AA6E4}">
                <adec:decorative xmlns:adec="http://schemas.microsoft.com/office/drawing/2017/decorative" val="1"/>
              </a:ext>
            </a:extLst>
          </p:cNvPr>
          <p:cNvSpPr>
            <a:spLocks noGrp="1" noSelect="1"/>
          </p:cNvSpPr>
          <p:nvPr>
            <p:ph type="ftr" sz="quarter" idx="3"/>
          </p:nvPr>
        </p:nvSpPr>
        <p:spPr>
          <a:xfrm>
            <a:off x="697680" y="6475778"/>
            <a:ext cx="8132153" cy="180000"/>
          </a:xfrm>
          <a:prstGeom prst="rect">
            <a:avLst/>
          </a:prstGeom>
        </p:spPr>
        <p:txBody>
          <a:bodyPr vert="horz" lIns="0" tIns="0" rIns="0" bIns="0" rtlCol="0" anchor="t" anchorCtr="0"/>
          <a:lstStyle>
            <a:lvl1pPr algn="l">
              <a:defRPr sz="1200">
                <a:solidFill>
                  <a:schemeClr val="tx2"/>
                </a:solidFill>
              </a:defRPr>
            </a:lvl1pPr>
          </a:lstStyle>
          <a:p>
            <a:endParaRPr lang="en-GB"/>
          </a:p>
        </p:txBody>
      </p:sp>
      <p:sp>
        <p:nvSpPr>
          <p:cNvPr id="10" name="Frame slide number 6">
            <a:extLst>
              <a:ext uri="{FF2B5EF4-FFF2-40B4-BE49-F238E27FC236}">
                <a16:creationId xmlns:a16="http://schemas.microsoft.com/office/drawing/2014/main" id="{3C423C1A-1827-45E5-B6ED-CC6E3FB41624}"/>
              </a:ext>
            </a:extLst>
          </p:cNvPr>
          <p:cNvSpPr>
            <a:spLocks noGrp="1" noSelect="1"/>
          </p:cNvSpPr>
          <p:nvPr>
            <p:ph type="sldNum" sz="quarter" idx="4"/>
          </p:nvPr>
        </p:nvSpPr>
        <p:spPr>
          <a:xfrm>
            <a:off x="10773832" y="6475680"/>
            <a:ext cx="727733" cy="180000"/>
          </a:xfrm>
          <a:prstGeom prst="rect">
            <a:avLst/>
          </a:prstGeom>
        </p:spPr>
        <p:txBody>
          <a:bodyPr vert="horz" lIns="0" tIns="0" rIns="0" bIns="0" rtlCol="0" anchor="t" anchorCtr="0"/>
          <a:lstStyle>
            <a:lvl1pPr algn="r">
              <a:defRPr sz="1200" b="1">
                <a:solidFill>
                  <a:schemeClr val="tx2"/>
                </a:solidFill>
              </a:defRPr>
            </a:lvl1pPr>
          </a:lstStyle>
          <a:p>
            <a:fld id="{9EFF45C9-7FA9-9743-AEA9-BA85E185A597}" type="slidenum">
              <a:rPr lang="en-GB" smtClean="0"/>
              <a:pPr/>
              <a:t>‹N°›</a:t>
            </a:fld>
            <a:endParaRPr lang="en-GB"/>
          </a:p>
        </p:txBody>
      </p:sp>
    </p:spTree>
    <p:extLst>
      <p:ext uri="{BB962C8B-B14F-4D97-AF65-F5344CB8AC3E}">
        <p14:creationId xmlns:p14="http://schemas.microsoft.com/office/powerpoint/2010/main" val="2155853019"/>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72" r:id="rId4"/>
    <p:sldLayoutId id="2147483676" r:id="rId5"/>
    <p:sldLayoutId id="2147483677" r:id="rId6"/>
    <p:sldLayoutId id="2147483650" r:id="rId7"/>
    <p:sldLayoutId id="2147483652" r:id="rId8"/>
    <p:sldLayoutId id="2147483673" r:id="rId9"/>
    <p:sldLayoutId id="2147483678" r:id="rId10"/>
    <p:sldLayoutId id="2147483679" r:id="rId11"/>
    <p:sldLayoutId id="2147483674" r:id="rId12"/>
    <p:sldLayoutId id="2147483675" r:id="rId13"/>
    <p:sldLayoutId id="2147483654" r:id="rId14"/>
    <p:sldLayoutId id="2147483655" r:id="rId15"/>
    <p:sldLayoutId id="2147483680" r:id="rId16"/>
    <p:sldLayoutId id="2147483693" r:id="rId17"/>
    <p:sldLayoutId id="2147483694" r:id="rId18"/>
    <p:sldLayoutId id="2147483695" r:id="rId19"/>
  </p:sldLayoutIdLst>
  <p:hf hdr="0" ftr="0"/>
  <p:txStyles>
    <p:titleStyle>
      <a:lvl1pPr algn="l" defTabSz="914400" rtl="0" eaLnBrk="1" latinLnBrk="0" hangingPunct="1">
        <a:lnSpc>
          <a:spcPct val="85000"/>
        </a:lnSpc>
        <a:spcBef>
          <a:spcPct val="0"/>
        </a:spcBef>
        <a:buNone/>
        <a:defRPr sz="3200" b="1" kern="1200">
          <a:solidFill>
            <a:schemeClr val="tx2"/>
          </a:solidFill>
          <a:latin typeface="+mj-lt"/>
          <a:ea typeface="+mj-ea"/>
          <a:cs typeface="+mj-cs"/>
        </a:defRPr>
      </a:lvl1pPr>
    </p:titleStyle>
    <p:bodyStyle>
      <a:lvl1pPr marL="230400" indent="-230400" algn="l" defTabSz="914400" rtl="0" eaLnBrk="1" latinLnBrk="0" hangingPunct="1">
        <a:lnSpc>
          <a:spcPct val="90000"/>
        </a:lnSpc>
        <a:spcBef>
          <a:spcPts val="0"/>
        </a:spcBef>
        <a:buClr>
          <a:srgbClr val="C9D887"/>
        </a:buClr>
        <a:buFont typeface="Arial" panose="020B0604020202020204" pitchFamily="34" charset="0"/>
        <a:buChar char="•"/>
        <a:defRPr sz="2400" kern="1200">
          <a:solidFill>
            <a:schemeClr val="tx1"/>
          </a:solidFill>
          <a:latin typeface="+mn-lt"/>
          <a:ea typeface="+mn-ea"/>
          <a:cs typeface="+mn-cs"/>
        </a:defRPr>
      </a:lvl1pPr>
      <a:lvl2pPr marL="460800" indent="-230400" algn="l" defTabSz="914400" rtl="0" eaLnBrk="1" latinLnBrk="0" hangingPunct="1">
        <a:lnSpc>
          <a:spcPct val="90000"/>
        </a:lnSpc>
        <a:spcBef>
          <a:spcPts val="0"/>
        </a:spcBef>
        <a:buClr>
          <a:srgbClr val="C9D887"/>
        </a:buClr>
        <a:buFont typeface="Calibri" panose="020F0502020204030204" pitchFamily="34" charset="0"/>
        <a:buChar char="–"/>
        <a:defRPr sz="2400" kern="1200" baseline="0">
          <a:solidFill>
            <a:schemeClr val="tx1"/>
          </a:solidFill>
          <a:latin typeface="+mn-lt"/>
          <a:ea typeface="+mn-ea"/>
          <a:cs typeface="+mn-cs"/>
        </a:defRPr>
      </a:lvl2pPr>
      <a:lvl3pPr marL="691200" indent="-230400" algn="l" defTabSz="914400" rtl="0" eaLnBrk="1" latinLnBrk="0" hangingPunct="1">
        <a:lnSpc>
          <a:spcPct val="90000"/>
        </a:lnSpc>
        <a:spcBef>
          <a:spcPts val="0"/>
        </a:spcBef>
        <a:buClr>
          <a:srgbClr val="C9D887"/>
        </a:buClr>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90000"/>
        </a:lnSpc>
        <a:spcBef>
          <a:spcPts val="0"/>
        </a:spcBef>
        <a:buFont typeface="Arial" panose="020B0604020202020204" pitchFamily="34" charset="0"/>
        <a:buNone/>
        <a:defRPr sz="2400" b="1"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23040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46080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69120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8126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10043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083">
          <p15:clr>
            <a:srgbClr val="F26B43"/>
          </p15:clr>
        </p15:guide>
        <p15:guide id="4" pos="59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6.xml"/><Relationship Id="rId5" Type="http://schemas.openxmlformats.org/officeDocument/2006/relationships/image" Target="../media/image46.jpe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0.svg"/><Relationship Id="rId7" Type="http://schemas.openxmlformats.org/officeDocument/2006/relationships/image" Target="../media/image65.svg"/><Relationship Id="rId2" Type="http://schemas.openxmlformats.org/officeDocument/2006/relationships/image" Target="../media/image59.png"/><Relationship Id="rId1" Type="http://schemas.openxmlformats.org/officeDocument/2006/relationships/slideLayout" Target="../slideLayouts/slideLayout26.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0.svg"/><Relationship Id="rId7" Type="http://schemas.openxmlformats.org/officeDocument/2006/relationships/image" Target="../media/image73.svg"/><Relationship Id="rId2" Type="http://schemas.openxmlformats.org/officeDocument/2006/relationships/image" Target="../media/image59.png"/><Relationship Id="rId1" Type="http://schemas.openxmlformats.org/officeDocument/2006/relationships/slideLayout" Target="../slideLayouts/slideLayout26.xml"/><Relationship Id="rId6" Type="http://schemas.openxmlformats.org/officeDocument/2006/relationships/image" Target="../media/image72.png"/><Relationship Id="rId11" Type="http://schemas.openxmlformats.org/officeDocument/2006/relationships/image" Target="../media/image67.svg"/><Relationship Id="rId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70.png"/><Relationship Id="rId9" Type="http://schemas.openxmlformats.org/officeDocument/2006/relationships/image" Target="../media/image75.svg"/></Relationships>
</file>

<file path=ppt/slides/_rels/slide3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9.png"/><Relationship Id="rId7" Type="http://schemas.openxmlformats.org/officeDocument/2006/relationships/image" Target="../media/image72.png"/><Relationship Id="rId12" Type="http://schemas.openxmlformats.org/officeDocument/2006/relationships/image" Target="../media/image83.svg"/><Relationship Id="rId2" Type="http://schemas.openxmlformats.org/officeDocument/2006/relationships/image" Target="../media/image76.jpeg"/><Relationship Id="rId1" Type="http://schemas.openxmlformats.org/officeDocument/2006/relationships/slideLayout" Target="../slideLayouts/slideLayout31.xml"/><Relationship Id="rId6" Type="http://schemas.openxmlformats.org/officeDocument/2006/relationships/image" Target="../media/image79.svg"/><Relationship Id="rId11" Type="http://schemas.openxmlformats.org/officeDocument/2006/relationships/image" Target="../media/image74.png"/><Relationship Id="rId5" Type="http://schemas.openxmlformats.org/officeDocument/2006/relationships/image" Target="../media/image78.png"/><Relationship Id="rId10" Type="http://schemas.openxmlformats.org/officeDocument/2006/relationships/image" Target="../media/image82.svg"/><Relationship Id="rId4" Type="http://schemas.openxmlformats.org/officeDocument/2006/relationships/image" Target="../media/image77.svg"/><Relationship Id="rId9"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1F1C8375-7C8A-8147-0D82-A028C8743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24" y="-8621"/>
            <a:ext cx="10483390" cy="6866621"/>
          </a:xfrm>
          <a:prstGeom prst="rect">
            <a:avLst/>
          </a:prstGeom>
          <a:noFill/>
        </p:spPr>
      </p:pic>
    </p:spTree>
    <p:extLst>
      <p:ext uri="{BB962C8B-B14F-4D97-AF65-F5344CB8AC3E}">
        <p14:creationId xmlns:p14="http://schemas.microsoft.com/office/powerpoint/2010/main" val="4050116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67BAA6-BC16-4635-AA9E-DFA0711F0348}"/>
              </a:ext>
            </a:extLst>
          </p:cNvPr>
          <p:cNvSpPr>
            <a:spLocks noGrp="1" noChangeArrowheads="1"/>
          </p:cNvSpPr>
          <p:nvPr>
            <p:ph type="title"/>
          </p:nvPr>
        </p:nvSpPr>
        <p:spPr>
          <a:xfrm>
            <a:off x="0" y="269421"/>
            <a:ext cx="12213771" cy="762000"/>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a:defRPr/>
            </a:pPr>
            <a:r>
              <a:rPr lang="nl-NL" altLang="nl-BE" sz="3600" b="0" kern="0" err="1">
                <a:solidFill>
                  <a:srgbClr val="2D2D8A"/>
                </a:solidFill>
                <a:latin typeface="Arial"/>
                <a:ea typeface="ＭＳ Ｐゴシック" pitchFamily="34" charset="-128"/>
              </a:rPr>
              <a:t>Une</a:t>
            </a:r>
            <a:r>
              <a:rPr lang="nl-NL" altLang="nl-BE" sz="3600" b="0" kern="0">
                <a:solidFill>
                  <a:srgbClr val="2D2D8A"/>
                </a:solidFill>
                <a:latin typeface="Arial"/>
                <a:ea typeface="ＭＳ Ｐゴシック" pitchFamily="34" charset="-128"/>
              </a:rPr>
              <a:t> </a:t>
            </a:r>
            <a:r>
              <a:rPr lang="nl-NL" altLang="nl-BE" sz="3600" b="0" kern="0" err="1">
                <a:solidFill>
                  <a:srgbClr val="2D2D8A"/>
                </a:solidFill>
                <a:latin typeface="Arial"/>
                <a:ea typeface="ＭＳ Ｐゴシック" pitchFamily="34" charset="-128"/>
              </a:rPr>
              <a:t>mesure</a:t>
            </a:r>
            <a:r>
              <a:rPr lang="nl-NL" altLang="nl-BE" sz="3600" b="0" kern="0">
                <a:solidFill>
                  <a:srgbClr val="2D2D8A"/>
                </a:solidFill>
                <a:latin typeface="Arial"/>
                <a:ea typeface="ＭＳ Ｐゴシック" pitchFamily="34" charset="-128"/>
              </a:rPr>
              <a:t> </a:t>
            </a:r>
            <a:r>
              <a:rPr lang="nl-NL" altLang="nl-BE" sz="3600" b="0" kern="0" err="1">
                <a:solidFill>
                  <a:srgbClr val="2D2D8A"/>
                </a:solidFill>
                <a:latin typeface="Arial"/>
                <a:ea typeface="ＭＳ Ｐゴシック" pitchFamily="34" charset="-128"/>
              </a:rPr>
              <a:t>spécifique</a:t>
            </a:r>
            <a:r>
              <a:rPr lang="nl-NL" altLang="nl-BE" sz="3600" b="0" kern="0">
                <a:solidFill>
                  <a:srgbClr val="2D2D8A"/>
                </a:solidFill>
                <a:latin typeface="Arial"/>
                <a:ea typeface="ＭＳ Ｐゴシック" pitchFamily="34" charset="-128"/>
              </a:rPr>
              <a:t>: </a:t>
            </a:r>
            <a:r>
              <a:rPr lang="nl-NL" altLang="nl-BE" sz="3600" b="0" kern="0" err="1">
                <a:solidFill>
                  <a:srgbClr val="2D2D8A"/>
                </a:solidFill>
                <a:latin typeface="Arial"/>
                <a:ea typeface="ＭＳ Ｐゴシック" pitchFamily="34" charset="-128"/>
              </a:rPr>
              <a:t>le</a:t>
            </a:r>
            <a:r>
              <a:rPr lang="nl-NL" altLang="nl-BE" sz="3600" b="0" kern="0">
                <a:solidFill>
                  <a:srgbClr val="2D2D8A"/>
                </a:solidFill>
                <a:latin typeface="Arial"/>
                <a:ea typeface="ＭＳ Ｐゴシック" pitchFamily="34" charset="-128"/>
              </a:rPr>
              <a:t> “nudge”  </a:t>
            </a:r>
          </a:p>
        </p:txBody>
      </p:sp>
      <p:sp>
        <p:nvSpPr>
          <p:cNvPr id="157699" name="Rectangle 3">
            <a:extLst>
              <a:ext uri="{FF2B5EF4-FFF2-40B4-BE49-F238E27FC236}">
                <a16:creationId xmlns:a16="http://schemas.microsoft.com/office/drawing/2014/main" id="{4D20793F-ED52-CD05-E0A5-A40AD11D0B07}"/>
              </a:ext>
            </a:extLst>
          </p:cNvPr>
          <p:cNvSpPr>
            <a:spLocks noGrp="1" noChangeArrowheads="1"/>
          </p:cNvSpPr>
          <p:nvPr>
            <p:ph type="body" idx="1"/>
          </p:nvPr>
        </p:nvSpPr>
        <p:spPr>
          <a:xfrm>
            <a:off x="2945493" y="1694773"/>
            <a:ext cx="8157936" cy="4897437"/>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oAutofit/>
          </a:bodyPr>
          <a:lstStyle/>
          <a:p>
            <a:pPr>
              <a:spcBef>
                <a:spcPts val="1200"/>
              </a:spcBef>
              <a:buClrTx/>
            </a:pPr>
            <a:r>
              <a:rPr lang="nl-NL" altLang="nl-BE" sz="2200" err="1">
                <a:latin typeface="Arial" panose="020B0604020202020204" pitchFamily="34" charset="0"/>
                <a:cs typeface="Arial" panose="020B0604020202020204" pitchFamily="34" charset="0"/>
              </a:rPr>
              <a:t>Un</a:t>
            </a:r>
            <a:r>
              <a:rPr lang="nl-NL" altLang="nl-BE" sz="2200">
                <a:latin typeface="Arial" panose="020B0604020202020204" pitchFamily="34" charset="0"/>
                <a:cs typeface="Arial" panose="020B0604020202020204" pitchFamily="34" charset="0"/>
              </a:rPr>
              <a:t> </a:t>
            </a:r>
            <a:r>
              <a:rPr lang="nl-NL" altLang="nl-BE" sz="2200">
                <a:solidFill>
                  <a:srgbClr val="2D2D8A"/>
                </a:solidFill>
                <a:latin typeface="Arial" panose="020B0604020202020204" pitchFamily="34" charset="0"/>
                <a:cs typeface="Arial" panose="020B0604020202020204" pitchFamily="34" charset="0"/>
              </a:rPr>
              <a:t>“</a:t>
            </a:r>
            <a:r>
              <a:rPr lang="nl-NL" altLang="nl-BE" sz="2200" b="1" err="1">
                <a:solidFill>
                  <a:srgbClr val="2D2D8A"/>
                </a:solidFill>
                <a:latin typeface="Arial" panose="020B0604020202020204" pitchFamily="34" charset="0"/>
                <a:cs typeface="Arial" panose="020B0604020202020204" pitchFamily="34" charset="0"/>
              </a:rPr>
              <a:t>nudge</a:t>
            </a:r>
            <a:r>
              <a:rPr lang="nl-NL" altLang="nl-BE" sz="2200">
                <a:solidFill>
                  <a:srgbClr val="2D2D8A"/>
                </a:solidFill>
                <a:latin typeface="Arial" panose="020B0604020202020204" pitchFamily="34" charset="0"/>
                <a:cs typeface="Arial" panose="020B0604020202020204" pitchFamily="34" charset="0"/>
              </a:rPr>
              <a:t>” </a:t>
            </a:r>
          </a:p>
          <a:p>
            <a:pPr marL="457200" lvl="1" indent="0">
              <a:spcBef>
                <a:spcPts val="600"/>
              </a:spcBef>
              <a:buNone/>
            </a:pPr>
            <a:r>
              <a:rPr lang="fr-FR" altLang="nl-BE" sz="2000">
                <a:latin typeface="Arial" panose="020B0604020202020204" pitchFamily="34" charset="0"/>
                <a:cs typeface="Arial" panose="020B0604020202020204" pitchFamily="34" charset="0"/>
              </a:rPr>
              <a:t>Un aspect de l‘«architecture de choix» qui modifie le comportement d'une manière prévisible sans interdire toutes les options ou modifier considérablement leurs incitations économiques </a:t>
            </a:r>
          </a:p>
          <a:p>
            <a:pPr marL="457200" lvl="1" indent="0">
              <a:spcBef>
                <a:spcPct val="0"/>
              </a:spcBef>
              <a:buNone/>
            </a:pPr>
            <a:r>
              <a:rPr lang="fr-FR" altLang="nl-BE" sz="1600">
                <a:latin typeface="Arial" panose="020B0604020202020204" pitchFamily="34" charset="0"/>
                <a:cs typeface="Arial" panose="020B0604020202020204" pitchFamily="34" charset="0"/>
              </a:rPr>
              <a:t>					       (Thaler &amp; </a:t>
            </a:r>
            <a:r>
              <a:rPr lang="fr-FR" altLang="nl-BE" sz="1600" err="1">
                <a:latin typeface="Arial" panose="020B0604020202020204" pitchFamily="34" charset="0"/>
                <a:cs typeface="Arial" panose="020B0604020202020204" pitchFamily="34" charset="0"/>
              </a:rPr>
              <a:t>Sunstein</a:t>
            </a:r>
            <a:r>
              <a:rPr lang="fr-FR" altLang="nl-BE" sz="1600">
                <a:latin typeface="Arial" panose="020B0604020202020204" pitchFamily="34" charset="0"/>
                <a:cs typeface="Arial" panose="020B0604020202020204" pitchFamily="34" charset="0"/>
              </a:rPr>
              <a:t>, 2008)</a:t>
            </a:r>
            <a:br>
              <a:rPr lang="fr-FR" altLang="nl-BE" sz="1600">
                <a:latin typeface="Arial" panose="020B0604020202020204" pitchFamily="34" charset="0"/>
                <a:cs typeface="Arial" panose="020B0604020202020204" pitchFamily="34" charset="0"/>
              </a:rPr>
            </a:br>
            <a:endParaRPr lang="fr-FR" altLang="nl-BE" sz="1600">
              <a:latin typeface="Arial" panose="020B0604020202020204" pitchFamily="34" charset="0"/>
              <a:cs typeface="Arial" panose="020B0604020202020204" pitchFamily="34" charset="0"/>
            </a:endParaRPr>
          </a:p>
          <a:p>
            <a:pPr>
              <a:spcBef>
                <a:spcPts val="1800"/>
              </a:spcBef>
              <a:buClrTx/>
            </a:pPr>
            <a:r>
              <a:rPr lang="fr-FR" altLang="nl-BE" sz="2200">
                <a:latin typeface="Arial" panose="020B0604020202020204" pitchFamily="34" charset="0"/>
                <a:cs typeface="Arial" panose="020B0604020202020204" pitchFamily="34" charset="0"/>
              </a:rPr>
              <a:t>Appliqué à grande échelle dans le contexte commercial</a:t>
            </a:r>
          </a:p>
          <a:p>
            <a:pPr>
              <a:spcBef>
                <a:spcPts val="1800"/>
              </a:spcBef>
              <a:buClrTx/>
            </a:pPr>
            <a:r>
              <a:rPr lang="fr-FR" altLang="nl-BE" sz="2200">
                <a:latin typeface="Arial" panose="020B0604020202020204" pitchFamily="34" charset="0"/>
                <a:cs typeface="Arial" panose="020B0604020202020204" pitchFamily="34" charset="0"/>
              </a:rPr>
              <a:t>Plus récemment appliqué aux comportements préventifs comme une alternative à l’approche éducative, sans l’inconvénient d’interférence avec la liberté de choix</a:t>
            </a:r>
          </a:p>
        </p:txBody>
      </p:sp>
      <p:pic>
        <p:nvPicPr>
          <p:cNvPr id="2050" name="Picture 2">
            <a:extLst>
              <a:ext uri="{FF2B5EF4-FFF2-40B4-BE49-F238E27FC236}">
                <a16:creationId xmlns:a16="http://schemas.microsoft.com/office/drawing/2014/main" id="{136200B7-35EB-2EC1-270F-42ABC8118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572" y="1694773"/>
            <a:ext cx="1692957" cy="2567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7699">
                                            <p:txEl>
                                              <p:pRg st="0" end="0"/>
                                            </p:txEl>
                                          </p:spTgt>
                                        </p:tgtEl>
                                        <p:attrNameLst>
                                          <p:attrName>style.visibility</p:attrName>
                                        </p:attrNameLst>
                                      </p:cBhvr>
                                      <p:to>
                                        <p:strVal val="visible"/>
                                      </p:to>
                                    </p:set>
                                    <p:animEffect transition="in" filter="fade">
                                      <p:cBhvr>
                                        <p:cTn id="7" dur="500"/>
                                        <p:tgtEl>
                                          <p:spTgt spid="1576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7699">
                                            <p:txEl>
                                              <p:pRg st="1" end="1"/>
                                            </p:txEl>
                                          </p:spTgt>
                                        </p:tgtEl>
                                        <p:attrNameLst>
                                          <p:attrName>style.visibility</p:attrName>
                                        </p:attrNameLst>
                                      </p:cBhvr>
                                      <p:to>
                                        <p:strVal val="visible"/>
                                      </p:to>
                                    </p:set>
                                    <p:animEffect transition="in" filter="fade">
                                      <p:cBhvr>
                                        <p:cTn id="10" dur="500"/>
                                        <p:tgtEl>
                                          <p:spTgt spid="1576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7699">
                                            <p:txEl>
                                              <p:pRg st="2" end="2"/>
                                            </p:txEl>
                                          </p:spTgt>
                                        </p:tgtEl>
                                        <p:attrNameLst>
                                          <p:attrName>style.visibility</p:attrName>
                                        </p:attrNameLst>
                                      </p:cBhvr>
                                      <p:to>
                                        <p:strVal val="visible"/>
                                      </p:to>
                                    </p:set>
                                    <p:animEffect transition="in" filter="fade">
                                      <p:cBhvr>
                                        <p:cTn id="13" dur="500"/>
                                        <p:tgtEl>
                                          <p:spTgt spid="15769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7699">
                                            <p:txEl>
                                              <p:pRg st="3" end="3"/>
                                            </p:txEl>
                                          </p:spTgt>
                                        </p:tgtEl>
                                        <p:attrNameLst>
                                          <p:attrName>style.visibility</p:attrName>
                                        </p:attrNameLst>
                                      </p:cBhvr>
                                      <p:to>
                                        <p:strVal val="visible"/>
                                      </p:to>
                                    </p:set>
                                    <p:animEffect transition="in" filter="fade">
                                      <p:cBhvr>
                                        <p:cTn id="16" dur="500"/>
                                        <p:tgtEl>
                                          <p:spTgt spid="15769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57699">
                                            <p:txEl>
                                              <p:pRg st="4" end="4"/>
                                            </p:txEl>
                                          </p:spTgt>
                                        </p:tgtEl>
                                        <p:attrNameLst>
                                          <p:attrName>style.visibility</p:attrName>
                                        </p:attrNameLst>
                                      </p:cBhvr>
                                      <p:to>
                                        <p:strVal val="visible"/>
                                      </p:to>
                                    </p:set>
                                    <p:animEffect transition="in" filter="fade">
                                      <p:cBhvr>
                                        <p:cTn id="19" dur="500"/>
                                        <p:tgtEl>
                                          <p:spTgt spid="15769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6CE22DA-D251-4E2B-99F4-9E2F32B985A9}"/>
              </a:ext>
            </a:extLst>
          </p:cNvPr>
          <p:cNvSpPr>
            <a:spLocks noGrp="1" noChangeArrowheads="1"/>
          </p:cNvSpPr>
          <p:nvPr>
            <p:ph type="title"/>
          </p:nvPr>
        </p:nvSpPr>
        <p:spPr>
          <a:xfrm>
            <a:off x="1992314" y="285067"/>
            <a:ext cx="8294687" cy="792162"/>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a:defRPr/>
            </a:pPr>
            <a:r>
              <a:rPr lang="fr-BE" altLang="nl-BE" sz="3600" b="0" kern="0">
                <a:solidFill>
                  <a:srgbClr val="2D2D8A"/>
                </a:solidFill>
                <a:latin typeface="Arial"/>
                <a:ea typeface="ＭＳ Ｐゴシック" pitchFamily="34" charset="-128"/>
              </a:rPr>
              <a:t>Exemples de </a:t>
            </a:r>
            <a:r>
              <a:rPr lang="fr-BE" altLang="nl-BE" sz="3600" b="0" kern="0" err="1">
                <a:solidFill>
                  <a:srgbClr val="2D2D8A"/>
                </a:solidFill>
                <a:latin typeface="Arial"/>
                <a:ea typeface="ＭＳ Ｐゴシック" pitchFamily="34" charset="-128"/>
              </a:rPr>
              <a:t>nudging</a:t>
            </a:r>
            <a:r>
              <a:rPr lang="fr-BE" altLang="nl-BE" sz="3600" b="0" kern="0">
                <a:solidFill>
                  <a:srgbClr val="2D2D8A"/>
                </a:solidFill>
                <a:latin typeface="Arial"/>
                <a:ea typeface="ＭＳ Ｐゴシック" pitchFamily="34" charset="-128"/>
              </a:rPr>
              <a:t> </a:t>
            </a:r>
          </a:p>
        </p:txBody>
      </p:sp>
      <p:pic>
        <p:nvPicPr>
          <p:cNvPr id="26628" name="Picture 4">
            <a:extLst>
              <a:ext uri="{FF2B5EF4-FFF2-40B4-BE49-F238E27FC236}">
                <a16:creationId xmlns:a16="http://schemas.microsoft.com/office/drawing/2014/main" id="{A158D98F-1D3B-2CD3-0458-4D069EF3B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505" y="956747"/>
            <a:ext cx="2305050" cy="345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30" name="Picture 6">
            <a:extLst>
              <a:ext uri="{FF2B5EF4-FFF2-40B4-BE49-F238E27FC236}">
                <a16:creationId xmlns:a16="http://schemas.microsoft.com/office/drawing/2014/main" id="{73BFB217-D9B3-BC31-E98C-8C61BF59F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419" y="4644916"/>
            <a:ext cx="3489432"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32" name="Picture 8">
            <a:extLst>
              <a:ext uri="{FF2B5EF4-FFF2-40B4-BE49-F238E27FC236}">
                <a16:creationId xmlns:a16="http://schemas.microsoft.com/office/drawing/2014/main" id="{1A92E6A6-6737-9042-3484-A823A3ED3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1627" y="2709487"/>
            <a:ext cx="2861568" cy="1701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33" name="Picture 9">
            <a:extLst>
              <a:ext uri="{FF2B5EF4-FFF2-40B4-BE49-F238E27FC236}">
                <a16:creationId xmlns:a16="http://schemas.microsoft.com/office/drawing/2014/main" id="{5258D038-A687-A042-8CA0-89CA704021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041" y="2609167"/>
            <a:ext cx="3542546" cy="229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27" name="Picture 3">
            <a:extLst>
              <a:ext uri="{FF2B5EF4-FFF2-40B4-BE49-F238E27FC236}">
                <a16:creationId xmlns:a16="http://schemas.microsoft.com/office/drawing/2014/main" id="{6E82B01C-7751-DAD1-22B9-F5F74F241A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4693" y="252414"/>
            <a:ext cx="179070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7" name="Picture 11" descr="Nudging: hoe je consumenten op subtiele wijze een zetje geeft - Onlyhumans">
            <a:extLst>
              <a:ext uri="{FF2B5EF4-FFF2-40B4-BE49-F238E27FC236}">
                <a16:creationId xmlns:a16="http://schemas.microsoft.com/office/drawing/2014/main" id="{58334749-0E0A-3B84-45EA-DEB6C6F4B0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6947" y="1215060"/>
            <a:ext cx="4048502" cy="137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a:extLst>
              <a:ext uri="{FF2B5EF4-FFF2-40B4-BE49-F238E27FC236}">
                <a16:creationId xmlns:a16="http://schemas.microsoft.com/office/drawing/2014/main" id="{30743D15-9D10-C802-5ACF-A37F9FDE88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2472" y="4644915"/>
            <a:ext cx="3028949"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7"/>
                                        </p:tgtEl>
                                        <p:attrNameLst>
                                          <p:attrName>style.visibility</p:attrName>
                                        </p:attrNameLst>
                                      </p:cBhvr>
                                      <p:to>
                                        <p:strVal val="visible"/>
                                      </p:to>
                                    </p:set>
                                    <p:animEffect transition="in" filter="fade">
                                      <p:cBhvr>
                                        <p:cTn id="7" dur="500"/>
                                        <p:tgtEl>
                                          <p:spTgt spid="14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02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663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2663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2662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26628"/>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25C98F-E87E-4550-A378-1954A6880F38}"/>
              </a:ext>
            </a:extLst>
          </p:cNvPr>
          <p:cNvSpPr>
            <a:spLocks noGrp="1" noChangeArrowheads="1"/>
          </p:cNvSpPr>
          <p:nvPr>
            <p:ph type="title"/>
          </p:nvPr>
        </p:nvSpPr>
        <p:spPr>
          <a:xfrm>
            <a:off x="1992314" y="285067"/>
            <a:ext cx="8294687" cy="792162"/>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a:defRPr/>
            </a:pPr>
            <a:r>
              <a:rPr lang="nl-NL" altLang="nl-BE" sz="3600" b="0" kern="0">
                <a:solidFill>
                  <a:srgbClr val="2D2D8A"/>
                </a:solidFill>
                <a:latin typeface="Arial"/>
                <a:ea typeface="ＭＳ Ｐゴシック" pitchFamily="34" charset="-128"/>
              </a:rPr>
              <a:t>Nudging versus </a:t>
            </a:r>
            <a:r>
              <a:rPr lang="nl-NL" altLang="nl-BE" sz="3600" b="0" kern="0" err="1">
                <a:solidFill>
                  <a:srgbClr val="2D2D8A"/>
                </a:solidFill>
                <a:latin typeface="Arial"/>
                <a:ea typeface="ＭＳ Ｐゴシック" pitchFamily="34" charset="-128"/>
              </a:rPr>
              <a:t>mesures</a:t>
            </a:r>
            <a:r>
              <a:rPr lang="nl-NL" altLang="nl-BE" sz="3600" b="0" kern="0">
                <a:solidFill>
                  <a:srgbClr val="2D2D8A"/>
                </a:solidFill>
                <a:latin typeface="Arial"/>
                <a:ea typeface="ＭＳ Ｐゴシック" pitchFamily="34" charset="-128"/>
              </a:rPr>
              <a:t> </a:t>
            </a:r>
            <a:r>
              <a:rPr lang="nl-NL" altLang="nl-BE" sz="3600" b="0" kern="0" err="1">
                <a:solidFill>
                  <a:srgbClr val="2D2D8A"/>
                </a:solidFill>
                <a:latin typeface="Arial"/>
                <a:ea typeface="ＭＳ Ｐゴシック" pitchFamily="34" charset="-128"/>
              </a:rPr>
              <a:t>législatives</a:t>
            </a:r>
            <a:r>
              <a:rPr lang="nl-NL" altLang="nl-BE" sz="3600" b="0" kern="0">
                <a:solidFill>
                  <a:srgbClr val="2D2D8A"/>
                </a:solidFill>
                <a:latin typeface="Arial"/>
                <a:ea typeface="ＭＳ Ｐゴシック" pitchFamily="34" charset="-128"/>
              </a:rPr>
              <a:t>  </a:t>
            </a:r>
          </a:p>
        </p:txBody>
      </p:sp>
      <p:pic>
        <p:nvPicPr>
          <p:cNvPr id="19459" name="Picture 2">
            <a:extLst>
              <a:ext uri="{FF2B5EF4-FFF2-40B4-BE49-F238E27FC236}">
                <a16:creationId xmlns:a16="http://schemas.microsoft.com/office/drawing/2014/main" id="{619CBECC-04F0-E91A-3EB8-7F7B82F6E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427" y="1384575"/>
            <a:ext cx="9503229" cy="4628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244D8-BF67-07CE-CC15-DE212779EE29}"/>
              </a:ext>
            </a:extLst>
          </p:cNvPr>
          <p:cNvSpPr>
            <a:spLocks noGrp="1"/>
          </p:cNvSpPr>
          <p:nvPr>
            <p:ph type="title"/>
          </p:nvPr>
        </p:nvSpPr>
        <p:spPr>
          <a:xfrm>
            <a:off x="0" y="274638"/>
            <a:ext cx="12192000" cy="1041401"/>
          </a:xfrm>
        </p:spPr>
        <p:txBody>
          <a:bodyPr/>
          <a:lstStyle/>
          <a:p>
            <a:pPr algn="ctr">
              <a:defRPr/>
            </a:pPr>
            <a:r>
              <a:rPr lang="nl-NL" sz="3600" b="0" kern="0" err="1">
                <a:solidFill>
                  <a:srgbClr val="2D2D8A"/>
                </a:solidFill>
                <a:latin typeface="Arial"/>
                <a:ea typeface="ＭＳ Ｐゴシック" pitchFamily="34" charset="-128"/>
              </a:rPr>
              <a:t>Cadre</a:t>
            </a:r>
            <a:r>
              <a:rPr lang="nl-NL" sz="3600" b="0" kern="0">
                <a:solidFill>
                  <a:srgbClr val="2D2D8A"/>
                </a:solidFill>
                <a:latin typeface="Arial"/>
                <a:ea typeface="ＭＳ Ｐゴシック" pitchFamily="34" charset="-128"/>
              </a:rPr>
              <a:t> </a:t>
            </a:r>
            <a:r>
              <a:rPr lang="nl-NL" sz="3600" b="0" kern="0" err="1">
                <a:solidFill>
                  <a:srgbClr val="2D2D8A"/>
                </a:solidFill>
                <a:latin typeface="Arial"/>
                <a:ea typeface="ＭＳ Ｐゴシック" pitchFamily="34" charset="-128"/>
              </a:rPr>
              <a:t>théorique</a:t>
            </a:r>
            <a:r>
              <a:rPr lang="nl-NL" sz="3600" b="0" kern="0">
                <a:solidFill>
                  <a:srgbClr val="2D2D8A"/>
                </a:solidFill>
                <a:latin typeface="Arial"/>
                <a:ea typeface="ＭＳ Ｐゴシック" pitchFamily="34" charset="-128"/>
              </a:rPr>
              <a:t>: Théorie du Double </a:t>
            </a:r>
            <a:r>
              <a:rPr lang="nl-NL" sz="3600" b="0" kern="0" err="1">
                <a:solidFill>
                  <a:srgbClr val="2D2D8A"/>
                </a:solidFill>
                <a:latin typeface="Arial"/>
                <a:ea typeface="ＭＳ Ｐゴシック" pitchFamily="34" charset="-128"/>
              </a:rPr>
              <a:t>Système</a:t>
            </a:r>
            <a:r>
              <a:rPr lang="nl-NL" sz="3600" b="0" kern="0">
                <a:solidFill>
                  <a:srgbClr val="2D2D8A"/>
                </a:solidFill>
                <a:latin typeface="Arial"/>
                <a:ea typeface="ＭＳ Ｐゴシック" pitchFamily="34" charset="-128"/>
              </a:rPr>
              <a:t> </a:t>
            </a:r>
            <a:br>
              <a:rPr lang="nl-NL" sz="3600" b="0" kern="0">
                <a:solidFill>
                  <a:srgbClr val="2D2D8A"/>
                </a:solidFill>
                <a:latin typeface="Arial"/>
                <a:ea typeface="ＭＳ Ｐゴシック" pitchFamily="34" charset="-128"/>
              </a:rPr>
            </a:br>
            <a:r>
              <a:rPr lang="nl-NL" sz="1800" b="0" kern="0">
                <a:solidFill>
                  <a:srgbClr val="2D2D8A"/>
                </a:solidFill>
                <a:latin typeface="Arial"/>
                <a:ea typeface="ＭＳ Ｐゴシック" pitchFamily="34" charset="-128"/>
              </a:rPr>
              <a:t>(</a:t>
            </a:r>
            <a:r>
              <a:rPr lang="en-GB" sz="1800" b="0" kern="0">
                <a:solidFill>
                  <a:srgbClr val="2D2D8A"/>
                </a:solidFill>
                <a:latin typeface="Arial"/>
                <a:ea typeface="ＭＳ Ｐゴシック" pitchFamily="34" charset="-128"/>
              </a:rPr>
              <a:t>Tversky &amp; </a:t>
            </a:r>
            <a:r>
              <a:rPr lang="en-GB" sz="1800" b="0" kern="0" err="1">
                <a:solidFill>
                  <a:srgbClr val="2D2D8A"/>
                </a:solidFill>
                <a:latin typeface="Arial"/>
                <a:ea typeface="ＭＳ Ｐゴシック" pitchFamily="34" charset="-128"/>
              </a:rPr>
              <a:t>Kahnemann</a:t>
            </a:r>
            <a:r>
              <a:rPr lang="nl-NL" sz="1800" b="0" kern="0">
                <a:solidFill>
                  <a:srgbClr val="2D2D8A"/>
                </a:solidFill>
                <a:latin typeface="Arial"/>
                <a:ea typeface="ＭＳ Ｐゴシック" pitchFamily="34" charset="-128"/>
              </a:rPr>
              <a:t>)</a:t>
            </a:r>
            <a:endParaRPr lang="nl-NL" sz="3600" b="0" kern="0">
              <a:solidFill>
                <a:srgbClr val="2D2D8A"/>
              </a:solidFill>
              <a:latin typeface="Arial"/>
              <a:ea typeface="ＭＳ Ｐゴシック" pitchFamily="34" charset="-128"/>
            </a:endParaRPr>
          </a:p>
        </p:txBody>
      </p:sp>
      <p:pic>
        <p:nvPicPr>
          <p:cNvPr id="20483" name="Afbeelding 3" descr="Schermafbeelding 2017-06-07 om 14.40.50.png">
            <a:extLst>
              <a:ext uri="{FF2B5EF4-FFF2-40B4-BE49-F238E27FC236}">
                <a16:creationId xmlns:a16="http://schemas.microsoft.com/office/drawing/2014/main" id="{39780B22-1357-A9C7-D79D-ACDDBBEE1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601" y="1481141"/>
            <a:ext cx="4519613" cy="194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Image 6">
            <a:extLst>
              <a:ext uri="{FF2B5EF4-FFF2-40B4-BE49-F238E27FC236}">
                <a16:creationId xmlns:a16="http://schemas.microsoft.com/office/drawing/2014/main" id="{076A7992-03AA-0FC9-7F22-510ADCCF71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119" y="1481141"/>
            <a:ext cx="3610962" cy="222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1D20276-0D58-44ED-A71F-219FEFA63C57}"/>
              </a:ext>
            </a:extLst>
          </p:cNvPr>
          <p:cNvSpPr/>
          <p:nvPr/>
        </p:nvSpPr>
        <p:spPr>
          <a:xfrm>
            <a:off x="5822949" y="3576633"/>
            <a:ext cx="4877135" cy="2916183"/>
          </a:xfrm>
          <a:prstGeom prst="rect">
            <a:avLst/>
          </a:prstGeom>
        </p:spPr>
        <p:txBody>
          <a:bodyPr wrap="square">
            <a:spAutoFit/>
          </a:bodyPr>
          <a:lstStyle/>
          <a:p>
            <a:pPr>
              <a:spcBef>
                <a:spcPts val="300"/>
              </a:spcBef>
              <a:defRPr/>
            </a:pPr>
            <a:r>
              <a:rPr lang="fr-FR" sz="2000" b="1">
                <a:latin typeface="Arial" panose="020B0604020202020204" pitchFamily="34" charset="0"/>
                <a:cs typeface="Arial" panose="020B0604020202020204" pitchFamily="34" charset="0"/>
              </a:rPr>
              <a:t>Facteurs qui influencent l’activation des systèmes </a:t>
            </a:r>
          </a:p>
          <a:p>
            <a:pPr marL="285750" indent="-285750">
              <a:spcBef>
                <a:spcPts val="300"/>
              </a:spcBef>
              <a:buFont typeface="Arial" panose="020B0604020202020204" pitchFamily="34" charset="0"/>
              <a:buChar char="•"/>
              <a:defRPr/>
            </a:pPr>
            <a:r>
              <a:rPr lang="fr-FR">
                <a:latin typeface="Arial" panose="020B0604020202020204" pitchFamily="34" charset="0"/>
                <a:cs typeface="Arial" panose="020B0604020202020204" pitchFamily="34" charset="0"/>
              </a:rPr>
              <a:t>Stress financier</a:t>
            </a:r>
          </a:p>
          <a:p>
            <a:pPr marL="285750" indent="-285750">
              <a:spcBef>
                <a:spcPts val="300"/>
              </a:spcBef>
              <a:buFont typeface="Arial" panose="020B0604020202020204" pitchFamily="34" charset="0"/>
              <a:buChar char="•"/>
              <a:defRPr/>
            </a:pPr>
            <a:r>
              <a:rPr lang="fr-FR">
                <a:latin typeface="Arial" panose="020B0604020202020204" pitchFamily="34" charset="0"/>
                <a:cs typeface="Arial" panose="020B0604020202020204" pitchFamily="34" charset="0"/>
              </a:rPr>
              <a:t>Fatigue</a:t>
            </a:r>
          </a:p>
          <a:p>
            <a:pPr marL="285750" indent="-285750">
              <a:spcBef>
                <a:spcPts val="300"/>
              </a:spcBef>
              <a:buFont typeface="Arial" panose="020B0604020202020204" pitchFamily="34" charset="0"/>
              <a:buChar char="•"/>
              <a:defRPr/>
            </a:pPr>
            <a:r>
              <a:rPr lang="fr-FR">
                <a:latin typeface="Arial" panose="020B0604020202020204" pitchFamily="34" charset="0"/>
                <a:cs typeface="Arial" panose="020B0604020202020204" pitchFamily="34" charset="0"/>
              </a:rPr>
              <a:t>Contraintes de temps</a:t>
            </a:r>
          </a:p>
          <a:p>
            <a:pPr marL="285750" indent="-285750">
              <a:spcBef>
                <a:spcPts val="300"/>
              </a:spcBef>
              <a:buFont typeface="Arial" panose="020B0604020202020204" pitchFamily="34" charset="0"/>
              <a:buChar char="•"/>
              <a:defRPr/>
            </a:pPr>
            <a:r>
              <a:rPr lang="fr-FR">
                <a:latin typeface="Arial" panose="020B0604020202020204" pitchFamily="34" charset="0"/>
                <a:cs typeface="Arial" panose="020B0604020202020204" pitchFamily="34" charset="0"/>
              </a:rPr>
              <a:t>Mauvais temps (pluie, …)</a:t>
            </a:r>
          </a:p>
          <a:p>
            <a:pPr marL="285750" indent="-285750">
              <a:spcBef>
                <a:spcPts val="300"/>
              </a:spcBef>
              <a:buFont typeface="Arial" panose="020B0604020202020204" pitchFamily="34" charset="0"/>
              <a:buChar char="•"/>
              <a:defRPr/>
            </a:pPr>
            <a:r>
              <a:rPr lang="fr-FR">
                <a:latin typeface="Arial" panose="020B0604020202020204" pitchFamily="34" charset="0"/>
                <a:cs typeface="Arial" panose="020B0604020202020204" pitchFamily="34" charset="0"/>
              </a:rPr>
              <a:t>Pression des pairs</a:t>
            </a:r>
          </a:p>
          <a:p>
            <a:pPr marL="285750" indent="-285750">
              <a:spcBef>
                <a:spcPts val="300"/>
              </a:spcBef>
              <a:buFont typeface="Arial" panose="020B0604020202020204" pitchFamily="34" charset="0"/>
              <a:buChar char="•"/>
              <a:defRPr/>
            </a:pPr>
            <a:r>
              <a:rPr lang="fr-FR">
                <a:latin typeface="Arial" panose="020B0604020202020204" pitchFamily="34" charset="0"/>
                <a:cs typeface="Arial" panose="020B0604020202020204" pitchFamily="34" charset="0"/>
              </a:rPr>
              <a:t>Autres facteurs environnementaux...</a:t>
            </a:r>
          </a:p>
          <a:p>
            <a:pPr marL="285750" indent="-285750">
              <a:spcBef>
                <a:spcPts val="300"/>
              </a:spcBef>
              <a:buFont typeface="Arial" panose="020B0604020202020204" pitchFamily="34" charset="0"/>
              <a:buChar char="•"/>
              <a:defRPr/>
            </a:pPr>
            <a:endParaRPr lang="fr-BE"/>
          </a:p>
        </p:txBody>
      </p:sp>
      <p:pic>
        <p:nvPicPr>
          <p:cNvPr id="10" name="Image 9">
            <a:extLst>
              <a:ext uri="{FF2B5EF4-FFF2-40B4-BE49-F238E27FC236}">
                <a16:creationId xmlns:a16="http://schemas.microsoft.com/office/drawing/2014/main" id="{984D6B12-E3FB-650B-2F78-906F06305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052" y="3871920"/>
            <a:ext cx="2025108" cy="177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201BDB5F-F90C-36A2-0DF1-38558EE5BD76}"/>
              </a:ext>
            </a:extLst>
          </p:cNvPr>
          <p:cNvSpPr>
            <a:spLocks noGrp="1" noChangeArrowheads="1"/>
          </p:cNvSpPr>
          <p:nvPr>
            <p:ph type="title"/>
          </p:nvPr>
        </p:nvSpPr>
        <p:spPr>
          <a:xfrm>
            <a:off x="0" y="180748"/>
            <a:ext cx="12192000" cy="993315"/>
          </a:xfrm>
        </p:spPr>
        <p:txBody>
          <a:bodyPr/>
          <a:lstStyle/>
          <a:p>
            <a:pPr algn="ctr"/>
            <a:r>
              <a:rPr lang="nl-NL" altLang="fr-FR" sz="3600" b="0" kern="0">
                <a:solidFill>
                  <a:srgbClr val="2D2D8A"/>
                </a:solidFill>
                <a:latin typeface="Arial" panose="020B0604020202020204" pitchFamily="34" charset="0"/>
                <a:ea typeface="ＭＳ Ｐゴシック" pitchFamily="34" charset="-128"/>
                <a:cs typeface="Arial" panose="020B0604020202020204" pitchFamily="34" charset="0"/>
              </a:rPr>
              <a:t>Application de la Théorie </a:t>
            </a:r>
            <a:br>
              <a:rPr lang="nl-NL" altLang="fr-FR" sz="3600" b="0" kern="0">
                <a:solidFill>
                  <a:srgbClr val="2D2D8A"/>
                </a:solidFill>
                <a:latin typeface="Arial" panose="020B0604020202020204" pitchFamily="34" charset="0"/>
                <a:ea typeface="ＭＳ Ｐゴシック" pitchFamily="34" charset="-128"/>
                <a:cs typeface="Arial" panose="020B0604020202020204" pitchFamily="34" charset="0"/>
              </a:rPr>
            </a:br>
            <a:r>
              <a:rPr lang="nl-NL" altLang="fr-FR" sz="3600" b="0" kern="0" err="1">
                <a:solidFill>
                  <a:srgbClr val="2D2D8A"/>
                </a:solidFill>
                <a:latin typeface="Arial" panose="020B0604020202020204" pitchFamily="34" charset="0"/>
                <a:ea typeface="ＭＳ Ｐゴシック" pitchFamily="34" charset="-128"/>
                <a:cs typeface="Arial" panose="020B0604020202020204" pitchFamily="34" charset="0"/>
              </a:rPr>
              <a:t>sur</a:t>
            </a:r>
            <a:r>
              <a:rPr lang="nl-NL" altLang="fr-FR" sz="3600" b="0" kern="0">
                <a:solidFill>
                  <a:srgbClr val="2D2D8A"/>
                </a:solidFill>
                <a:latin typeface="Arial" panose="020B0604020202020204" pitchFamily="34" charset="0"/>
                <a:ea typeface="ＭＳ Ｐゴシック" pitchFamily="34" charset="-128"/>
                <a:cs typeface="Arial" panose="020B0604020202020204" pitchFamily="34" charset="0"/>
              </a:rPr>
              <a:t> la typologie de </a:t>
            </a:r>
            <a:r>
              <a:rPr lang="nl-NL" altLang="fr-FR" sz="3600" b="0" kern="0" err="1">
                <a:solidFill>
                  <a:srgbClr val="2D2D8A"/>
                </a:solidFill>
                <a:latin typeface="Arial" panose="020B0604020202020204" pitchFamily="34" charset="0"/>
                <a:ea typeface="ＭＳ Ｐゴシック" pitchFamily="34" charset="-128"/>
                <a:cs typeface="Arial" panose="020B0604020202020204" pitchFamily="34" charset="0"/>
              </a:rPr>
              <a:t>nudges</a:t>
            </a:r>
            <a:endParaRPr lang="nl-NL" altLang="fr-FR" sz="3600" b="0" kern="0">
              <a:solidFill>
                <a:srgbClr val="2D2D8A"/>
              </a:solidFill>
              <a:latin typeface="Arial" panose="020B0604020202020204" pitchFamily="34" charset="0"/>
              <a:ea typeface="ＭＳ Ｐゴシック" pitchFamily="34" charset="-128"/>
              <a:cs typeface="Arial" panose="020B0604020202020204" pitchFamily="34" charset="0"/>
            </a:endParaRPr>
          </a:p>
        </p:txBody>
      </p:sp>
      <p:sp>
        <p:nvSpPr>
          <p:cNvPr id="22531" name="Tijdelijke aanduiding voor inhoud 2">
            <a:extLst>
              <a:ext uri="{FF2B5EF4-FFF2-40B4-BE49-F238E27FC236}">
                <a16:creationId xmlns:a16="http://schemas.microsoft.com/office/drawing/2014/main" id="{DC676561-DCDB-881B-2559-B593789B2806}"/>
              </a:ext>
            </a:extLst>
          </p:cNvPr>
          <p:cNvSpPr>
            <a:spLocks noGrp="1" noChangeArrowheads="1"/>
          </p:cNvSpPr>
          <p:nvPr>
            <p:ph idx="1"/>
          </p:nvPr>
        </p:nvSpPr>
        <p:spPr>
          <a:xfrm>
            <a:off x="1208314" y="1698173"/>
            <a:ext cx="10800000" cy="4320000"/>
          </a:xfrm>
        </p:spPr>
        <p:txBody>
          <a:bodyPr/>
          <a:lstStyle/>
          <a:p>
            <a:pPr>
              <a:buClrTx/>
            </a:pPr>
            <a:r>
              <a:rPr lang="en-GB" altLang="fr-FR" i="1">
                <a:latin typeface="Arial" panose="020B0604020202020204" pitchFamily="34" charset="0"/>
                <a:cs typeface="Arial" panose="020B0604020202020204" pitchFamily="34" charset="0"/>
              </a:rPr>
              <a:t>Type 1: </a:t>
            </a:r>
            <a:r>
              <a:rPr lang="en-GB" altLang="fr-FR" err="1">
                <a:latin typeface="Arial" panose="020B0604020202020204" pitchFamily="34" charset="0"/>
                <a:cs typeface="Arial" panose="020B0604020202020204" pitchFamily="34" charset="0"/>
              </a:rPr>
              <a:t>aucune</a:t>
            </a:r>
            <a:r>
              <a:rPr lang="en-GB" altLang="fr-FR">
                <a:latin typeface="Arial" panose="020B0604020202020204" pitchFamily="34" charset="0"/>
                <a:cs typeface="Arial" panose="020B0604020202020204" pitchFamily="34" charset="0"/>
              </a:rPr>
              <a:t> pensée </a:t>
            </a:r>
            <a:r>
              <a:rPr lang="en-GB" altLang="fr-FR" err="1">
                <a:latin typeface="Arial" panose="020B0604020202020204" pitchFamily="34" charset="0"/>
                <a:cs typeface="Arial" panose="020B0604020202020204" pitchFamily="34" charset="0"/>
              </a:rPr>
              <a:t>réflexive</a:t>
            </a:r>
            <a:r>
              <a:rPr lang="en-GB" altLang="fr-FR">
                <a:latin typeface="Arial" panose="020B0604020202020204" pitchFamily="34" charset="0"/>
                <a:cs typeface="Arial" panose="020B0604020202020204" pitchFamily="34" charset="0"/>
              </a:rPr>
              <a:t> </a:t>
            </a:r>
            <a:r>
              <a:rPr lang="en-GB" altLang="fr-FR" err="1">
                <a:latin typeface="Arial" panose="020B0604020202020204" pitchFamily="34" charset="0"/>
                <a:cs typeface="Arial" panose="020B0604020202020204" pitchFamily="34" charset="0"/>
              </a:rPr>
              <a:t>impliquée</a:t>
            </a:r>
            <a:r>
              <a:rPr lang="en-GB" altLang="fr-FR">
                <a:latin typeface="Arial" panose="020B0604020202020204" pitchFamily="34" charset="0"/>
                <a:cs typeface="Arial" panose="020B0604020202020204" pitchFamily="34" charset="0"/>
              </a:rPr>
              <a:t> </a:t>
            </a:r>
          </a:p>
          <a:p>
            <a:pPr>
              <a:buClrTx/>
            </a:pPr>
            <a:r>
              <a:rPr lang="en-GB" altLang="fr-FR" i="1">
                <a:latin typeface="Arial" panose="020B0604020202020204" pitchFamily="34" charset="0"/>
                <a:cs typeface="Arial" panose="020B0604020202020204" pitchFamily="34" charset="0"/>
              </a:rPr>
              <a:t>Type 2: nudge </a:t>
            </a:r>
            <a:r>
              <a:rPr lang="en-GB" altLang="fr-FR" err="1">
                <a:latin typeface="Arial" panose="020B0604020202020204" pitchFamily="34" charset="0"/>
                <a:cs typeface="Arial" panose="020B0604020202020204" pitchFamily="34" charset="0"/>
              </a:rPr>
              <a:t>i</a:t>
            </a:r>
            <a:r>
              <a:rPr lang="fr-FR" altLang="fr-FR" err="1">
                <a:latin typeface="Arial" panose="020B0604020202020204" pitchFamily="34" charset="0"/>
                <a:cs typeface="Arial" panose="020B0604020202020204" pitchFamily="34" charset="0"/>
              </a:rPr>
              <a:t>nfluence</a:t>
            </a:r>
            <a:r>
              <a:rPr lang="fr-FR" altLang="fr-FR">
                <a:latin typeface="Arial" panose="020B0604020202020204" pitchFamily="34" charset="0"/>
                <a:cs typeface="Arial" panose="020B0604020202020204" pitchFamily="34" charset="0"/>
              </a:rPr>
              <a:t> l'attention ancrée dans la pensée réflexive</a:t>
            </a:r>
            <a:endParaRPr lang="nl-NL" altLang="fr-FR">
              <a:latin typeface="Arial" panose="020B0604020202020204" pitchFamily="34" charset="0"/>
              <a:cs typeface="Arial" panose="020B0604020202020204" pitchFamily="34" charset="0"/>
            </a:endParaRPr>
          </a:p>
        </p:txBody>
      </p:sp>
      <p:pic>
        <p:nvPicPr>
          <p:cNvPr id="22532" name="Afbeelding 7" descr="plates-framing.png">
            <a:extLst>
              <a:ext uri="{FF2B5EF4-FFF2-40B4-BE49-F238E27FC236}">
                <a16:creationId xmlns:a16="http://schemas.microsoft.com/office/drawing/2014/main" id="{93436EDB-7084-B421-7780-8A83E952F4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34" y="3067212"/>
            <a:ext cx="4549090" cy="243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age 2">
            <a:extLst>
              <a:ext uri="{FF2B5EF4-FFF2-40B4-BE49-F238E27FC236}">
                <a16:creationId xmlns:a16="http://schemas.microsoft.com/office/drawing/2014/main" id="{D0AF1EA1-F7B2-950D-6FD5-657D85160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946" y="3067212"/>
            <a:ext cx="3665311" cy="243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A8401D5-42E1-2F42-326E-0D5426331007}"/>
              </a:ext>
            </a:extLst>
          </p:cNvPr>
          <p:cNvSpPr>
            <a:spLocks noGrp="1" noChangeArrowheads="1"/>
          </p:cNvSpPr>
          <p:nvPr>
            <p:ph type="title"/>
          </p:nvPr>
        </p:nvSpPr>
        <p:spPr>
          <a:xfrm>
            <a:off x="1898650" y="448581"/>
            <a:ext cx="8229600" cy="633413"/>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a:r>
              <a:rPr lang="nl-NL" altLang="nl-BE" sz="3600" b="0" kern="0">
                <a:solidFill>
                  <a:srgbClr val="2D2D8A"/>
                </a:solidFill>
                <a:latin typeface="Arial"/>
                <a:ea typeface="ＭＳ Ｐゴシック" pitchFamily="34" charset="-128"/>
              </a:rPr>
              <a:t>Typologie de “</a:t>
            </a:r>
            <a:r>
              <a:rPr lang="nl-NL" altLang="nl-BE" sz="3600" b="0" kern="0" err="1">
                <a:solidFill>
                  <a:srgbClr val="2D2D8A"/>
                </a:solidFill>
                <a:latin typeface="Arial"/>
                <a:ea typeface="ＭＳ Ｐゴシック" pitchFamily="34" charset="-128"/>
              </a:rPr>
              <a:t>nudges</a:t>
            </a:r>
            <a:r>
              <a:rPr lang="nl-NL" altLang="nl-BE" sz="3600" b="0" kern="0">
                <a:solidFill>
                  <a:srgbClr val="2D2D8A"/>
                </a:solidFill>
                <a:latin typeface="Arial"/>
                <a:ea typeface="ＭＳ Ｐゴシック" pitchFamily="34" charset="-128"/>
              </a:rPr>
              <a:t>”  </a:t>
            </a:r>
          </a:p>
        </p:txBody>
      </p:sp>
      <p:sp>
        <p:nvSpPr>
          <p:cNvPr id="157699" name="Rectangle 3">
            <a:extLst>
              <a:ext uri="{FF2B5EF4-FFF2-40B4-BE49-F238E27FC236}">
                <a16:creationId xmlns:a16="http://schemas.microsoft.com/office/drawing/2014/main" id="{EEED2179-A6DB-A83E-9E54-9551A7FB50EC}"/>
              </a:ext>
            </a:extLst>
          </p:cNvPr>
          <p:cNvSpPr>
            <a:spLocks noGrp="1" noChangeArrowheads="1"/>
          </p:cNvSpPr>
          <p:nvPr>
            <p:ph type="body" idx="1"/>
          </p:nvPr>
        </p:nvSpPr>
        <p:spPr>
          <a:xfrm>
            <a:off x="1099458" y="1501132"/>
            <a:ext cx="10482942" cy="4895850"/>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oAutofit/>
          </a:bodyPr>
          <a:lstStyle/>
          <a:p>
            <a:pPr>
              <a:lnSpc>
                <a:spcPct val="100000"/>
              </a:lnSpc>
              <a:spcBef>
                <a:spcPts val="1200"/>
              </a:spcBef>
              <a:buClrTx/>
            </a:pPr>
            <a:r>
              <a:rPr lang="nl-NL" altLang="nl-BE" err="1">
                <a:latin typeface="Arial" panose="020B0604020202020204" pitchFamily="34" charset="0"/>
                <a:cs typeface="Arial" panose="020B0604020202020204" pitchFamily="34" charset="0"/>
              </a:rPr>
              <a:t>Modification</a:t>
            </a:r>
            <a:r>
              <a:rPr lang="nl-NL" altLang="nl-BE">
                <a:latin typeface="Arial" panose="020B0604020202020204" pitchFamily="34" charset="0"/>
                <a:cs typeface="Arial" panose="020B0604020202020204" pitchFamily="34" charset="0"/>
              </a:rPr>
              <a:t> des </a:t>
            </a:r>
            <a:r>
              <a:rPr lang="nl-NL" altLang="nl-BE" b="1" i="1" err="1">
                <a:latin typeface="Arial" panose="020B0604020202020204" pitchFamily="34" charset="0"/>
                <a:cs typeface="Arial" panose="020B0604020202020204" pitchFamily="34" charset="0"/>
              </a:rPr>
              <a:t>propriétés</a:t>
            </a:r>
            <a:r>
              <a:rPr lang="nl-NL" altLang="nl-BE">
                <a:latin typeface="Arial" panose="020B0604020202020204" pitchFamily="34" charset="0"/>
                <a:cs typeface="Arial" panose="020B0604020202020204" pitchFamily="34" charset="0"/>
              </a:rPr>
              <a:t> des </a:t>
            </a:r>
            <a:r>
              <a:rPr lang="nl-NL" altLang="nl-BE" err="1">
                <a:latin typeface="Arial" panose="020B0604020202020204" pitchFamily="34" charset="0"/>
                <a:cs typeface="Arial" panose="020B0604020202020204" pitchFamily="34" charset="0"/>
              </a:rPr>
              <a:t>objets</a:t>
            </a:r>
            <a:r>
              <a:rPr lang="nl-NL" altLang="nl-BE">
                <a:latin typeface="Arial" panose="020B0604020202020204" pitchFamily="34" charset="0"/>
                <a:cs typeface="Arial" panose="020B0604020202020204" pitchFamily="34" charset="0"/>
              </a:rPr>
              <a:t> </a:t>
            </a:r>
            <a:r>
              <a:rPr lang="nl-NL" altLang="nl-BE" err="1">
                <a:latin typeface="Arial" panose="020B0604020202020204" pitchFamily="34" charset="0"/>
                <a:cs typeface="Arial" panose="020B0604020202020204" pitchFamily="34" charset="0"/>
              </a:rPr>
              <a:t>ou</a:t>
            </a:r>
            <a:r>
              <a:rPr lang="nl-NL" altLang="nl-BE">
                <a:latin typeface="Arial" panose="020B0604020202020204" pitchFamily="34" charset="0"/>
                <a:cs typeface="Arial" panose="020B0604020202020204" pitchFamily="34" charset="0"/>
              </a:rPr>
              <a:t> stimuli </a:t>
            </a:r>
          </a:p>
          <a:p>
            <a:pPr lvl="1">
              <a:lnSpc>
                <a:spcPct val="100000"/>
              </a:lnSpc>
              <a:spcBef>
                <a:spcPts val="600"/>
              </a:spcBef>
              <a:buClrTx/>
              <a:buFontTx/>
              <a:buChar char="-"/>
            </a:pPr>
            <a:r>
              <a:rPr lang="fr-FR" altLang="nl-BE" sz="1800">
                <a:latin typeface="Arial" panose="020B0604020202020204" pitchFamily="34" charset="0"/>
                <a:cs typeface="Arial" panose="020B0604020202020204" pitchFamily="34" charset="0"/>
              </a:rPr>
              <a:t>changer les qualités sensorielles (présentation)</a:t>
            </a:r>
          </a:p>
          <a:p>
            <a:pPr lvl="1">
              <a:lnSpc>
                <a:spcPct val="100000"/>
              </a:lnSpc>
              <a:spcBef>
                <a:spcPts val="300"/>
              </a:spcBef>
              <a:buClrTx/>
              <a:buFontTx/>
              <a:buChar char="-"/>
            </a:pPr>
            <a:r>
              <a:rPr lang="fr-FR" altLang="nl-BE" sz="1800">
                <a:latin typeface="Arial" panose="020B0604020202020204" pitchFamily="34" charset="0"/>
                <a:cs typeface="Arial" panose="020B0604020202020204" pitchFamily="34" charset="0"/>
              </a:rPr>
              <a:t>changer les aspects atmosphériques ou esthétiques du contexte</a:t>
            </a:r>
          </a:p>
          <a:p>
            <a:pPr lvl="1">
              <a:lnSpc>
                <a:spcPct val="100000"/>
              </a:lnSpc>
              <a:spcBef>
                <a:spcPts val="300"/>
              </a:spcBef>
              <a:buClrTx/>
              <a:buFontTx/>
              <a:buChar char="-"/>
            </a:pPr>
            <a:r>
              <a:rPr lang="fr-FR" altLang="nl-BE" sz="1800">
                <a:latin typeface="Arial" panose="020B0604020202020204" pitchFamily="34" charset="0"/>
                <a:cs typeface="Arial" panose="020B0604020202020204" pitchFamily="34" charset="0"/>
              </a:rPr>
              <a:t>changer la taille ou la quantité</a:t>
            </a:r>
          </a:p>
          <a:p>
            <a:pPr lvl="1">
              <a:lnSpc>
                <a:spcPct val="100000"/>
              </a:lnSpc>
              <a:spcBef>
                <a:spcPts val="300"/>
              </a:spcBef>
              <a:buClrTx/>
              <a:buFontTx/>
              <a:buChar char="-"/>
            </a:pPr>
            <a:r>
              <a:rPr lang="fr-FR" altLang="nl-BE" sz="1800">
                <a:latin typeface="Arial" panose="020B0604020202020204" pitchFamily="34" charset="0"/>
                <a:cs typeface="Arial" panose="020B0604020202020204" pitchFamily="34" charset="0"/>
              </a:rPr>
              <a:t>modifier la conception fonctionnelle</a:t>
            </a:r>
          </a:p>
          <a:p>
            <a:pPr lvl="1">
              <a:lnSpc>
                <a:spcPct val="100000"/>
              </a:lnSpc>
              <a:spcBef>
                <a:spcPts val="300"/>
              </a:spcBef>
              <a:buClrTx/>
              <a:buFontTx/>
              <a:buChar char="-"/>
            </a:pPr>
            <a:r>
              <a:rPr lang="fr-FR" altLang="nl-BE" sz="1800">
                <a:latin typeface="Arial" panose="020B0604020202020204" pitchFamily="34" charset="0"/>
                <a:cs typeface="Arial" panose="020B0604020202020204" pitchFamily="34" charset="0"/>
              </a:rPr>
              <a:t>labelling (appliquer des informations approuvant au point d'achat)</a:t>
            </a:r>
          </a:p>
          <a:p>
            <a:pPr>
              <a:lnSpc>
                <a:spcPct val="100000"/>
              </a:lnSpc>
              <a:spcBef>
                <a:spcPts val="1200"/>
              </a:spcBef>
              <a:buClrTx/>
            </a:pPr>
            <a:r>
              <a:rPr lang="fr-FR" altLang="nl-BE">
                <a:latin typeface="Arial" panose="020B0604020202020204" pitchFamily="34" charset="0"/>
                <a:cs typeface="Arial" panose="020B0604020202020204" pitchFamily="34" charset="0"/>
              </a:rPr>
              <a:t>Modification du </a:t>
            </a:r>
            <a:r>
              <a:rPr lang="fr-FR" altLang="nl-BE" b="1" i="1">
                <a:latin typeface="Arial" panose="020B0604020202020204" pitchFamily="34" charset="0"/>
                <a:cs typeface="Arial" panose="020B0604020202020204" pitchFamily="34" charset="0"/>
              </a:rPr>
              <a:t>placement </a:t>
            </a:r>
            <a:r>
              <a:rPr lang="fr-FR" altLang="nl-BE">
                <a:latin typeface="Arial" panose="020B0604020202020204" pitchFamily="34" charset="0"/>
                <a:cs typeface="Arial" panose="020B0604020202020204" pitchFamily="34" charset="0"/>
              </a:rPr>
              <a:t>des objets ou stimuli </a:t>
            </a:r>
          </a:p>
          <a:p>
            <a:pPr lvl="1">
              <a:lnSpc>
                <a:spcPct val="100000"/>
              </a:lnSpc>
              <a:spcBef>
                <a:spcPts val="600"/>
              </a:spcBef>
              <a:buClrTx/>
            </a:pPr>
            <a:r>
              <a:rPr lang="fr-FR" altLang="nl-BE" sz="1800">
                <a:latin typeface="Arial" panose="020B0604020202020204" pitchFamily="34" charset="0"/>
                <a:cs typeface="Arial" panose="020B0604020202020204" pitchFamily="34" charset="0"/>
              </a:rPr>
              <a:t>la disponibilité de produits</a:t>
            </a:r>
          </a:p>
          <a:p>
            <a:pPr lvl="1">
              <a:lnSpc>
                <a:spcPct val="100000"/>
              </a:lnSpc>
              <a:spcBef>
                <a:spcPts val="600"/>
              </a:spcBef>
              <a:buClrTx/>
            </a:pPr>
            <a:r>
              <a:rPr lang="fr-FR" altLang="nl-BE" sz="1800">
                <a:latin typeface="Arial" panose="020B0604020202020204" pitchFamily="34" charset="0"/>
                <a:cs typeface="Arial" panose="020B0604020202020204" pitchFamily="34" charset="0"/>
              </a:rPr>
              <a:t>la proximité</a:t>
            </a:r>
          </a:p>
          <a:p>
            <a:pPr>
              <a:lnSpc>
                <a:spcPct val="100000"/>
              </a:lnSpc>
              <a:spcBef>
                <a:spcPts val="1200"/>
              </a:spcBef>
              <a:buClrTx/>
            </a:pPr>
            <a:r>
              <a:rPr lang="nl-NL" altLang="nl-BE" err="1">
                <a:latin typeface="Arial" panose="020B0604020202020204" pitchFamily="34" charset="0"/>
                <a:cs typeface="Arial" panose="020B0604020202020204" pitchFamily="34" charset="0"/>
              </a:rPr>
              <a:t>Modification</a:t>
            </a:r>
            <a:r>
              <a:rPr lang="nl-NL" altLang="nl-BE">
                <a:latin typeface="Arial" panose="020B0604020202020204" pitchFamily="34" charset="0"/>
                <a:cs typeface="Arial" panose="020B0604020202020204" pitchFamily="34" charset="0"/>
              </a:rPr>
              <a:t> des </a:t>
            </a:r>
            <a:r>
              <a:rPr lang="nl-NL" altLang="nl-BE" b="1" i="1" err="1">
                <a:latin typeface="Arial" panose="020B0604020202020204" pitchFamily="34" charset="0"/>
                <a:cs typeface="Arial" panose="020B0604020202020204" pitchFamily="34" charset="0"/>
              </a:rPr>
              <a:t>propriétés</a:t>
            </a:r>
            <a:r>
              <a:rPr lang="nl-NL" altLang="nl-BE" b="1" i="1">
                <a:latin typeface="Arial" panose="020B0604020202020204" pitchFamily="34" charset="0"/>
                <a:cs typeface="Arial" panose="020B0604020202020204" pitchFamily="34" charset="0"/>
              </a:rPr>
              <a:t> et placement</a:t>
            </a:r>
            <a:r>
              <a:rPr lang="nl-NL" altLang="nl-BE">
                <a:latin typeface="Arial" panose="020B0604020202020204" pitchFamily="34" charset="0"/>
                <a:cs typeface="Arial" panose="020B0604020202020204" pitchFamily="34" charset="0"/>
              </a:rPr>
              <a:t> des </a:t>
            </a:r>
            <a:r>
              <a:rPr lang="nl-NL" altLang="nl-BE" err="1">
                <a:latin typeface="Arial" panose="020B0604020202020204" pitchFamily="34" charset="0"/>
                <a:cs typeface="Arial" panose="020B0604020202020204" pitchFamily="34" charset="0"/>
              </a:rPr>
              <a:t>objets</a:t>
            </a:r>
            <a:endParaRPr lang="nl-NL" altLang="nl-BE">
              <a:latin typeface="Arial" panose="020B0604020202020204" pitchFamily="34" charset="0"/>
              <a:cs typeface="Arial" panose="020B0604020202020204" pitchFamily="34" charset="0"/>
            </a:endParaRPr>
          </a:p>
          <a:p>
            <a:pPr lvl="1">
              <a:lnSpc>
                <a:spcPct val="100000"/>
              </a:lnSpc>
              <a:spcBef>
                <a:spcPts val="600"/>
              </a:spcBef>
              <a:buClrTx/>
            </a:pPr>
            <a:r>
              <a:rPr lang="fr-FR" altLang="nl-BE" sz="1800" b="1" i="1">
                <a:latin typeface="Arial" panose="020B0604020202020204" pitchFamily="34" charset="0"/>
                <a:cs typeface="Arial" panose="020B0604020202020204" pitchFamily="34" charset="0"/>
              </a:rPr>
              <a:t>Priming</a:t>
            </a:r>
            <a:r>
              <a:rPr lang="fr-FR" altLang="nl-BE" sz="1800">
                <a:latin typeface="Arial" panose="020B0604020202020204" pitchFamily="34" charset="0"/>
                <a:cs typeface="Arial" panose="020B0604020202020204" pitchFamily="34" charset="0"/>
              </a:rPr>
              <a:t>: placer des repères accessoires dans l'environnement pour influencer une réponse comportementale non consciente</a:t>
            </a:r>
          </a:p>
          <a:p>
            <a:pPr lvl="1">
              <a:lnSpc>
                <a:spcPct val="100000"/>
              </a:lnSpc>
              <a:spcBef>
                <a:spcPts val="600"/>
              </a:spcBef>
              <a:buClrTx/>
            </a:pPr>
            <a:r>
              <a:rPr lang="fr-FR" altLang="nl-BE" sz="1800" b="1" i="1" err="1">
                <a:latin typeface="Arial" panose="020B0604020202020204" pitchFamily="34" charset="0"/>
                <a:cs typeface="Arial" panose="020B0604020202020204" pitchFamily="34" charset="0"/>
              </a:rPr>
              <a:t>Prompting</a:t>
            </a:r>
            <a:r>
              <a:rPr lang="fr-FR" altLang="nl-BE" sz="1800">
                <a:latin typeface="Arial" panose="020B0604020202020204" pitchFamily="34" charset="0"/>
                <a:cs typeface="Arial" panose="020B0604020202020204" pitchFamily="34" charset="0"/>
              </a:rPr>
              <a:t> : utiliser des informations non personnalisées pour éliciter des comportements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7699">
                                            <p:txEl>
                                              <p:pRg st="0" end="0"/>
                                            </p:txEl>
                                          </p:spTgt>
                                        </p:tgtEl>
                                        <p:attrNameLst>
                                          <p:attrName>style.visibility</p:attrName>
                                        </p:attrNameLst>
                                      </p:cBhvr>
                                      <p:to>
                                        <p:strVal val="visible"/>
                                      </p:to>
                                    </p:set>
                                    <p:animEffect transition="in" filter="fade">
                                      <p:cBhvr>
                                        <p:cTn id="7" dur="500"/>
                                        <p:tgtEl>
                                          <p:spTgt spid="1576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7699">
                                            <p:txEl>
                                              <p:pRg st="1" end="1"/>
                                            </p:txEl>
                                          </p:spTgt>
                                        </p:tgtEl>
                                        <p:attrNameLst>
                                          <p:attrName>style.visibility</p:attrName>
                                        </p:attrNameLst>
                                      </p:cBhvr>
                                      <p:to>
                                        <p:strVal val="visible"/>
                                      </p:to>
                                    </p:set>
                                    <p:animEffect transition="in" filter="fade">
                                      <p:cBhvr>
                                        <p:cTn id="10" dur="500"/>
                                        <p:tgtEl>
                                          <p:spTgt spid="1576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7699">
                                            <p:txEl>
                                              <p:pRg st="2" end="2"/>
                                            </p:txEl>
                                          </p:spTgt>
                                        </p:tgtEl>
                                        <p:attrNameLst>
                                          <p:attrName>style.visibility</p:attrName>
                                        </p:attrNameLst>
                                      </p:cBhvr>
                                      <p:to>
                                        <p:strVal val="visible"/>
                                      </p:to>
                                    </p:set>
                                    <p:animEffect transition="in" filter="fade">
                                      <p:cBhvr>
                                        <p:cTn id="13" dur="500"/>
                                        <p:tgtEl>
                                          <p:spTgt spid="15769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7699">
                                            <p:txEl>
                                              <p:pRg st="3" end="3"/>
                                            </p:txEl>
                                          </p:spTgt>
                                        </p:tgtEl>
                                        <p:attrNameLst>
                                          <p:attrName>style.visibility</p:attrName>
                                        </p:attrNameLst>
                                      </p:cBhvr>
                                      <p:to>
                                        <p:strVal val="visible"/>
                                      </p:to>
                                    </p:set>
                                    <p:animEffect transition="in" filter="fade">
                                      <p:cBhvr>
                                        <p:cTn id="16" dur="500"/>
                                        <p:tgtEl>
                                          <p:spTgt spid="15769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57699">
                                            <p:txEl>
                                              <p:pRg st="4" end="4"/>
                                            </p:txEl>
                                          </p:spTgt>
                                        </p:tgtEl>
                                        <p:attrNameLst>
                                          <p:attrName>style.visibility</p:attrName>
                                        </p:attrNameLst>
                                      </p:cBhvr>
                                      <p:to>
                                        <p:strVal val="visible"/>
                                      </p:to>
                                    </p:set>
                                    <p:animEffect transition="in" filter="fade">
                                      <p:cBhvr>
                                        <p:cTn id="19" dur="500"/>
                                        <p:tgtEl>
                                          <p:spTgt spid="15769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57699">
                                            <p:txEl>
                                              <p:pRg st="5" end="5"/>
                                            </p:txEl>
                                          </p:spTgt>
                                        </p:tgtEl>
                                        <p:attrNameLst>
                                          <p:attrName>style.visibility</p:attrName>
                                        </p:attrNameLst>
                                      </p:cBhvr>
                                      <p:to>
                                        <p:strVal val="visible"/>
                                      </p:to>
                                    </p:set>
                                    <p:animEffect transition="in" filter="fade">
                                      <p:cBhvr>
                                        <p:cTn id="22" dur="500"/>
                                        <p:tgtEl>
                                          <p:spTgt spid="15769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7699">
                                            <p:txEl>
                                              <p:pRg st="6" end="6"/>
                                            </p:txEl>
                                          </p:spTgt>
                                        </p:tgtEl>
                                        <p:attrNameLst>
                                          <p:attrName>style.visibility</p:attrName>
                                        </p:attrNameLst>
                                      </p:cBhvr>
                                      <p:to>
                                        <p:strVal val="visible"/>
                                      </p:to>
                                    </p:set>
                                    <p:animEffect transition="in" filter="fade">
                                      <p:cBhvr>
                                        <p:cTn id="27" dur="500"/>
                                        <p:tgtEl>
                                          <p:spTgt spid="157699">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57699">
                                            <p:txEl>
                                              <p:pRg st="7" end="7"/>
                                            </p:txEl>
                                          </p:spTgt>
                                        </p:tgtEl>
                                        <p:attrNameLst>
                                          <p:attrName>style.visibility</p:attrName>
                                        </p:attrNameLst>
                                      </p:cBhvr>
                                      <p:to>
                                        <p:strVal val="visible"/>
                                      </p:to>
                                    </p:set>
                                    <p:animEffect transition="in" filter="fade">
                                      <p:cBhvr>
                                        <p:cTn id="30" dur="500"/>
                                        <p:tgtEl>
                                          <p:spTgt spid="157699">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57699">
                                            <p:txEl>
                                              <p:pRg st="8" end="8"/>
                                            </p:txEl>
                                          </p:spTgt>
                                        </p:tgtEl>
                                        <p:attrNameLst>
                                          <p:attrName>style.visibility</p:attrName>
                                        </p:attrNameLst>
                                      </p:cBhvr>
                                      <p:to>
                                        <p:strVal val="visible"/>
                                      </p:to>
                                    </p:set>
                                    <p:animEffect transition="in" filter="fade">
                                      <p:cBhvr>
                                        <p:cTn id="33" dur="500"/>
                                        <p:tgtEl>
                                          <p:spTgt spid="157699">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57699">
                                            <p:txEl>
                                              <p:pRg st="9" end="9"/>
                                            </p:txEl>
                                          </p:spTgt>
                                        </p:tgtEl>
                                        <p:attrNameLst>
                                          <p:attrName>style.visibility</p:attrName>
                                        </p:attrNameLst>
                                      </p:cBhvr>
                                      <p:to>
                                        <p:strVal val="visible"/>
                                      </p:to>
                                    </p:set>
                                    <p:animEffect transition="in" filter="fade">
                                      <p:cBhvr>
                                        <p:cTn id="38" dur="500"/>
                                        <p:tgtEl>
                                          <p:spTgt spid="157699">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57699">
                                            <p:txEl>
                                              <p:pRg st="10" end="10"/>
                                            </p:txEl>
                                          </p:spTgt>
                                        </p:tgtEl>
                                        <p:attrNameLst>
                                          <p:attrName>style.visibility</p:attrName>
                                        </p:attrNameLst>
                                      </p:cBhvr>
                                      <p:to>
                                        <p:strVal val="visible"/>
                                      </p:to>
                                    </p:set>
                                    <p:animEffect transition="in" filter="fade">
                                      <p:cBhvr>
                                        <p:cTn id="41" dur="500"/>
                                        <p:tgtEl>
                                          <p:spTgt spid="157699">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57699">
                                            <p:txEl>
                                              <p:pRg st="11" end="11"/>
                                            </p:txEl>
                                          </p:spTgt>
                                        </p:tgtEl>
                                        <p:attrNameLst>
                                          <p:attrName>style.visibility</p:attrName>
                                        </p:attrNameLst>
                                      </p:cBhvr>
                                      <p:to>
                                        <p:strVal val="visible"/>
                                      </p:to>
                                    </p:set>
                                    <p:animEffect transition="in" filter="fade">
                                      <p:cBhvr>
                                        <p:cTn id="44" dur="500"/>
                                        <p:tgtEl>
                                          <p:spTgt spid="15769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304006D-0A5C-4D09-AD4F-3526557F73B9}"/>
              </a:ext>
            </a:extLst>
          </p:cNvPr>
          <p:cNvSpPr>
            <a:spLocks noGrp="1" noChangeArrowheads="1"/>
          </p:cNvSpPr>
          <p:nvPr>
            <p:ph type="title"/>
          </p:nvPr>
        </p:nvSpPr>
        <p:spPr>
          <a:xfrm>
            <a:off x="0" y="317725"/>
            <a:ext cx="12192000" cy="792162"/>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eaLnBrk="1" hangingPunct="1">
              <a:lnSpc>
                <a:spcPct val="85000"/>
              </a:lnSpc>
              <a:defRPr/>
            </a:pPr>
            <a:r>
              <a:rPr lang="nl-NL" altLang="nl-BE" sz="3600" b="0" kern="0" err="1">
                <a:solidFill>
                  <a:srgbClr val="2D2D8A"/>
                </a:solidFill>
                <a:latin typeface="Arial"/>
                <a:ea typeface="ＭＳ Ｐゴシック" pitchFamily="34" charset="-128"/>
              </a:rPr>
              <a:t>L’evidence</a:t>
            </a:r>
            <a:r>
              <a:rPr lang="nl-NL" altLang="nl-BE" sz="3600" b="0" kern="0">
                <a:solidFill>
                  <a:srgbClr val="2D2D8A"/>
                </a:solidFill>
                <a:latin typeface="Arial"/>
                <a:ea typeface="ＭＳ Ｐゴシック" pitchFamily="34" charset="-128"/>
              </a:rPr>
              <a:t> </a:t>
            </a:r>
            <a:r>
              <a:rPr lang="nl-NL" altLang="nl-BE" sz="3600" b="0" kern="0" err="1">
                <a:solidFill>
                  <a:srgbClr val="2D2D8A"/>
                </a:solidFill>
                <a:latin typeface="Arial"/>
                <a:ea typeface="ＭＳ Ｐゴシック" pitchFamily="34" charset="-128"/>
              </a:rPr>
              <a:t>sur</a:t>
            </a:r>
            <a:r>
              <a:rPr lang="nl-NL" altLang="nl-BE" sz="3600" b="0" kern="0">
                <a:solidFill>
                  <a:srgbClr val="2D2D8A"/>
                </a:solidFill>
                <a:latin typeface="Arial"/>
                <a:ea typeface="ＭＳ Ｐゴシック" pitchFamily="34" charset="-128"/>
              </a:rPr>
              <a:t> les différents types de </a:t>
            </a:r>
            <a:r>
              <a:rPr lang="nl-NL" altLang="nl-BE" sz="3600" b="0" kern="0" err="1">
                <a:solidFill>
                  <a:srgbClr val="2D2D8A"/>
                </a:solidFill>
                <a:latin typeface="Arial"/>
                <a:ea typeface="ＭＳ Ｐゴシック" pitchFamily="34" charset="-128"/>
              </a:rPr>
              <a:t>nudges</a:t>
            </a:r>
            <a:r>
              <a:rPr lang="nl-NL" altLang="nl-BE" sz="3600" b="0" kern="0">
                <a:solidFill>
                  <a:srgbClr val="2D2D8A"/>
                </a:solidFill>
                <a:latin typeface="Arial"/>
                <a:ea typeface="ＭＳ Ｐゴシック" pitchFamily="34" charset="-128"/>
              </a:rPr>
              <a:t> </a:t>
            </a:r>
            <a:br>
              <a:rPr lang="nl-NL" altLang="nl-BE" sz="3600"/>
            </a:br>
            <a:endParaRPr lang="nl-NL" altLang="nl-BE" sz="3600"/>
          </a:p>
        </p:txBody>
      </p:sp>
      <p:pic>
        <p:nvPicPr>
          <p:cNvPr id="25603" name="Picture 2">
            <a:extLst>
              <a:ext uri="{FF2B5EF4-FFF2-40B4-BE49-F238E27FC236}">
                <a16:creationId xmlns:a16="http://schemas.microsoft.com/office/drawing/2014/main" id="{606CC82D-4FD3-E671-7A0E-DA0EB2DCA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52418"/>
            <a:ext cx="8940800" cy="557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C18B8E9-852F-4BAD-9F26-02ECC6B5816B}"/>
              </a:ext>
            </a:extLst>
          </p:cNvPr>
          <p:cNvSpPr>
            <a:spLocks noGrp="1" noChangeArrowheads="1"/>
          </p:cNvSpPr>
          <p:nvPr>
            <p:ph type="title"/>
          </p:nvPr>
        </p:nvSpPr>
        <p:spPr>
          <a:xfrm>
            <a:off x="0" y="205919"/>
            <a:ext cx="12191999" cy="871537"/>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a:defRPr/>
            </a:pPr>
            <a:r>
              <a:rPr lang="nl-NL" altLang="nl-BE" sz="3600" b="0" kern="0" err="1">
                <a:solidFill>
                  <a:srgbClr val="2D2D8A"/>
                </a:solidFill>
                <a:latin typeface="Arial"/>
                <a:ea typeface="ＭＳ Ｐゴシック" pitchFamily="34" charset="-128"/>
              </a:rPr>
              <a:t>Exemple</a:t>
            </a:r>
            <a:r>
              <a:rPr lang="nl-NL" altLang="nl-BE" sz="3600" b="0" kern="0">
                <a:solidFill>
                  <a:srgbClr val="2D2D8A"/>
                </a:solidFill>
                <a:latin typeface="Arial"/>
                <a:ea typeface="ＭＳ Ｐゴシック" pitchFamily="34" charset="-128"/>
              </a:rPr>
              <a:t>: </a:t>
            </a:r>
            <a:r>
              <a:rPr lang="fr-FR" altLang="nl-BE" sz="3600" b="0" kern="0">
                <a:solidFill>
                  <a:srgbClr val="2D2D8A"/>
                </a:solidFill>
                <a:latin typeface="Arial"/>
                <a:ea typeface="ＭＳ Ｐゴシック" pitchFamily="34" charset="-128"/>
              </a:rPr>
              <a:t>Promouvoir les </a:t>
            </a:r>
            <a:r>
              <a:rPr lang="fr-FR" altLang="nl-BE" sz="3600" kern="0">
                <a:solidFill>
                  <a:srgbClr val="2D2D8A"/>
                </a:solidFill>
                <a:latin typeface="Arial"/>
                <a:ea typeface="ＭＳ Ｐゴシック" pitchFamily="34" charset="-128"/>
              </a:rPr>
              <a:t>« légumes prébiotiques »</a:t>
            </a:r>
            <a:endParaRPr lang="nl-NL" altLang="nl-BE" sz="3600" kern="0">
              <a:solidFill>
                <a:srgbClr val="2D2D8A"/>
              </a:solidFill>
              <a:latin typeface="Arial"/>
              <a:ea typeface="ＭＳ Ｐゴシック" pitchFamily="34" charset="-128"/>
            </a:endParaRPr>
          </a:p>
        </p:txBody>
      </p:sp>
      <p:pic>
        <p:nvPicPr>
          <p:cNvPr id="3074" name="Picture 2">
            <a:extLst>
              <a:ext uri="{FF2B5EF4-FFF2-40B4-BE49-F238E27FC236}">
                <a16:creationId xmlns:a16="http://schemas.microsoft.com/office/drawing/2014/main" id="{27DE9297-8C3A-1F6A-4AE9-7D894C1AE9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3" t="-303" r="2728"/>
          <a:stretch/>
        </p:blipFill>
        <p:spPr bwMode="auto">
          <a:xfrm>
            <a:off x="1976438" y="4215681"/>
            <a:ext cx="3763963" cy="200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a:extLst>
              <a:ext uri="{FF2B5EF4-FFF2-40B4-BE49-F238E27FC236}">
                <a16:creationId xmlns:a16="http://schemas.microsoft.com/office/drawing/2014/main" id="{FD8D9BAB-26C1-4222-BF00-AD8335B76E66}"/>
              </a:ext>
            </a:extLst>
          </p:cNvPr>
          <p:cNvSpPr txBox="1">
            <a:spLocks noChangeArrowheads="1"/>
          </p:cNvSpPr>
          <p:nvPr/>
        </p:nvSpPr>
        <p:spPr bwMode="auto">
          <a:xfrm>
            <a:off x="5870576" y="1687287"/>
            <a:ext cx="5690052" cy="2618014"/>
          </a:xfrm>
          <a:prstGeom prst="rect">
            <a:avLst/>
          </a:prstGeom>
          <a:noFill/>
          <a:ln w="9525">
            <a:noFill/>
            <a:miter lim="800000"/>
            <a:headEnd/>
            <a:tailEnd/>
          </a:ln>
          <a:extLst>
            <a:ext uri="{91240B29-F687-4F45-9708-019B960494DF}">
              <a14:hiddenLine xmlns:a14="http://schemas.microsoft.com/office/drawing/2010/main" w="12700">
                <a:solidFill>
                  <a:schemeClr val="tx1"/>
                </a:solidFill>
                <a:miter lim="800000"/>
                <a:headEnd/>
                <a:tailEnd/>
              </a14:hiddenLine>
            </a:ext>
          </a:extLst>
        </p:spPr>
        <p:txBody>
          <a:bodyPr lIns="90000" tIns="46800" rIns="90000" bIns="4680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1200"/>
              </a:spcBef>
              <a:defRPr/>
            </a:pPr>
            <a:r>
              <a:rPr lang="nl-NL" altLang="nl-BE" sz="2400" kern="0">
                <a:latin typeface="Arial" panose="020B0604020202020204" pitchFamily="34" charset="0"/>
                <a:cs typeface="Arial" panose="020B0604020202020204" pitchFamily="34" charset="0"/>
              </a:rPr>
              <a:t>“</a:t>
            </a:r>
            <a:r>
              <a:rPr lang="nl-NL" altLang="nl-BE" sz="2400" kern="0" err="1">
                <a:latin typeface="Arial" panose="020B0604020202020204" pitchFamily="34" charset="0"/>
                <a:cs typeface="Arial" panose="020B0604020202020204" pitchFamily="34" charset="0"/>
              </a:rPr>
              <a:t>Légumes</a:t>
            </a:r>
            <a:r>
              <a:rPr lang="nl-NL" altLang="nl-BE" sz="2400" kern="0">
                <a:latin typeface="Arial" panose="020B0604020202020204" pitchFamily="34" charset="0"/>
                <a:cs typeface="Arial" panose="020B0604020202020204" pitchFamily="34" charset="0"/>
              </a:rPr>
              <a:t> </a:t>
            </a:r>
            <a:r>
              <a:rPr lang="nl-NL" altLang="nl-BE" sz="2400" kern="0" err="1">
                <a:latin typeface="Arial" panose="020B0604020202020204" pitchFamily="34" charset="0"/>
                <a:cs typeface="Arial" panose="020B0604020202020204" pitchFamily="34" charset="0"/>
              </a:rPr>
              <a:t>prébiotiques</a:t>
            </a:r>
            <a:r>
              <a:rPr lang="nl-NL" altLang="nl-BE" sz="2400" kern="0">
                <a:latin typeface="Arial" panose="020B0604020202020204" pitchFamily="34" charset="0"/>
                <a:cs typeface="Arial" panose="020B0604020202020204" pitchFamily="34" charset="0"/>
              </a:rPr>
              <a:t>”</a:t>
            </a:r>
          </a:p>
          <a:p>
            <a:pPr marL="457200" lvl="1" indent="0" eaLnBrk="1" hangingPunct="1">
              <a:spcBef>
                <a:spcPts val="600"/>
              </a:spcBef>
              <a:buNone/>
              <a:defRPr/>
            </a:pPr>
            <a:r>
              <a:rPr lang="fr-FR" altLang="nl-BE" sz="1600" kern="0">
                <a:latin typeface="Arial" panose="020B0604020202020204" pitchFamily="34" charset="0"/>
                <a:cs typeface="Arial" panose="020B0604020202020204" pitchFamily="34" charset="0"/>
              </a:rPr>
              <a:t>légumes contenant un type de fibres particulier (fructanes de type inuline) connu pour ses capacités prébiotiques</a:t>
            </a:r>
            <a:endParaRPr lang="nl-NL" altLang="nl-BE" sz="1600" kern="0">
              <a:latin typeface="Arial" panose="020B0604020202020204" pitchFamily="34" charset="0"/>
              <a:cs typeface="Arial" panose="020B0604020202020204" pitchFamily="34" charset="0"/>
            </a:endParaRPr>
          </a:p>
          <a:p>
            <a:pPr eaLnBrk="1" hangingPunct="1">
              <a:spcBef>
                <a:spcPts val="1200"/>
              </a:spcBef>
              <a:defRPr/>
            </a:pPr>
            <a:r>
              <a:rPr lang="nl-NL" altLang="nl-BE" sz="2400" kern="0" err="1">
                <a:latin typeface="Arial" panose="020B0604020202020204" pitchFamily="34" charset="0"/>
                <a:cs typeface="Arial" panose="020B0604020202020204" pitchFamily="34" charset="0"/>
              </a:rPr>
              <a:t>Introduits</a:t>
            </a:r>
            <a:r>
              <a:rPr lang="nl-NL" altLang="nl-BE" sz="2400" kern="0">
                <a:latin typeface="Arial" panose="020B0604020202020204" pitchFamily="34" charset="0"/>
                <a:cs typeface="Arial" panose="020B0604020202020204" pitchFamily="34" charset="0"/>
              </a:rPr>
              <a:t> </a:t>
            </a:r>
            <a:r>
              <a:rPr lang="nl-NL" altLang="nl-BE" sz="2400" kern="0" err="1">
                <a:latin typeface="Arial" panose="020B0604020202020204" pitchFamily="34" charset="0"/>
                <a:cs typeface="Arial" panose="020B0604020202020204" pitchFamily="34" charset="0"/>
              </a:rPr>
              <a:t>aux</a:t>
            </a:r>
            <a:r>
              <a:rPr lang="nl-NL" altLang="nl-BE" sz="2400" kern="0">
                <a:latin typeface="Arial" panose="020B0604020202020204" pitchFamily="34" charset="0"/>
                <a:cs typeface="Arial" panose="020B0604020202020204" pitchFamily="34" charset="0"/>
              </a:rPr>
              <a:t> restaurants UCL</a:t>
            </a:r>
          </a:p>
          <a:p>
            <a:pPr eaLnBrk="1" hangingPunct="1">
              <a:spcBef>
                <a:spcPts val="1200"/>
              </a:spcBef>
              <a:defRPr/>
            </a:pPr>
            <a:r>
              <a:rPr lang="nl-NL" altLang="nl-BE" sz="2400" kern="0">
                <a:latin typeface="Arial" panose="020B0604020202020204" pitchFamily="34" charset="0"/>
                <a:cs typeface="Arial" panose="020B0604020202020204" pitchFamily="34" charset="0"/>
              </a:rPr>
              <a:t>Design</a:t>
            </a:r>
          </a:p>
          <a:p>
            <a:pPr marL="457200" lvl="1" indent="0" eaLnBrk="1" hangingPunct="1">
              <a:spcBef>
                <a:spcPts val="600"/>
              </a:spcBef>
              <a:buNone/>
              <a:defRPr/>
            </a:pPr>
            <a:endParaRPr lang="fr-FR" altLang="nl-BE" sz="1800" kern="0">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E31889DD-5DA0-AAB8-0575-BD6E9A129C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58" b="5899"/>
          <a:stretch/>
        </p:blipFill>
        <p:spPr bwMode="auto">
          <a:xfrm>
            <a:off x="1976439" y="2200566"/>
            <a:ext cx="3763963" cy="192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a:extLst>
              <a:ext uri="{FF2B5EF4-FFF2-40B4-BE49-F238E27FC236}">
                <a16:creationId xmlns:a16="http://schemas.microsoft.com/office/drawing/2014/main" id="{F792BFDC-4CEC-2DFE-6D0F-B00DF8A0E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014" y="1126553"/>
            <a:ext cx="1438275" cy="95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a:extLst>
              <a:ext uri="{FF2B5EF4-FFF2-40B4-BE49-F238E27FC236}">
                <a16:creationId xmlns:a16="http://schemas.microsoft.com/office/drawing/2014/main" id="{29248A32-221E-38BB-18DB-C73118DBF0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064"/>
          <a:stretch/>
        </p:blipFill>
        <p:spPr bwMode="auto">
          <a:xfrm>
            <a:off x="3327401" y="1109667"/>
            <a:ext cx="1336675" cy="99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a:extLst>
              <a:ext uri="{FF2B5EF4-FFF2-40B4-BE49-F238E27FC236}">
                <a16:creationId xmlns:a16="http://schemas.microsoft.com/office/drawing/2014/main" id="{878FEC2A-EBD5-8F22-D363-F78EDF7432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889" y="1235077"/>
            <a:ext cx="1179513" cy="87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7" name="Afbeelding 26">
            <a:extLst>
              <a:ext uri="{FF2B5EF4-FFF2-40B4-BE49-F238E27FC236}">
                <a16:creationId xmlns:a16="http://schemas.microsoft.com/office/drawing/2014/main" id="{C29905F0-BBEA-32AA-D9AB-53601ACCEB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81057" y="4038495"/>
            <a:ext cx="4212770" cy="21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fade">
                                      <p:cBhvr>
                                        <p:cTn id="13" dur="500"/>
                                        <p:tgtEl>
                                          <p:spTgt spid="3077"/>
                                        </p:tgtEl>
                                      </p:cBhvr>
                                    </p:animEffect>
                                  </p:childTnLst>
                                </p:cTn>
                              </p:par>
                              <p:par>
                                <p:cTn id="14" presetID="10" presetClass="entr" presetSubtype="0" fill="hold" nodeType="with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500"/>
                                        <p:tgtEl>
                                          <p:spTgt spid="3078"/>
                                        </p:tgtEl>
                                      </p:cBhvr>
                                    </p:animEffect>
                                  </p:childTnLst>
                                </p:cTn>
                              </p:par>
                              <p:par>
                                <p:cTn id="17" presetID="10" presetClass="entr" presetSubtype="0" fill="hold" nodeType="withEffect">
                                  <p:stCondLst>
                                    <p:cond delay="0"/>
                                  </p:stCondLst>
                                  <p:childTnLst>
                                    <p:set>
                                      <p:cBhvr>
                                        <p:cTn id="18" dur="1" fill="hold">
                                          <p:stCondLst>
                                            <p:cond delay="0"/>
                                          </p:stCondLst>
                                        </p:cTn>
                                        <p:tgtEl>
                                          <p:spTgt spid="3079"/>
                                        </p:tgtEl>
                                        <p:attrNameLst>
                                          <p:attrName>style.visibility</p:attrName>
                                        </p:attrNameLst>
                                      </p:cBhvr>
                                      <p:to>
                                        <p:strVal val="visible"/>
                                      </p:to>
                                    </p:set>
                                    <p:animEffect transition="in" filter="fade">
                                      <p:cBhvr>
                                        <p:cTn id="19" dur="500"/>
                                        <p:tgtEl>
                                          <p:spTgt spid="307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fade">
                                      <p:cBhvr>
                                        <p:cTn id="29" dur="500"/>
                                        <p:tgtEl>
                                          <p:spTgt spid="8">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500"/>
                                        <p:tgtEl>
                                          <p:spTgt spid="307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074"/>
                                        </p:tgtEl>
                                        <p:attrNameLst>
                                          <p:attrName>style.visibility</p:attrName>
                                        </p:attrNameLst>
                                      </p:cBhvr>
                                      <p:to>
                                        <p:strVal val="visible"/>
                                      </p:to>
                                    </p:set>
                                    <p:animEffect transition="in" filter="fade">
                                      <p:cBhvr>
                                        <p:cTn id="3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68688F0-2B5D-4EF7-8AAE-11F4F503382F}"/>
              </a:ext>
            </a:extLst>
          </p:cNvPr>
          <p:cNvSpPr>
            <a:spLocks noGrp="1" noChangeArrowheads="1"/>
          </p:cNvSpPr>
          <p:nvPr>
            <p:ph type="title"/>
          </p:nvPr>
        </p:nvSpPr>
        <p:spPr>
          <a:xfrm>
            <a:off x="0" y="289394"/>
            <a:ext cx="12192000" cy="792162"/>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a:defRPr/>
            </a:pPr>
            <a:r>
              <a:rPr lang="nl-NL" altLang="nl-BE" sz="3600" b="0" kern="0" err="1">
                <a:solidFill>
                  <a:srgbClr val="2D2D8A"/>
                </a:solidFill>
                <a:latin typeface="Arial"/>
                <a:ea typeface="ＭＳ Ｐゴシック" pitchFamily="34" charset="-128"/>
              </a:rPr>
              <a:t>Effets</a:t>
            </a:r>
            <a:r>
              <a:rPr lang="nl-NL" altLang="nl-BE" sz="3600" b="0" kern="0">
                <a:solidFill>
                  <a:srgbClr val="2D2D8A"/>
                </a:solidFill>
                <a:latin typeface="Arial"/>
                <a:ea typeface="ＭＳ Ｐゴシック" pitchFamily="34" charset="-128"/>
              </a:rPr>
              <a:t> </a:t>
            </a:r>
            <a:r>
              <a:rPr lang="nl-NL" altLang="nl-BE" sz="3600" b="0" kern="0" err="1">
                <a:solidFill>
                  <a:srgbClr val="2D2D8A"/>
                </a:solidFill>
                <a:latin typeface="Arial"/>
                <a:ea typeface="ＭＳ Ｐゴシック" pitchFamily="34" charset="-128"/>
              </a:rPr>
              <a:t>sur</a:t>
            </a:r>
            <a:r>
              <a:rPr lang="nl-NL" altLang="nl-BE" sz="3600" b="0" kern="0">
                <a:solidFill>
                  <a:srgbClr val="2D2D8A"/>
                </a:solidFill>
                <a:latin typeface="Arial"/>
                <a:ea typeface="ＭＳ Ｐゴシック" pitchFamily="34" charset="-128"/>
              </a:rPr>
              <a:t> </a:t>
            </a:r>
            <a:r>
              <a:rPr lang="nl-NL" altLang="nl-BE" sz="3600" b="0" kern="0" err="1">
                <a:solidFill>
                  <a:srgbClr val="2D2D8A"/>
                </a:solidFill>
                <a:latin typeface="Arial"/>
                <a:ea typeface="ＭＳ Ｐゴシック" pitchFamily="34" charset="-128"/>
              </a:rPr>
              <a:t>le</a:t>
            </a:r>
            <a:r>
              <a:rPr lang="nl-NL" altLang="nl-BE" sz="3600" b="0" kern="0">
                <a:solidFill>
                  <a:srgbClr val="2D2D8A"/>
                </a:solidFill>
                <a:latin typeface="Arial"/>
                <a:ea typeface="ＭＳ Ｐゴシック" pitchFamily="34" charset="-128"/>
              </a:rPr>
              <a:t> </a:t>
            </a:r>
            <a:r>
              <a:rPr lang="nl-NL" altLang="nl-BE" sz="3600" b="0" kern="0" err="1">
                <a:solidFill>
                  <a:srgbClr val="2D2D8A"/>
                </a:solidFill>
                <a:latin typeface="Arial"/>
                <a:ea typeface="ＭＳ Ｐゴシック" pitchFamily="34" charset="-128"/>
              </a:rPr>
              <a:t>choix</a:t>
            </a:r>
            <a:endParaRPr lang="nl-NL" altLang="nl-BE" sz="3600" b="0" kern="0">
              <a:solidFill>
                <a:srgbClr val="2D2D8A"/>
              </a:solidFill>
              <a:latin typeface="Arial"/>
              <a:ea typeface="ＭＳ Ｐゴシック" pitchFamily="34" charset="-128"/>
            </a:endParaRPr>
          </a:p>
        </p:txBody>
      </p:sp>
      <p:graphicFrame>
        <p:nvGraphicFramePr>
          <p:cNvPr id="5" name="Tijdelijke aanduiding voor inhoud 5">
            <a:extLst>
              <a:ext uri="{FF2B5EF4-FFF2-40B4-BE49-F238E27FC236}">
                <a16:creationId xmlns:a16="http://schemas.microsoft.com/office/drawing/2014/main" id="{A16F1740-AC36-4442-8256-397922F95904}"/>
              </a:ext>
            </a:extLst>
          </p:cNvPr>
          <p:cNvGraphicFramePr>
            <a:graphicFrameLocks/>
          </p:cNvGraphicFramePr>
          <p:nvPr>
            <p:extLst>
              <p:ext uri="{D42A27DB-BD31-4B8C-83A1-F6EECF244321}">
                <p14:modId xmlns:p14="http://schemas.microsoft.com/office/powerpoint/2010/main" val="3168293819"/>
              </p:ext>
            </p:extLst>
          </p:nvPr>
        </p:nvGraphicFramePr>
        <p:xfrm>
          <a:off x="3399225" y="1759849"/>
          <a:ext cx="4405832" cy="18363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fiek 5">
            <a:extLst>
              <a:ext uri="{FF2B5EF4-FFF2-40B4-BE49-F238E27FC236}">
                <a16:creationId xmlns:a16="http://schemas.microsoft.com/office/drawing/2014/main" id="{D77CF09A-DE08-45EB-A552-0095B63AED3B}"/>
              </a:ext>
            </a:extLst>
          </p:cNvPr>
          <p:cNvGraphicFramePr/>
          <p:nvPr>
            <p:extLst>
              <p:ext uri="{D42A27DB-BD31-4B8C-83A1-F6EECF244321}">
                <p14:modId xmlns:p14="http://schemas.microsoft.com/office/powerpoint/2010/main" val="2581969421"/>
              </p:ext>
            </p:extLst>
          </p:nvPr>
        </p:nvGraphicFramePr>
        <p:xfrm>
          <a:off x="3325334" y="4160697"/>
          <a:ext cx="4622800" cy="2192867"/>
        </p:xfrm>
        <a:graphic>
          <a:graphicData uri="http://schemas.openxmlformats.org/drawingml/2006/chart">
            <c:chart xmlns:c="http://schemas.openxmlformats.org/drawingml/2006/chart" xmlns:r="http://schemas.openxmlformats.org/officeDocument/2006/relationships" r:id="rId4"/>
          </a:graphicData>
        </a:graphic>
      </p:graphicFrame>
      <p:sp>
        <p:nvSpPr>
          <p:cNvPr id="28677" name="Rechthoek 6">
            <a:extLst>
              <a:ext uri="{FF2B5EF4-FFF2-40B4-BE49-F238E27FC236}">
                <a16:creationId xmlns:a16="http://schemas.microsoft.com/office/drawing/2014/main" id="{1D48ED9B-0C30-8F8D-5CEF-BE06AE6DDFB1}"/>
              </a:ext>
            </a:extLst>
          </p:cNvPr>
          <p:cNvSpPr>
            <a:spLocks noChangeArrowheads="1"/>
          </p:cNvSpPr>
          <p:nvPr/>
        </p:nvSpPr>
        <p:spPr bwMode="auto">
          <a:xfrm>
            <a:off x="0" y="1262476"/>
            <a:ext cx="1219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l-NL" altLang="fr-FR" sz="2000" b="1"/>
              <a:t>%</a:t>
            </a:r>
            <a:r>
              <a:rPr lang="nl-NL" altLang="fr-FR" sz="2000"/>
              <a:t> de</a:t>
            </a:r>
            <a:r>
              <a:rPr lang="fr-FR" altLang="fr-FR" sz="2000"/>
              <a:t> clients qui visitent le </a:t>
            </a:r>
            <a:r>
              <a:rPr lang="fr-FR" altLang="fr-FR" sz="2000" b="1"/>
              <a:t>buffet de légumes chauds </a:t>
            </a:r>
            <a:r>
              <a:rPr lang="fr-FR" altLang="fr-FR" sz="2000"/>
              <a:t>par rapport au nombre total de clients</a:t>
            </a:r>
          </a:p>
        </p:txBody>
      </p:sp>
      <p:sp>
        <p:nvSpPr>
          <p:cNvPr id="28678" name="Rechthoek 7">
            <a:extLst>
              <a:ext uri="{FF2B5EF4-FFF2-40B4-BE49-F238E27FC236}">
                <a16:creationId xmlns:a16="http://schemas.microsoft.com/office/drawing/2014/main" id="{3A7A019B-0056-4C4D-D8B2-DB070C279A68}"/>
              </a:ext>
            </a:extLst>
          </p:cNvPr>
          <p:cNvSpPr>
            <a:spLocks noChangeArrowheads="1"/>
          </p:cNvSpPr>
          <p:nvPr/>
        </p:nvSpPr>
        <p:spPr bwMode="auto">
          <a:xfrm>
            <a:off x="0" y="3495309"/>
            <a:ext cx="12184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000" b="1"/>
              <a:t>% </a:t>
            </a:r>
            <a:r>
              <a:rPr lang="fr-FR" altLang="fr-FR" sz="2000"/>
              <a:t>de clients prenant des </a:t>
            </a:r>
            <a:r>
              <a:rPr lang="fr-FR" altLang="fr-FR" sz="2000" b="1"/>
              <a:t>légumes prébiotiques </a:t>
            </a:r>
            <a:r>
              <a:rPr lang="fr-FR" altLang="fr-FR" sz="2000"/>
              <a:t>par rapport au nombre total </a:t>
            </a:r>
            <a:br>
              <a:rPr lang="fr-FR" altLang="fr-FR" sz="2000"/>
            </a:br>
            <a:r>
              <a:rPr lang="fr-FR" altLang="fr-FR" sz="2000"/>
              <a:t>de clients visitant le buffet de légumes chauds</a:t>
            </a:r>
            <a:endParaRPr lang="nl-NL" altLang="fr-FR" sz="2000"/>
          </a:p>
        </p:txBody>
      </p:sp>
      <p:sp>
        <p:nvSpPr>
          <p:cNvPr id="28679" name="Tekstvak 8">
            <a:extLst>
              <a:ext uri="{FF2B5EF4-FFF2-40B4-BE49-F238E27FC236}">
                <a16:creationId xmlns:a16="http://schemas.microsoft.com/office/drawing/2014/main" id="{3BB80629-FC7D-EA86-7F56-E5A461817517}"/>
              </a:ext>
            </a:extLst>
          </p:cNvPr>
          <p:cNvSpPr txBox="1">
            <a:spLocks noChangeArrowheads="1"/>
          </p:cNvSpPr>
          <p:nvPr/>
        </p:nvSpPr>
        <p:spPr bwMode="auto">
          <a:xfrm>
            <a:off x="8700635" y="2240869"/>
            <a:ext cx="2640014"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fr-FR" sz="2400"/>
              <a:t>OR: 1.24 </a:t>
            </a:r>
          </a:p>
          <a:p>
            <a:pPr>
              <a:spcBef>
                <a:spcPct val="0"/>
              </a:spcBef>
              <a:buFontTx/>
              <a:buNone/>
            </a:pPr>
            <a:r>
              <a:rPr lang="en-GB" altLang="fr-FR" sz="2400"/>
              <a:t>(</a:t>
            </a:r>
            <a:r>
              <a:rPr lang="en-GB" altLang="fr-FR" sz="2400" i="1"/>
              <a:t>1.10 , 1.40</a:t>
            </a:r>
            <a:r>
              <a:rPr lang="en-GB" altLang="fr-FR" sz="2400"/>
              <a:t>) </a:t>
            </a:r>
            <a:endParaRPr lang="nl-NL" altLang="fr-FR" sz="2400"/>
          </a:p>
        </p:txBody>
      </p:sp>
      <p:cxnSp>
        <p:nvCxnSpPr>
          <p:cNvPr id="10" name="Rechte verbindingslijn 9">
            <a:extLst>
              <a:ext uri="{FF2B5EF4-FFF2-40B4-BE49-F238E27FC236}">
                <a16:creationId xmlns:a16="http://schemas.microsoft.com/office/drawing/2014/main" id="{5F48260D-C493-4190-A041-456B544F0255}"/>
              </a:ext>
            </a:extLst>
          </p:cNvPr>
          <p:cNvCxnSpPr/>
          <p:nvPr/>
        </p:nvCxnSpPr>
        <p:spPr>
          <a:xfrm flipV="1">
            <a:off x="3986214" y="1730375"/>
            <a:ext cx="7937" cy="5334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 name="Rechte verbindingslijn 10">
            <a:extLst>
              <a:ext uri="{FF2B5EF4-FFF2-40B4-BE49-F238E27FC236}">
                <a16:creationId xmlns:a16="http://schemas.microsoft.com/office/drawing/2014/main" id="{F0A93347-B8A7-4D36-821C-F5C4E8EBEC3E}"/>
              </a:ext>
            </a:extLst>
          </p:cNvPr>
          <p:cNvCxnSpPr/>
          <p:nvPr/>
        </p:nvCxnSpPr>
        <p:spPr>
          <a:xfrm flipV="1">
            <a:off x="6280150" y="1755775"/>
            <a:ext cx="0" cy="4064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 name="Rechte verbindingslijn 11">
            <a:extLst>
              <a:ext uri="{FF2B5EF4-FFF2-40B4-BE49-F238E27FC236}">
                <a16:creationId xmlns:a16="http://schemas.microsoft.com/office/drawing/2014/main" id="{1C4BC61F-94C3-493E-BAAD-3FD0EC478939}"/>
              </a:ext>
            </a:extLst>
          </p:cNvPr>
          <p:cNvCxnSpPr/>
          <p:nvPr/>
        </p:nvCxnSpPr>
        <p:spPr>
          <a:xfrm>
            <a:off x="3986214" y="1825401"/>
            <a:ext cx="2293937" cy="1746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a:extLst>
              <a:ext uri="{FF2B5EF4-FFF2-40B4-BE49-F238E27FC236}">
                <a16:creationId xmlns:a16="http://schemas.microsoft.com/office/drawing/2014/main" id="{C4F9603C-6318-4717-9580-6B8CF7FD5056}"/>
              </a:ext>
            </a:extLst>
          </p:cNvPr>
          <p:cNvCxnSpPr/>
          <p:nvPr/>
        </p:nvCxnSpPr>
        <p:spPr>
          <a:xfrm flipV="1">
            <a:off x="4773613" y="4591051"/>
            <a:ext cx="0" cy="39052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DBFDA557-BE34-4FA8-938A-C480171F5865}"/>
              </a:ext>
            </a:extLst>
          </p:cNvPr>
          <p:cNvCxnSpPr/>
          <p:nvPr/>
        </p:nvCxnSpPr>
        <p:spPr>
          <a:xfrm flipH="1" flipV="1">
            <a:off x="5500688" y="4600575"/>
            <a:ext cx="0" cy="16033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130264FD-BC83-4AB4-8793-54BF9A56B3F1}"/>
              </a:ext>
            </a:extLst>
          </p:cNvPr>
          <p:cNvCxnSpPr/>
          <p:nvPr/>
        </p:nvCxnSpPr>
        <p:spPr>
          <a:xfrm>
            <a:off x="4764089" y="4600576"/>
            <a:ext cx="1482725" cy="1587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8686" name="Tekstvak 15">
            <a:extLst>
              <a:ext uri="{FF2B5EF4-FFF2-40B4-BE49-F238E27FC236}">
                <a16:creationId xmlns:a16="http://schemas.microsoft.com/office/drawing/2014/main" id="{B6083100-702A-AAB1-6A1D-4A465B8C0758}"/>
              </a:ext>
            </a:extLst>
          </p:cNvPr>
          <p:cNvSpPr txBox="1">
            <a:spLocks noChangeArrowheads="1"/>
          </p:cNvSpPr>
          <p:nvPr/>
        </p:nvSpPr>
        <p:spPr bwMode="auto">
          <a:xfrm>
            <a:off x="8700635" y="4785406"/>
            <a:ext cx="2057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fr-FR" sz="2400"/>
              <a:t>OR: 0.73</a:t>
            </a:r>
          </a:p>
          <a:p>
            <a:pPr>
              <a:spcBef>
                <a:spcPct val="0"/>
              </a:spcBef>
              <a:buFontTx/>
              <a:buNone/>
            </a:pPr>
            <a:r>
              <a:rPr lang="en-GB" altLang="fr-FR" sz="2400"/>
              <a:t>(0.59 , 0.91)</a:t>
            </a:r>
            <a:r>
              <a:rPr lang="nl-NL" altLang="fr-FR" sz="2400"/>
              <a:t> </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A548312-F037-42FD-BF58-9A9CC2D298F7}"/>
              </a:ext>
            </a:extLst>
          </p:cNvPr>
          <p:cNvSpPr>
            <a:spLocks noGrp="1" noChangeArrowheads="1"/>
          </p:cNvSpPr>
          <p:nvPr>
            <p:ph type="title"/>
          </p:nvPr>
        </p:nvSpPr>
        <p:spPr>
          <a:xfrm>
            <a:off x="1" y="321581"/>
            <a:ext cx="12192000" cy="920380"/>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eaLnBrk="1" hangingPunct="1">
              <a:lnSpc>
                <a:spcPct val="90000"/>
              </a:lnSpc>
              <a:defRPr/>
            </a:pPr>
            <a:r>
              <a:rPr lang="nl-NL" altLang="nl-BE" sz="3600" b="0" kern="0" err="1">
                <a:solidFill>
                  <a:srgbClr val="2D2D8A"/>
                </a:solidFill>
                <a:latin typeface="Arial"/>
                <a:ea typeface="ＭＳ Ｐゴシック" pitchFamily="34" charset="-128"/>
              </a:rPr>
              <a:t>Exemple</a:t>
            </a:r>
            <a:r>
              <a:rPr lang="nl-NL" altLang="nl-BE" sz="3600" b="0" kern="0">
                <a:solidFill>
                  <a:srgbClr val="2D2D8A"/>
                </a:solidFill>
                <a:latin typeface="Arial"/>
                <a:ea typeface="ＭＳ Ｐゴシック" pitchFamily="34" charset="-128"/>
              </a:rPr>
              <a:t>: </a:t>
            </a:r>
            <a:r>
              <a:rPr lang="fr-FR" altLang="nl-BE" sz="3600" b="0" kern="0" err="1">
                <a:solidFill>
                  <a:srgbClr val="2D2D8A"/>
                </a:solidFill>
                <a:latin typeface="Arial"/>
                <a:ea typeface="ＭＳ Ｐゴシック" pitchFamily="34" charset="-128"/>
              </a:rPr>
              <a:t>Nudging</a:t>
            </a:r>
            <a:r>
              <a:rPr lang="fr-FR" altLang="nl-BE" sz="3600" b="0" kern="0">
                <a:solidFill>
                  <a:srgbClr val="2D2D8A"/>
                </a:solidFill>
                <a:latin typeface="Arial"/>
                <a:ea typeface="ＭＳ Ｐゴシック" pitchFamily="34" charset="-128"/>
              </a:rPr>
              <a:t> comme méthode pour </a:t>
            </a:r>
            <a:br>
              <a:rPr lang="fr-FR" altLang="nl-BE" sz="3600" b="0" kern="0">
                <a:solidFill>
                  <a:srgbClr val="2D2D8A"/>
                </a:solidFill>
                <a:latin typeface="Arial"/>
                <a:ea typeface="ＭＳ Ｐゴシック" pitchFamily="34" charset="-128"/>
              </a:rPr>
            </a:br>
            <a:r>
              <a:rPr lang="fr-FR" altLang="nl-BE" sz="3600" b="0" kern="0">
                <a:solidFill>
                  <a:srgbClr val="2D2D8A"/>
                </a:solidFill>
                <a:latin typeface="Arial"/>
                <a:ea typeface="ＭＳ Ｐゴシック" pitchFamily="34" charset="-128"/>
              </a:rPr>
              <a:t>encourager la protection </a:t>
            </a:r>
            <a:r>
              <a:rPr lang="fr-FR" altLang="nl-BE" sz="3600" kern="0">
                <a:solidFill>
                  <a:srgbClr val="2D2D8A"/>
                </a:solidFill>
                <a:latin typeface="Arial"/>
                <a:ea typeface="ＭＳ Ｐゴシック" pitchFamily="34" charset="-128"/>
              </a:rPr>
              <a:t>contre le COVID-19 </a:t>
            </a:r>
            <a:endParaRPr lang="nl-NL" altLang="nl-BE" sz="3600" kern="0">
              <a:solidFill>
                <a:srgbClr val="2D2D8A"/>
              </a:solidFill>
              <a:latin typeface="Arial"/>
              <a:ea typeface="ＭＳ Ｐゴシック" pitchFamily="34" charset="-128"/>
            </a:endParaRPr>
          </a:p>
        </p:txBody>
      </p:sp>
      <p:sp>
        <p:nvSpPr>
          <p:cNvPr id="11" name="Rectangle 3">
            <a:extLst>
              <a:ext uri="{FF2B5EF4-FFF2-40B4-BE49-F238E27FC236}">
                <a16:creationId xmlns:a16="http://schemas.microsoft.com/office/drawing/2014/main" id="{6F2BB3A9-898C-4B70-B331-0BCE94BEDCDE}"/>
              </a:ext>
            </a:extLst>
          </p:cNvPr>
          <p:cNvSpPr txBox="1">
            <a:spLocks noChangeArrowheads="1"/>
          </p:cNvSpPr>
          <p:nvPr/>
        </p:nvSpPr>
        <p:spPr bwMode="auto">
          <a:xfrm>
            <a:off x="1099458" y="1699797"/>
            <a:ext cx="8337550" cy="1030288"/>
          </a:xfrm>
          <a:prstGeom prst="rect">
            <a:avLst/>
          </a:prstGeom>
          <a:noFill/>
          <a:ln w="9525">
            <a:noFill/>
            <a:miter lim="800000"/>
            <a:headEnd/>
            <a:tailEnd/>
          </a:ln>
          <a:extLst>
            <a:ext uri="{91240B29-F687-4F45-9708-019B960494DF}">
              <a14:hiddenLine xmlns:a14="http://schemas.microsoft.com/office/drawing/2010/main" w="12700">
                <a:solidFill>
                  <a:schemeClr val="tx1"/>
                </a:solidFill>
                <a:miter lim="800000"/>
                <a:headEnd/>
                <a:tailEnd/>
              </a14:hiddenLine>
            </a:ext>
          </a:extLst>
        </p:spPr>
        <p:txBody>
          <a:bodyPr lIns="90000" tIns="46800" rIns="90000" bIns="4680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1200"/>
              </a:spcBef>
              <a:defRPr/>
            </a:pPr>
            <a:r>
              <a:rPr lang="nl-NL" altLang="nl-BE" sz="2400" kern="0" err="1">
                <a:latin typeface="Arial" panose="020B0604020202020204" pitchFamily="34" charset="0"/>
                <a:cs typeface="Arial" panose="020B0604020202020204" pitchFamily="34" charset="0"/>
              </a:rPr>
              <a:t>L’utilisation</a:t>
            </a:r>
            <a:r>
              <a:rPr lang="nl-NL" altLang="nl-BE" sz="2400" kern="0">
                <a:latin typeface="Arial" panose="020B0604020202020204" pitchFamily="34" charset="0"/>
                <a:cs typeface="Arial" panose="020B0604020202020204" pitchFamily="34" charset="0"/>
              </a:rPr>
              <a:t> du gel </a:t>
            </a:r>
            <a:r>
              <a:rPr lang="nl-NL" altLang="nl-BE" sz="2400" kern="0" err="1">
                <a:latin typeface="Arial" panose="020B0604020202020204" pitchFamily="34" charset="0"/>
                <a:cs typeface="Arial" panose="020B0604020202020204" pitchFamily="34" charset="0"/>
              </a:rPr>
              <a:t>désinfectant</a:t>
            </a:r>
            <a:r>
              <a:rPr lang="nl-NL" altLang="nl-BE" sz="2400" kern="0">
                <a:latin typeface="Arial" panose="020B0604020202020204" pitchFamily="34" charset="0"/>
                <a:cs typeface="Arial" panose="020B0604020202020204" pitchFamily="34" charset="0"/>
              </a:rPr>
              <a:t> pour les </a:t>
            </a:r>
            <a:r>
              <a:rPr lang="nl-NL" altLang="nl-BE" sz="2400" kern="0" err="1">
                <a:latin typeface="Arial" panose="020B0604020202020204" pitchFamily="34" charset="0"/>
                <a:cs typeface="Arial" panose="020B0604020202020204" pitchFamily="34" charset="0"/>
              </a:rPr>
              <a:t>mains</a:t>
            </a:r>
            <a:r>
              <a:rPr lang="fr-FR" altLang="nl-BE" sz="1600" kern="0">
                <a:latin typeface="Arial" panose="020B0604020202020204" pitchFamily="34" charset="0"/>
                <a:cs typeface="Arial" panose="020B0604020202020204" pitchFamily="34" charset="0"/>
              </a:rPr>
              <a:t>.</a:t>
            </a:r>
          </a:p>
        </p:txBody>
      </p:sp>
      <p:pic>
        <p:nvPicPr>
          <p:cNvPr id="33796" name="Image 2">
            <a:extLst>
              <a:ext uri="{FF2B5EF4-FFF2-40B4-BE49-F238E27FC236}">
                <a16:creationId xmlns:a16="http://schemas.microsoft.com/office/drawing/2014/main" id="{9A9F7AB5-16FF-8FEA-6589-EE98AD0339C8}"/>
              </a:ext>
            </a:extLst>
          </p:cNvPr>
          <p:cNvPicPr>
            <a:picLocks noChangeAspect="1"/>
          </p:cNvPicPr>
          <p:nvPr/>
        </p:nvPicPr>
        <p:blipFill rotWithShape="1">
          <a:blip r:embed="rId2">
            <a:extLst>
              <a:ext uri="{28A0092B-C50C-407E-A947-70E740481C1C}">
                <a14:useLocalDpi xmlns:a14="http://schemas.microsoft.com/office/drawing/2010/main" val="0"/>
              </a:ext>
            </a:extLst>
          </a:blip>
          <a:srcRect t="6889" r="8443"/>
          <a:stretch/>
        </p:blipFill>
        <p:spPr bwMode="auto">
          <a:xfrm>
            <a:off x="5365525" y="3797014"/>
            <a:ext cx="5106532" cy="306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3">
            <a:extLst>
              <a:ext uri="{FF2B5EF4-FFF2-40B4-BE49-F238E27FC236}">
                <a16:creationId xmlns:a16="http://schemas.microsoft.com/office/drawing/2014/main" id="{14506A5A-AFEB-05CC-6698-C7DAB3849A44}"/>
              </a:ext>
            </a:extLst>
          </p:cNvPr>
          <p:cNvSpPr txBox="1">
            <a:spLocks noChangeArrowheads="1"/>
          </p:cNvSpPr>
          <p:nvPr/>
        </p:nvSpPr>
        <p:spPr bwMode="auto">
          <a:xfrm>
            <a:off x="1099457" y="2297186"/>
            <a:ext cx="81438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90000" tIns="46800" rIns="90000" bIns="4680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1200"/>
              </a:spcBef>
            </a:pPr>
            <a:r>
              <a:rPr lang="nl-NL" altLang="nl-BE" sz="2400" kern="0">
                <a:cs typeface="Arial" panose="020B0604020202020204" pitchFamily="34" charset="0"/>
              </a:rPr>
              <a:t>Design</a:t>
            </a:r>
          </a:p>
          <a:p>
            <a:pPr lvl="1">
              <a:spcBef>
                <a:spcPts val="600"/>
              </a:spcBef>
              <a:buFontTx/>
              <a:buChar char="-"/>
            </a:pPr>
            <a:r>
              <a:rPr lang="fr-FR" altLang="nl-BE" sz="1600"/>
              <a:t>Etude d’observation des clients à l’entrée d'un magasin vestimentaire</a:t>
            </a:r>
          </a:p>
          <a:p>
            <a:pPr lvl="1">
              <a:spcBef>
                <a:spcPts val="600"/>
              </a:spcBef>
              <a:buFontTx/>
              <a:buChar char="-"/>
            </a:pPr>
            <a:r>
              <a:rPr lang="fr-FR" altLang="nl-BE" sz="1600"/>
              <a:t>3 types de Nudge implémentés sur 5 jours consécutifs: </a:t>
            </a:r>
          </a:p>
          <a:p>
            <a:pPr lvl="2">
              <a:spcBef>
                <a:spcPts val="300"/>
              </a:spcBef>
            </a:pPr>
            <a:r>
              <a:rPr lang="fr-FR" altLang="nl-BE" sz="1600"/>
              <a:t>Modification de propriété du distributeur de gel automatique </a:t>
            </a:r>
          </a:p>
          <a:p>
            <a:pPr lvl="2">
              <a:spcBef>
                <a:spcPts val="300"/>
              </a:spcBef>
            </a:pPr>
            <a:r>
              <a:rPr lang="fr-FR" altLang="nl-BE" sz="1600"/>
              <a:t>Modification d’emplacement </a:t>
            </a:r>
          </a:p>
          <a:p>
            <a:pPr lvl="2">
              <a:spcBef>
                <a:spcPts val="300"/>
              </a:spcBef>
            </a:pPr>
            <a:r>
              <a:rPr lang="fr-FR" altLang="nl-BE" sz="1600"/>
              <a:t>Combinaison des deux types</a:t>
            </a:r>
            <a:endParaRPr lang="fr-FR" altLang="nl-BE" sz="1400"/>
          </a:p>
        </p:txBody>
      </p:sp>
      <p:sp>
        <p:nvSpPr>
          <p:cNvPr id="10" name="Rectangle 3">
            <a:extLst>
              <a:ext uri="{FF2B5EF4-FFF2-40B4-BE49-F238E27FC236}">
                <a16:creationId xmlns:a16="http://schemas.microsoft.com/office/drawing/2014/main" id="{F904128C-6910-4EC2-A672-8AEC7E69A4BF}"/>
              </a:ext>
            </a:extLst>
          </p:cNvPr>
          <p:cNvSpPr txBox="1">
            <a:spLocks noChangeArrowheads="1"/>
          </p:cNvSpPr>
          <p:nvPr/>
        </p:nvSpPr>
        <p:spPr bwMode="auto">
          <a:xfrm>
            <a:off x="1099344" y="4426548"/>
            <a:ext cx="8272462" cy="1028700"/>
          </a:xfrm>
          <a:prstGeom prst="rect">
            <a:avLst/>
          </a:prstGeom>
          <a:noFill/>
          <a:ln w="9525">
            <a:noFill/>
            <a:miter lim="800000"/>
            <a:headEnd/>
            <a:tailEnd/>
          </a:ln>
          <a:extLst>
            <a:ext uri="{91240B29-F687-4F45-9708-019B960494DF}">
              <a14:hiddenLine xmlns:a14="http://schemas.microsoft.com/office/drawing/2010/main" w="12700">
                <a:solidFill>
                  <a:schemeClr val="tx1"/>
                </a:solidFill>
                <a:miter lim="800000"/>
                <a:headEnd/>
                <a:tailEnd/>
              </a14:hiddenLine>
            </a:ext>
          </a:extLst>
        </p:spPr>
        <p:txBody>
          <a:bodyPr lIns="90000" tIns="46800" rIns="90000" bIns="4680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1200"/>
              </a:spcBef>
              <a:defRPr/>
            </a:pPr>
            <a:r>
              <a:rPr lang="nl-NL" altLang="nl-BE" sz="2400" kern="0" err="1">
                <a:latin typeface="Arial" panose="020B0604020202020204" pitchFamily="34" charset="0"/>
                <a:cs typeface="Arial" panose="020B0604020202020204" pitchFamily="34" charset="0"/>
              </a:rPr>
              <a:t>Résultats</a:t>
            </a:r>
            <a:endParaRPr lang="fr-FR" altLang="nl-BE" sz="2400" kern="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3796"/>
                                        </p:tgtEl>
                                        <p:attrNameLst>
                                          <p:attrName>style.visibility</p:attrName>
                                        </p:attrNameLst>
                                      </p:cBhvr>
                                      <p:to>
                                        <p:strVal val="visible"/>
                                      </p:to>
                                    </p:set>
                                    <p:animEffect transition="in" filter="fade">
                                      <p:cBhvr>
                                        <p:cTn id="10"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74394C-233D-E243-9BE6-DE4FD4C1D731}"/>
              </a:ext>
            </a:extLst>
          </p:cNvPr>
          <p:cNvSpPr/>
          <p:nvPr/>
        </p:nvSpPr>
        <p:spPr>
          <a:xfrm>
            <a:off x="5696465" y="0"/>
            <a:ext cx="6495535" cy="6858000"/>
          </a:xfrm>
          <a:prstGeom prst="rect">
            <a:avLst/>
          </a:prstGeom>
          <a:gradFill flip="none" rotWithShape="1">
            <a:gsLst>
              <a:gs pos="0">
                <a:schemeClr val="tx2">
                  <a:lumMod val="75000"/>
                  <a:alpha val="0"/>
                </a:schemeClr>
              </a:gs>
              <a:gs pos="100000">
                <a:schemeClr val="tx2">
                  <a:lumMod val="75000"/>
                  <a:alpha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1">
            <a:extLst>
              <a:ext uri="{FF2B5EF4-FFF2-40B4-BE49-F238E27FC236}">
                <a16:creationId xmlns:a16="http://schemas.microsoft.com/office/drawing/2014/main" id="{FED67A8B-69FA-0441-9C57-876824599012}"/>
              </a:ext>
            </a:extLst>
          </p:cNvPr>
          <p:cNvSpPr txBox="1">
            <a:spLocks/>
          </p:cNvSpPr>
          <p:nvPr/>
        </p:nvSpPr>
        <p:spPr>
          <a:xfrm>
            <a:off x="391199" y="4392258"/>
            <a:ext cx="10800000" cy="1754657"/>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200" b="1" kern="1200">
                <a:solidFill>
                  <a:schemeClr val="tx2"/>
                </a:solidFill>
                <a:latin typeface="+mj-lt"/>
                <a:ea typeface="+mj-ea"/>
                <a:cs typeface="+mj-cs"/>
              </a:defRPr>
            </a:lvl1pPr>
          </a:lstStyle>
          <a:p>
            <a:pPr lvl="0">
              <a:spcAft>
                <a:spcPts val="2000"/>
              </a:spcAft>
            </a:pPr>
            <a:r>
              <a:rPr lang="nl-BE" sz="4000">
                <a:solidFill>
                  <a:schemeClr val="bg1"/>
                </a:solidFill>
                <a:latin typeface="+mn-lt"/>
              </a:rPr>
              <a:t>Prof. Stephan Van den </a:t>
            </a:r>
            <a:r>
              <a:rPr lang="nl-BE" sz="4000" err="1">
                <a:solidFill>
                  <a:schemeClr val="bg1"/>
                </a:solidFill>
                <a:latin typeface="+mn-lt"/>
              </a:rPr>
              <a:t>Broucke</a:t>
            </a:r>
            <a:br>
              <a:rPr lang="nl-BE" sz="4000">
                <a:solidFill>
                  <a:schemeClr val="bg1"/>
                </a:solidFill>
                <a:latin typeface="+mn-lt"/>
              </a:rPr>
            </a:br>
            <a:r>
              <a:rPr lang="fr-FR" sz="4000" b="0">
                <a:solidFill>
                  <a:schemeClr val="bg1"/>
                </a:solidFill>
                <a:latin typeface="+mn-lt"/>
              </a:rPr>
              <a:t>Faculté de Psychologie et des Sciences </a:t>
            </a:r>
            <a:br>
              <a:rPr lang="fr-FR" sz="4000" b="0">
                <a:solidFill>
                  <a:schemeClr val="bg1"/>
                </a:solidFill>
                <a:latin typeface="+mn-lt"/>
              </a:rPr>
            </a:br>
            <a:r>
              <a:rPr lang="fr-FR" sz="4000" b="0">
                <a:solidFill>
                  <a:schemeClr val="bg1"/>
                </a:solidFill>
                <a:latin typeface="+mn-lt"/>
              </a:rPr>
              <a:t>de l’Education, </a:t>
            </a:r>
            <a:r>
              <a:rPr lang="nl-BE" sz="4000" b="0">
                <a:solidFill>
                  <a:schemeClr val="bg1"/>
                </a:solidFill>
                <a:latin typeface="+mn-lt"/>
              </a:rPr>
              <a:t>UCL</a:t>
            </a:r>
            <a:endParaRPr lang="nl-BE" sz="4000" b="0">
              <a:solidFill>
                <a:schemeClr val="bg1"/>
              </a:solidFill>
              <a:highlight>
                <a:srgbClr val="FFFF00"/>
              </a:highlight>
              <a:latin typeface="+mn-lt"/>
            </a:endParaRPr>
          </a:p>
        </p:txBody>
      </p:sp>
      <p:sp>
        <p:nvSpPr>
          <p:cNvPr id="4" name="Titre 1">
            <a:extLst>
              <a:ext uri="{FF2B5EF4-FFF2-40B4-BE49-F238E27FC236}">
                <a16:creationId xmlns:a16="http://schemas.microsoft.com/office/drawing/2014/main" id="{0DAED21C-E67F-C647-A092-A9F7F1143BB0}"/>
              </a:ext>
            </a:extLst>
          </p:cNvPr>
          <p:cNvSpPr txBox="1">
            <a:spLocks/>
          </p:cNvSpPr>
          <p:nvPr/>
        </p:nvSpPr>
        <p:spPr>
          <a:xfrm>
            <a:off x="391199" y="1074509"/>
            <a:ext cx="11252985" cy="1051057"/>
          </a:xfrm>
          <a:prstGeom prst="rect">
            <a:avLst/>
          </a:prstGeom>
        </p:spPr>
        <p:txBody>
          <a:bodyPr vert="horz" wrap="square" lIns="0" tIns="0" rIns="0" bIns="0" rtlCol="0" anchor="t" anchorCtr="0">
            <a:spAutoFit/>
          </a:bodyPr>
          <a:lstStyle>
            <a:lvl1pPr algn="l" defTabSz="914400" rtl="0" eaLnBrk="1" latinLnBrk="0" hangingPunct="1">
              <a:lnSpc>
                <a:spcPct val="85000"/>
              </a:lnSpc>
              <a:spcBef>
                <a:spcPct val="0"/>
              </a:spcBef>
              <a:buNone/>
              <a:defRPr sz="3200" b="1" kern="1200">
                <a:solidFill>
                  <a:schemeClr val="tx2"/>
                </a:solidFill>
                <a:latin typeface="+mj-lt"/>
                <a:ea typeface="+mj-ea"/>
                <a:cs typeface="+mj-cs"/>
              </a:defRPr>
            </a:lvl1pPr>
          </a:lstStyle>
          <a:p>
            <a:pPr lvl="0">
              <a:spcAft>
                <a:spcPts val="2000"/>
              </a:spcAft>
            </a:pPr>
            <a:r>
              <a:rPr lang="fr-FR" sz="4000" b="0">
                <a:solidFill>
                  <a:schemeClr val="bg1"/>
                </a:solidFill>
                <a:latin typeface="+mn-lt"/>
              </a:rPr>
              <a:t>Le </a:t>
            </a:r>
            <a:r>
              <a:rPr lang="fr-FR" sz="4000" b="0" err="1">
                <a:solidFill>
                  <a:schemeClr val="bg1"/>
                </a:solidFill>
                <a:latin typeface="+mn-lt"/>
              </a:rPr>
              <a:t>nudging</a:t>
            </a:r>
            <a:r>
              <a:rPr lang="fr-FR" sz="4000" b="0">
                <a:solidFill>
                  <a:schemeClr val="bg1"/>
                </a:solidFill>
                <a:latin typeface="+mn-lt"/>
              </a:rPr>
              <a:t> pour un comportement sain, </a:t>
            </a:r>
            <a:br>
              <a:rPr lang="fr-FR" sz="4000" b="0">
                <a:solidFill>
                  <a:schemeClr val="bg1"/>
                </a:solidFill>
                <a:latin typeface="+mn-lt"/>
              </a:rPr>
            </a:br>
            <a:r>
              <a:rPr lang="fr-FR" sz="4000" b="0">
                <a:solidFill>
                  <a:schemeClr val="bg1"/>
                </a:solidFill>
                <a:latin typeface="+mn-lt"/>
              </a:rPr>
              <a:t>durable et sûr : opportunités, effets et limites </a:t>
            </a:r>
            <a:endParaRPr lang="nl-BE" sz="4000" b="0">
              <a:solidFill>
                <a:schemeClr val="bg1"/>
              </a:solidFill>
              <a:highlight>
                <a:srgbClr val="FFFF00"/>
              </a:highlight>
              <a:latin typeface="+mn-lt"/>
            </a:endParaRPr>
          </a:p>
        </p:txBody>
      </p:sp>
    </p:spTree>
    <p:extLst>
      <p:ext uri="{BB962C8B-B14F-4D97-AF65-F5344CB8AC3E}">
        <p14:creationId xmlns:p14="http://schemas.microsoft.com/office/powerpoint/2010/main" val="560049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30CEBA60-C7D3-B5F9-AA72-ACC8372974DC}"/>
              </a:ext>
            </a:extLst>
          </p:cNvPr>
          <p:cNvSpPr>
            <a:spLocks noGrp="1" noChangeArrowheads="1"/>
          </p:cNvSpPr>
          <p:nvPr>
            <p:ph type="title"/>
          </p:nvPr>
        </p:nvSpPr>
        <p:spPr>
          <a:xfrm>
            <a:off x="1981200" y="329068"/>
            <a:ext cx="8229600" cy="693028"/>
          </a:xfrm>
        </p:spPr>
        <p:txBody>
          <a:bodyPr/>
          <a:lstStyle/>
          <a:p>
            <a:pPr algn="ctr">
              <a:lnSpc>
                <a:spcPct val="90000"/>
              </a:lnSpc>
              <a:defRPr/>
            </a:pPr>
            <a:r>
              <a:rPr lang="fr-BE" altLang="nl-BE" sz="3600" b="0" kern="0">
                <a:solidFill>
                  <a:srgbClr val="2D2D8A"/>
                </a:solidFill>
                <a:latin typeface="Arial"/>
                <a:ea typeface="ＭＳ Ｐゴシック" pitchFamily="34" charset="-128"/>
              </a:rPr>
              <a:t>Conclusion: l’efficacité du nudging </a:t>
            </a:r>
          </a:p>
        </p:txBody>
      </p:sp>
      <p:sp>
        <p:nvSpPr>
          <p:cNvPr id="34819" name="Tijdelijke aanduiding voor inhoud 2">
            <a:extLst>
              <a:ext uri="{FF2B5EF4-FFF2-40B4-BE49-F238E27FC236}">
                <a16:creationId xmlns:a16="http://schemas.microsoft.com/office/drawing/2014/main" id="{3ADB2540-E158-5D5E-B293-2419B8C27672}"/>
              </a:ext>
            </a:extLst>
          </p:cNvPr>
          <p:cNvSpPr>
            <a:spLocks noGrp="1" noChangeArrowheads="1"/>
          </p:cNvSpPr>
          <p:nvPr>
            <p:ph idx="1"/>
          </p:nvPr>
        </p:nvSpPr>
        <p:spPr>
          <a:xfrm>
            <a:off x="1197428" y="1693636"/>
            <a:ext cx="9470568" cy="4537075"/>
          </a:xfrm>
        </p:spPr>
        <p:txBody>
          <a:bodyPr/>
          <a:lstStyle/>
          <a:p>
            <a:pPr>
              <a:lnSpc>
                <a:spcPct val="100000"/>
              </a:lnSpc>
              <a:spcBef>
                <a:spcPts val="1200"/>
              </a:spcBef>
              <a:buClrTx/>
            </a:pPr>
            <a:r>
              <a:rPr lang="nl-NL" altLang="nl-BE" err="1">
                <a:latin typeface="Arial" panose="020B0604020202020204" pitchFamily="34" charset="0"/>
                <a:cs typeface="Arial" panose="020B0604020202020204" pitchFamily="34" charset="0"/>
              </a:rPr>
              <a:t>Résultats</a:t>
            </a:r>
            <a:r>
              <a:rPr lang="nl-NL" altLang="nl-BE">
                <a:latin typeface="Arial" panose="020B0604020202020204" pitchFamily="34" charset="0"/>
                <a:cs typeface="Arial" panose="020B0604020202020204" pitchFamily="34" charset="0"/>
              </a:rPr>
              <a:t> </a:t>
            </a:r>
            <a:r>
              <a:rPr lang="nl-NL" altLang="nl-BE" err="1">
                <a:latin typeface="Arial" panose="020B0604020202020204" pitchFamily="34" charset="0"/>
                <a:cs typeface="Arial" panose="020B0604020202020204" pitchFamily="34" charset="0"/>
              </a:rPr>
              <a:t>préliminaires</a:t>
            </a:r>
            <a:r>
              <a:rPr lang="nl-NL" altLang="nl-BE">
                <a:latin typeface="Arial" panose="020B0604020202020204" pitchFamily="34" charset="0"/>
                <a:cs typeface="Arial" panose="020B0604020202020204" pitchFamily="34" charset="0"/>
              </a:rPr>
              <a:t> intéressants</a:t>
            </a:r>
          </a:p>
          <a:p>
            <a:pPr lvl="1">
              <a:lnSpc>
                <a:spcPct val="100000"/>
              </a:lnSpc>
              <a:spcBef>
                <a:spcPts val="400"/>
              </a:spcBef>
              <a:buClrTx/>
            </a:pPr>
            <a:r>
              <a:rPr lang="nl-NL" altLang="nl-BE" sz="1800" err="1">
                <a:latin typeface="Arial" panose="020B0604020202020204" pitchFamily="34" charset="0"/>
                <a:cs typeface="Arial" panose="020B0604020202020204" pitchFamily="34" charset="0"/>
              </a:rPr>
              <a:t>Différentes</a:t>
            </a:r>
            <a:r>
              <a:rPr lang="nl-NL" altLang="nl-BE" sz="1800">
                <a:latin typeface="Arial" panose="020B0604020202020204" pitchFamily="34" charset="0"/>
                <a:cs typeface="Arial" panose="020B0604020202020204" pitchFamily="34" charset="0"/>
              </a:rPr>
              <a:t> et méta-analyses </a:t>
            </a:r>
            <a:r>
              <a:rPr lang="nl-NL" altLang="nl-BE" sz="1800" err="1">
                <a:latin typeface="Arial" panose="020B0604020202020204" pitchFamily="34" charset="0"/>
                <a:cs typeface="Arial" panose="020B0604020202020204" pitchFamily="34" charset="0"/>
              </a:rPr>
              <a:t>montrent</a:t>
            </a:r>
            <a:r>
              <a:rPr lang="nl-NL" altLang="nl-BE" sz="1800">
                <a:latin typeface="Arial" panose="020B0604020202020204" pitchFamily="34" charset="0"/>
                <a:cs typeface="Arial" panose="020B0604020202020204" pitchFamily="34" charset="0"/>
              </a:rPr>
              <a:t> des </a:t>
            </a:r>
            <a:r>
              <a:rPr lang="nl-NL" altLang="nl-BE" sz="1800" err="1">
                <a:latin typeface="Arial" panose="020B0604020202020204" pitchFamily="34" charset="0"/>
                <a:cs typeface="Arial" panose="020B0604020202020204" pitchFamily="34" charset="0"/>
              </a:rPr>
              <a:t>effets</a:t>
            </a:r>
            <a:r>
              <a:rPr lang="nl-NL" altLang="nl-BE" sz="1800">
                <a:latin typeface="Arial" panose="020B0604020202020204" pitchFamily="34" charset="0"/>
                <a:cs typeface="Arial" panose="020B0604020202020204" pitchFamily="34" charset="0"/>
              </a:rPr>
              <a:t> </a:t>
            </a:r>
            <a:r>
              <a:rPr lang="nl-NL" altLang="nl-BE" sz="1800" err="1">
                <a:latin typeface="Arial" panose="020B0604020202020204" pitchFamily="34" charset="0"/>
                <a:cs typeface="Arial" panose="020B0604020202020204" pitchFamily="34" charset="0"/>
              </a:rPr>
              <a:t>significatifs</a:t>
            </a:r>
            <a:r>
              <a:rPr lang="nl-NL" altLang="nl-BE" sz="1800">
                <a:latin typeface="Arial" panose="020B0604020202020204" pitchFamily="34" charset="0"/>
                <a:cs typeface="Arial" panose="020B0604020202020204" pitchFamily="34" charset="0"/>
              </a:rPr>
              <a:t> de nudging </a:t>
            </a:r>
            <a:r>
              <a:rPr lang="nl-NL" altLang="nl-BE" sz="1800" err="1">
                <a:latin typeface="Arial" panose="020B0604020202020204" pitchFamily="34" charset="0"/>
                <a:cs typeface="Arial" panose="020B0604020202020204" pitchFamily="34" charset="0"/>
              </a:rPr>
              <a:t>sur</a:t>
            </a:r>
            <a:r>
              <a:rPr lang="nl-NL" altLang="nl-BE" sz="1800">
                <a:latin typeface="Arial" panose="020B0604020202020204" pitchFamily="34" charset="0"/>
                <a:cs typeface="Arial" panose="020B0604020202020204" pitchFamily="34" charset="0"/>
              </a:rPr>
              <a:t> divers </a:t>
            </a:r>
            <a:r>
              <a:rPr lang="nl-NL" altLang="nl-BE" sz="1800" err="1">
                <a:latin typeface="Arial" panose="020B0604020202020204" pitchFamily="34" charset="0"/>
                <a:cs typeface="Arial" panose="020B0604020202020204" pitchFamily="34" charset="0"/>
              </a:rPr>
              <a:t>comportements</a:t>
            </a:r>
            <a:r>
              <a:rPr lang="nl-NL" altLang="nl-BE" sz="1800">
                <a:latin typeface="Arial" panose="020B0604020202020204" pitchFamily="34" charset="0"/>
                <a:cs typeface="Arial" panose="020B0604020202020204" pitchFamily="34" charset="0"/>
              </a:rPr>
              <a:t> liés à la santé et </a:t>
            </a:r>
            <a:r>
              <a:rPr lang="nl-NL" altLang="nl-BE" sz="1800" err="1">
                <a:latin typeface="Arial" panose="020B0604020202020204" pitchFamily="34" charset="0"/>
                <a:cs typeface="Arial" panose="020B0604020202020204" pitchFamily="34" charset="0"/>
              </a:rPr>
              <a:t>le</a:t>
            </a:r>
            <a:r>
              <a:rPr lang="nl-NL" altLang="nl-BE" sz="1800">
                <a:latin typeface="Arial" panose="020B0604020202020204" pitchFamily="34" charset="0"/>
                <a:cs typeface="Arial" panose="020B0604020202020204" pitchFamily="34" charset="0"/>
              </a:rPr>
              <a:t> </a:t>
            </a:r>
            <a:r>
              <a:rPr lang="nl-NL" altLang="nl-BE" sz="1800" err="1">
                <a:latin typeface="Arial" panose="020B0604020202020204" pitchFamily="34" charset="0"/>
                <a:cs typeface="Arial" panose="020B0604020202020204" pitchFamily="34" charset="0"/>
              </a:rPr>
              <a:t>développement</a:t>
            </a:r>
            <a:r>
              <a:rPr lang="nl-NL" altLang="nl-BE" sz="1800">
                <a:latin typeface="Arial" panose="020B0604020202020204" pitchFamily="34" charset="0"/>
                <a:cs typeface="Arial" panose="020B0604020202020204" pitchFamily="34" charset="0"/>
              </a:rPr>
              <a:t> </a:t>
            </a:r>
            <a:r>
              <a:rPr lang="nl-NL" altLang="nl-BE" sz="1800" err="1">
                <a:latin typeface="Arial" panose="020B0604020202020204" pitchFamily="34" charset="0"/>
                <a:cs typeface="Arial" panose="020B0604020202020204" pitchFamily="34" charset="0"/>
              </a:rPr>
              <a:t>durable</a:t>
            </a:r>
            <a:endParaRPr lang="nl-NL" altLang="nl-BE" sz="1800">
              <a:latin typeface="Arial" panose="020B0604020202020204" pitchFamily="34" charset="0"/>
              <a:cs typeface="Arial" panose="020B0604020202020204" pitchFamily="34" charset="0"/>
            </a:endParaRPr>
          </a:p>
          <a:p>
            <a:pPr lvl="1">
              <a:lnSpc>
                <a:spcPct val="100000"/>
              </a:lnSpc>
              <a:spcBef>
                <a:spcPts val="400"/>
              </a:spcBef>
              <a:buClrTx/>
            </a:pPr>
            <a:r>
              <a:rPr lang="nl-NL" altLang="nl-BE" sz="1800" err="1">
                <a:latin typeface="Arial" panose="020B0604020202020204" pitchFamily="34" charset="0"/>
                <a:cs typeface="Arial" panose="020B0604020202020204" pitchFamily="34" charset="0"/>
              </a:rPr>
              <a:t>Davantage</a:t>
            </a:r>
            <a:r>
              <a:rPr lang="nl-NL" altLang="nl-BE" sz="1800">
                <a:latin typeface="Arial" panose="020B0604020202020204" pitchFamily="34" charset="0"/>
                <a:cs typeface="Arial" panose="020B0604020202020204" pitchFamily="34" charset="0"/>
              </a:rPr>
              <a:t> de placement et les </a:t>
            </a:r>
            <a:r>
              <a:rPr lang="nl-NL" altLang="nl-BE" sz="1800" err="1">
                <a:latin typeface="Arial" panose="020B0604020202020204" pitchFamily="34" charset="0"/>
                <a:cs typeface="Arial" panose="020B0604020202020204" pitchFamily="34" charset="0"/>
              </a:rPr>
              <a:t>nudges</a:t>
            </a:r>
            <a:r>
              <a:rPr lang="nl-NL" altLang="nl-BE" sz="1800">
                <a:latin typeface="Arial" panose="020B0604020202020204" pitchFamily="34" charset="0"/>
                <a:cs typeface="Arial" panose="020B0604020202020204" pitchFamily="34" charset="0"/>
              </a:rPr>
              <a:t> combinés (placement + </a:t>
            </a:r>
            <a:r>
              <a:rPr lang="nl-NL" altLang="nl-BE" sz="1800" err="1">
                <a:latin typeface="Arial" panose="020B0604020202020204" pitchFamily="34" charset="0"/>
                <a:cs typeface="Arial" panose="020B0604020202020204" pitchFamily="34" charset="0"/>
              </a:rPr>
              <a:t>propriétés</a:t>
            </a:r>
            <a:r>
              <a:rPr lang="nl-NL" altLang="nl-BE" sz="1800">
                <a:latin typeface="Arial" panose="020B0604020202020204" pitchFamily="34" charset="0"/>
                <a:cs typeface="Arial" panose="020B0604020202020204" pitchFamily="34" charset="0"/>
              </a:rPr>
              <a:t>) </a:t>
            </a:r>
            <a:r>
              <a:rPr lang="nl-NL" altLang="nl-BE" sz="1800" err="1">
                <a:latin typeface="Arial" panose="020B0604020202020204" pitchFamily="34" charset="0"/>
                <a:cs typeface="Arial" panose="020B0604020202020204" pitchFamily="34" charset="0"/>
              </a:rPr>
              <a:t>sont</a:t>
            </a:r>
            <a:r>
              <a:rPr lang="nl-NL" altLang="nl-BE" sz="1800">
                <a:latin typeface="Arial" panose="020B0604020202020204" pitchFamily="34" charset="0"/>
                <a:cs typeface="Arial" panose="020B0604020202020204" pitchFamily="34" charset="0"/>
              </a:rPr>
              <a:t> </a:t>
            </a:r>
            <a:r>
              <a:rPr lang="nl-NL" altLang="nl-BE" sz="1800" err="1">
                <a:latin typeface="Arial" panose="020B0604020202020204" pitchFamily="34" charset="0"/>
                <a:cs typeface="Arial" panose="020B0604020202020204" pitchFamily="34" charset="0"/>
              </a:rPr>
              <a:t>efficaces</a:t>
            </a:r>
            <a:endParaRPr lang="nl-NL" altLang="nl-BE" sz="1800">
              <a:latin typeface="Arial" panose="020B0604020202020204" pitchFamily="34" charset="0"/>
              <a:cs typeface="Arial" panose="020B0604020202020204" pitchFamily="34" charset="0"/>
            </a:endParaRPr>
          </a:p>
          <a:p>
            <a:pPr>
              <a:lnSpc>
                <a:spcPct val="100000"/>
              </a:lnSpc>
              <a:spcBef>
                <a:spcPts val="400"/>
              </a:spcBef>
              <a:buClrTx/>
            </a:pPr>
            <a:r>
              <a:rPr lang="nl-NL" altLang="nl-BE" err="1">
                <a:latin typeface="Arial" panose="020B0604020202020204" pitchFamily="34" charset="0"/>
                <a:cs typeface="Arial" panose="020B0604020202020204" pitchFamily="34" charset="0"/>
              </a:rPr>
              <a:t>Limites</a:t>
            </a:r>
            <a:r>
              <a:rPr lang="nl-NL" altLang="nl-BE">
                <a:latin typeface="Arial" panose="020B0604020202020204" pitchFamily="34" charset="0"/>
                <a:cs typeface="Arial" panose="020B0604020202020204" pitchFamily="34" charset="0"/>
              </a:rPr>
              <a:t> </a:t>
            </a:r>
          </a:p>
          <a:p>
            <a:pPr lvl="1">
              <a:lnSpc>
                <a:spcPct val="100000"/>
              </a:lnSpc>
              <a:spcBef>
                <a:spcPts val="400"/>
              </a:spcBef>
              <a:buClrTx/>
            </a:pPr>
            <a:r>
              <a:rPr lang="nl-NL" altLang="nl-BE" sz="1800" err="1">
                <a:latin typeface="Arial" panose="020B0604020202020204" pitchFamily="34" charset="0"/>
                <a:cs typeface="Arial" panose="020B0604020202020204" pitchFamily="34" charset="0"/>
              </a:rPr>
              <a:t>Limites</a:t>
            </a:r>
            <a:r>
              <a:rPr lang="nl-NL" altLang="nl-BE" sz="1800">
                <a:latin typeface="Arial" panose="020B0604020202020204" pitchFamily="34" charset="0"/>
                <a:cs typeface="Arial" panose="020B0604020202020204" pitchFamily="34" charset="0"/>
              </a:rPr>
              <a:t> </a:t>
            </a:r>
            <a:r>
              <a:rPr lang="nl-NL" altLang="nl-BE" sz="1800" err="1">
                <a:latin typeface="Arial" panose="020B0604020202020204" pitchFamily="34" charset="0"/>
                <a:cs typeface="Arial" panose="020B0604020202020204" pitchFamily="34" charset="0"/>
              </a:rPr>
              <a:t>méthodologiques</a:t>
            </a:r>
            <a:r>
              <a:rPr lang="nl-NL" altLang="nl-BE" sz="1800">
                <a:latin typeface="Arial" panose="020B0604020202020204" pitchFamily="34" charset="0"/>
                <a:cs typeface="Arial" panose="020B0604020202020204" pitchFamily="34" charset="0"/>
              </a:rPr>
              <a:t> </a:t>
            </a:r>
            <a:r>
              <a:rPr lang="nl-NL" altLang="nl-BE" sz="1800" err="1">
                <a:latin typeface="Arial" panose="020B0604020202020204" pitchFamily="34" charset="0"/>
                <a:cs typeface="Arial" panose="020B0604020202020204" pitchFamily="34" charset="0"/>
              </a:rPr>
              <a:t>d’études</a:t>
            </a:r>
            <a:r>
              <a:rPr lang="nl-NL" altLang="nl-BE" sz="1800">
                <a:latin typeface="Arial" panose="020B0604020202020204" pitchFamily="34" charset="0"/>
                <a:cs typeface="Arial" panose="020B0604020202020204" pitchFamily="34" charset="0"/>
              </a:rPr>
              <a:t> de </a:t>
            </a:r>
            <a:r>
              <a:rPr lang="nl-NL" altLang="nl-BE" sz="1800" err="1">
                <a:latin typeface="Arial" panose="020B0604020202020204" pitchFamily="34" charset="0"/>
                <a:cs typeface="Arial" panose="020B0604020202020204" pitchFamily="34" charset="0"/>
              </a:rPr>
              <a:t>terrain</a:t>
            </a:r>
            <a:endParaRPr lang="nl-NL" altLang="nl-BE" sz="1800">
              <a:latin typeface="Arial" panose="020B0604020202020204" pitchFamily="34" charset="0"/>
              <a:cs typeface="Arial" panose="020B0604020202020204" pitchFamily="34" charset="0"/>
            </a:endParaRPr>
          </a:p>
          <a:p>
            <a:pPr lvl="1">
              <a:lnSpc>
                <a:spcPct val="100000"/>
              </a:lnSpc>
              <a:spcBef>
                <a:spcPts val="400"/>
              </a:spcBef>
              <a:buClrTx/>
            </a:pPr>
            <a:r>
              <a:rPr lang="fr-FR" altLang="nl-BE" sz="1800">
                <a:latin typeface="Arial" panose="020B0604020202020204" pitchFamily="34" charset="0"/>
                <a:cs typeface="Arial" panose="020B0604020202020204" pitchFamily="34" charset="0"/>
              </a:rPr>
              <a:t>L’efficacité relative des </a:t>
            </a:r>
            <a:r>
              <a:rPr lang="fr-FR" altLang="nl-BE" sz="1800" err="1">
                <a:latin typeface="Arial" panose="020B0604020202020204" pitchFamily="34" charset="0"/>
                <a:cs typeface="Arial" panose="020B0604020202020204" pitchFamily="34" charset="0"/>
              </a:rPr>
              <a:t>nudges</a:t>
            </a:r>
            <a:r>
              <a:rPr lang="fr-FR" altLang="nl-BE" sz="1800">
                <a:latin typeface="Arial" panose="020B0604020202020204" pitchFamily="34" charset="0"/>
                <a:cs typeface="Arial" panose="020B0604020202020204" pitchFamily="34" charset="0"/>
              </a:rPr>
              <a:t> de type 1 et de type 2 n'est pas encore bien connue</a:t>
            </a:r>
            <a:endParaRPr lang="nl-NL" altLang="nl-BE" sz="1800">
              <a:latin typeface="Arial" panose="020B0604020202020204" pitchFamily="34" charset="0"/>
              <a:cs typeface="Arial" panose="020B0604020202020204" pitchFamily="34" charset="0"/>
            </a:endParaRPr>
          </a:p>
          <a:p>
            <a:pPr lvl="1">
              <a:lnSpc>
                <a:spcPct val="100000"/>
              </a:lnSpc>
              <a:spcBef>
                <a:spcPts val="400"/>
              </a:spcBef>
              <a:buClrTx/>
            </a:pPr>
            <a:r>
              <a:rPr lang="fr-FR" altLang="nl-BE" sz="1800">
                <a:latin typeface="Arial" panose="020B0604020202020204" pitchFamily="34" charset="0"/>
                <a:cs typeface="Arial" panose="020B0604020202020204" pitchFamily="34" charset="0"/>
              </a:rPr>
              <a:t>Les conditions d’efficacité ne sont pas encore bien investiguées</a:t>
            </a:r>
          </a:p>
          <a:p>
            <a:pPr lvl="1">
              <a:lnSpc>
                <a:spcPct val="100000"/>
              </a:lnSpc>
              <a:spcBef>
                <a:spcPts val="400"/>
              </a:spcBef>
              <a:buClrTx/>
            </a:pPr>
            <a:r>
              <a:rPr lang="fr-FR" altLang="nl-BE" sz="1800">
                <a:latin typeface="Arial" panose="020B0604020202020204" pitchFamily="34" charset="0"/>
                <a:cs typeface="Arial" panose="020B0604020202020204" pitchFamily="34" charset="0"/>
              </a:rPr>
              <a:t>Jusqu'à présent, peu de preuves empiriques pour un impact durable sur le comportement </a:t>
            </a:r>
            <a:endParaRPr lang="nl-NL" altLang="nl-BE" sz="1800">
              <a:latin typeface="Arial" panose="020B0604020202020204" pitchFamily="34" charset="0"/>
              <a:cs typeface="Arial" panose="020B0604020202020204" pitchFamily="34" charset="0"/>
            </a:endParaRPr>
          </a:p>
          <a:p>
            <a:pPr>
              <a:spcBef>
                <a:spcPts val="1200"/>
              </a:spcBef>
            </a:pPr>
            <a:endParaRPr lang="nl-NL" altLang="nl-BE">
              <a:latin typeface="Arial" panose="020B0604020202020204" pitchFamily="34" charset="0"/>
              <a:cs typeface="Arial" panose="020B0604020202020204" pitchFamily="34" charset="0"/>
            </a:endParaRPr>
          </a:p>
          <a:p>
            <a:pPr>
              <a:spcBef>
                <a:spcPts val="1200"/>
              </a:spcBef>
            </a:pPr>
            <a:endParaRPr lang="nl-NL" altLang="nl-BE">
              <a:latin typeface="Arial" panose="020B0604020202020204" pitchFamily="34" charset="0"/>
              <a:cs typeface="Arial" panose="020B0604020202020204" pitchFamily="34" charset="0"/>
            </a:endParaRPr>
          </a:p>
        </p:txBody>
      </p:sp>
      <p:pic>
        <p:nvPicPr>
          <p:cNvPr id="34820" name="Image 3">
            <a:extLst>
              <a:ext uri="{FF2B5EF4-FFF2-40B4-BE49-F238E27FC236}">
                <a16:creationId xmlns:a16="http://schemas.microsoft.com/office/drawing/2014/main" id="{13D9452B-9FFA-B584-5E54-52F4599AD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64" y="4652963"/>
            <a:ext cx="2543175"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48181C5-1166-41FB-87A2-30548146D116}"/>
              </a:ext>
            </a:extLst>
          </p:cNvPr>
          <p:cNvSpPr>
            <a:spLocks noGrp="1" noChangeArrowheads="1"/>
          </p:cNvSpPr>
          <p:nvPr>
            <p:ph type="title"/>
          </p:nvPr>
        </p:nvSpPr>
        <p:spPr>
          <a:xfrm>
            <a:off x="1" y="314780"/>
            <a:ext cx="12192000" cy="762000"/>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a:lnSpc>
                <a:spcPct val="90000"/>
              </a:lnSpc>
              <a:defRPr/>
            </a:pPr>
            <a:r>
              <a:rPr lang="fr-FR" altLang="nl-BE" sz="3600" b="0" kern="0">
                <a:solidFill>
                  <a:srgbClr val="2D2D8A"/>
                </a:solidFill>
                <a:latin typeface="Arial"/>
                <a:ea typeface="ＭＳ Ｐゴシック" pitchFamily="34" charset="-128"/>
              </a:rPr>
              <a:t>Conception d'une intervention de </a:t>
            </a:r>
            <a:r>
              <a:rPr lang="fr-FR" altLang="nl-BE" sz="3600" b="0" kern="0" err="1">
                <a:solidFill>
                  <a:srgbClr val="2D2D8A"/>
                </a:solidFill>
                <a:latin typeface="Arial"/>
                <a:ea typeface="ＭＳ Ｐゴシック" pitchFamily="34" charset="-128"/>
              </a:rPr>
              <a:t>nudging</a:t>
            </a:r>
            <a:r>
              <a:rPr lang="fr-FR" altLang="nl-BE" sz="3600" b="0" kern="0">
                <a:solidFill>
                  <a:srgbClr val="2D2D8A"/>
                </a:solidFill>
                <a:latin typeface="Arial"/>
                <a:ea typeface="ＭＳ Ｐゴシック" pitchFamily="34" charset="-128"/>
              </a:rPr>
              <a:t> </a:t>
            </a:r>
            <a:endParaRPr lang="nl-NL" altLang="nl-BE" sz="3600" b="0" kern="0">
              <a:solidFill>
                <a:srgbClr val="2D2D8A"/>
              </a:solidFill>
              <a:latin typeface="Arial"/>
              <a:ea typeface="ＭＳ Ｐゴシック" pitchFamily="34" charset="-128"/>
            </a:endParaRPr>
          </a:p>
        </p:txBody>
      </p:sp>
      <p:sp>
        <p:nvSpPr>
          <p:cNvPr id="11" name="Rectangle 3">
            <a:extLst>
              <a:ext uri="{FF2B5EF4-FFF2-40B4-BE49-F238E27FC236}">
                <a16:creationId xmlns:a16="http://schemas.microsoft.com/office/drawing/2014/main" id="{4C2D7C19-6A0B-4171-A65C-D997CEAA1567}"/>
              </a:ext>
            </a:extLst>
          </p:cNvPr>
          <p:cNvSpPr txBox="1">
            <a:spLocks noChangeArrowheads="1"/>
          </p:cNvSpPr>
          <p:nvPr/>
        </p:nvSpPr>
        <p:spPr bwMode="auto">
          <a:xfrm>
            <a:off x="2208213" y="4610100"/>
            <a:ext cx="8272462" cy="1028700"/>
          </a:xfrm>
          <a:prstGeom prst="rect">
            <a:avLst/>
          </a:prstGeom>
          <a:noFill/>
          <a:ln w="9525">
            <a:noFill/>
            <a:miter lim="800000"/>
            <a:headEnd/>
            <a:tailEnd/>
          </a:ln>
          <a:extLst>
            <a:ext uri="{91240B29-F687-4F45-9708-019B960494DF}">
              <a14:hiddenLine xmlns:a14="http://schemas.microsoft.com/office/drawing/2010/main" w="12700">
                <a:solidFill>
                  <a:schemeClr val="tx1"/>
                </a:solidFill>
                <a:miter lim="800000"/>
                <a:headEnd/>
                <a:tailEnd/>
              </a14:hiddenLine>
            </a:ext>
          </a:extLst>
        </p:spPr>
        <p:txBody>
          <a:bodyPr lIns="90000" tIns="46800" rIns="90000" bIns="4680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1200"/>
              </a:spcBef>
              <a:defRPr/>
            </a:pPr>
            <a:endParaRPr lang="fr-FR" altLang="nl-BE" sz="1600" kern="0"/>
          </a:p>
        </p:txBody>
      </p:sp>
      <p:pic>
        <p:nvPicPr>
          <p:cNvPr id="36868" name="Image 1">
            <a:extLst>
              <a:ext uri="{FF2B5EF4-FFF2-40B4-BE49-F238E27FC236}">
                <a16:creationId xmlns:a16="http://schemas.microsoft.com/office/drawing/2014/main" id="{26A8D52B-A5E8-88C1-2338-0EE13B0E84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9357" y="5170713"/>
            <a:ext cx="282575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Image 3">
            <a:extLst>
              <a:ext uri="{FF2B5EF4-FFF2-40B4-BE49-F238E27FC236}">
                <a16:creationId xmlns:a16="http://schemas.microsoft.com/office/drawing/2014/main" id="{765E42C7-378D-AF77-4587-A614154D56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7428" y="1687287"/>
            <a:ext cx="7970837"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BAC8479-CF24-4BFD-8369-1DA7E62957C8}"/>
              </a:ext>
            </a:extLst>
          </p:cNvPr>
          <p:cNvSpPr>
            <a:spLocks noGrp="1" noChangeArrowheads="1"/>
          </p:cNvSpPr>
          <p:nvPr>
            <p:ph type="title"/>
          </p:nvPr>
        </p:nvSpPr>
        <p:spPr>
          <a:xfrm>
            <a:off x="1992314" y="454022"/>
            <a:ext cx="8207375" cy="762000"/>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eaLnBrk="1" hangingPunct="1">
              <a:defRPr/>
            </a:pPr>
            <a:r>
              <a:rPr lang="nl-NL" altLang="nl-BE" sz="3600" b="0" kern="0" err="1">
                <a:solidFill>
                  <a:srgbClr val="2D2D8A"/>
                </a:solidFill>
                <a:latin typeface="Arial"/>
                <a:ea typeface="ＭＳ Ｐゴシック" pitchFamily="34" charset="-128"/>
              </a:rPr>
              <a:t>Considérations</a:t>
            </a:r>
            <a:r>
              <a:rPr lang="nl-NL" altLang="nl-BE" sz="3600" b="0" kern="0">
                <a:solidFill>
                  <a:srgbClr val="2D2D8A"/>
                </a:solidFill>
                <a:latin typeface="Arial"/>
                <a:ea typeface="ＭＳ Ｐゴシック" pitchFamily="34" charset="-128"/>
              </a:rPr>
              <a:t> </a:t>
            </a:r>
            <a:r>
              <a:rPr lang="nl-NL" altLang="nl-BE" sz="3600" b="0" kern="0" err="1">
                <a:solidFill>
                  <a:srgbClr val="2D2D8A"/>
                </a:solidFill>
                <a:latin typeface="Arial"/>
                <a:ea typeface="ＭＳ Ｐゴシック" pitchFamily="34" charset="-128"/>
              </a:rPr>
              <a:t>éthiques</a:t>
            </a:r>
            <a:r>
              <a:rPr lang="nl-NL" altLang="nl-BE" sz="3600" b="0" kern="0">
                <a:solidFill>
                  <a:srgbClr val="2D2D8A"/>
                </a:solidFill>
                <a:latin typeface="Arial"/>
                <a:ea typeface="ＭＳ Ｐゴシック" pitchFamily="34" charset="-128"/>
              </a:rPr>
              <a:t>: </a:t>
            </a:r>
            <a:br>
              <a:rPr lang="nl-NL" altLang="nl-BE" sz="3600" b="0" kern="0">
                <a:solidFill>
                  <a:srgbClr val="2D2D8A"/>
                </a:solidFill>
                <a:latin typeface="Arial"/>
                <a:ea typeface="ＭＳ Ｐゴシック" pitchFamily="34" charset="-128"/>
              </a:rPr>
            </a:br>
            <a:r>
              <a:rPr lang="nl-NL" altLang="nl-BE" sz="3600" b="0" kern="0" err="1">
                <a:solidFill>
                  <a:srgbClr val="2D2D8A"/>
                </a:solidFill>
                <a:latin typeface="Arial"/>
                <a:ea typeface="ＭＳ Ｐゴシック" pitchFamily="34" charset="-128"/>
              </a:rPr>
              <a:t>le</a:t>
            </a:r>
            <a:r>
              <a:rPr lang="nl-NL" altLang="nl-BE" sz="3600" b="0" kern="0">
                <a:solidFill>
                  <a:srgbClr val="2D2D8A"/>
                </a:solidFill>
                <a:latin typeface="Arial"/>
                <a:ea typeface="ＭＳ Ｐゴシック" pitchFamily="34" charset="-128"/>
              </a:rPr>
              <a:t> “nudging” =  </a:t>
            </a:r>
            <a:r>
              <a:rPr lang="nl-NL" altLang="nl-BE" sz="3600" b="0" kern="0" err="1">
                <a:solidFill>
                  <a:srgbClr val="2D2D8A"/>
                </a:solidFill>
                <a:latin typeface="Arial"/>
                <a:ea typeface="ＭＳ Ｐゴシック" pitchFamily="34" charset="-128"/>
              </a:rPr>
              <a:t>manipulation</a:t>
            </a:r>
            <a:r>
              <a:rPr lang="nl-NL" altLang="nl-BE" sz="3600" b="0" kern="0">
                <a:solidFill>
                  <a:srgbClr val="2D2D8A"/>
                </a:solidFill>
                <a:latin typeface="Arial"/>
                <a:ea typeface="ＭＳ Ｐゴシック" pitchFamily="34" charset="-128"/>
              </a:rPr>
              <a:t>?  </a:t>
            </a:r>
          </a:p>
        </p:txBody>
      </p:sp>
      <p:sp>
        <p:nvSpPr>
          <p:cNvPr id="38915" name="Rectangle 3">
            <a:extLst>
              <a:ext uri="{FF2B5EF4-FFF2-40B4-BE49-F238E27FC236}">
                <a16:creationId xmlns:a16="http://schemas.microsoft.com/office/drawing/2014/main" id="{B780CFEA-C036-23CB-BB2A-721E8B4E1B1A}"/>
              </a:ext>
            </a:extLst>
          </p:cNvPr>
          <p:cNvSpPr>
            <a:spLocks noGrp="1" noChangeArrowheads="1"/>
          </p:cNvSpPr>
          <p:nvPr>
            <p:ph type="body" idx="1"/>
          </p:nvPr>
        </p:nvSpPr>
        <p:spPr>
          <a:xfrm>
            <a:off x="1099454" y="1382939"/>
            <a:ext cx="10091058" cy="4779962"/>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oAutofit/>
          </a:bodyPr>
          <a:lstStyle/>
          <a:p>
            <a:pPr>
              <a:lnSpc>
                <a:spcPct val="100000"/>
              </a:lnSpc>
              <a:spcBef>
                <a:spcPts val="600"/>
              </a:spcBef>
              <a:buClrTx/>
            </a:pPr>
            <a:r>
              <a:rPr lang="fr-FR" altLang="nl-BE">
                <a:latin typeface="Arial" panose="020B0604020202020204" pitchFamily="34" charset="0"/>
                <a:cs typeface="Arial" panose="020B0604020202020204" pitchFamily="34" charset="0"/>
              </a:rPr>
              <a:t>Enthousiasme initial aux Etats-Unis, RU, </a:t>
            </a:r>
            <a:r>
              <a:rPr lang="fr-FR" altLang="nl-BE" err="1">
                <a:latin typeface="Arial" panose="020B0604020202020204" pitchFamily="34" charset="0"/>
                <a:cs typeface="Arial" panose="020B0604020202020204" pitchFamily="34" charset="0"/>
              </a:rPr>
              <a:t>Pays-bas</a:t>
            </a:r>
            <a:endParaRPr lang="fr-FR" altLang="nl-BE">
              <a:latin typeface="Arial" panose="020B0604020202020204" pitchFamily="34" charset="0"/>
              <a:cs typeface="Arial" panose="020B0604020202020204" pitchFamily="34" charset="0"/>
            </a:endParaRPr>
          </a:p>
          <a:p>
            <a:pPr>
              <a:lnSpc>
                <a:spcPct val="100000"/>
              </a:lnSpc>
              <a:spcBef>
                <a:spcPts val="600"/>
              </a:spcBef>
              <a:buClrTx/>
            </a:pPr>
            <a:r>
              <a:rPr lang="fr-FR" altLang="nl-BE">
                <a:latin typeface="Arial" panose="020B0604020202020204" pitchFamily="34" charset="0"/>
                <a:cs typeface="Arial" panose="020B0604020202020204" pitchFamily="34" charset="0"/>
              </a:rPr>
              <a:t>Aussi des critiques</a:t>
            </a:r>
          </a:p>
          <a:p>
            <a:pPr lvl="1">
              <a:lnSpc>
                <a:spcPct val="100000"/>
              </a:lnSpc>
              <a:spcBef>
                <a:spcPts val="600"/>
              </a:spcBef>
              <a:buClrTx/>
            </a:pPr>
            <a:r>
              <a:rPr lang="fr-FR" altLang="nl-BE" sz="1800">
                <a:latin typeface="Arial" panose="020B0604020202020204" pitchFamily="34" charset="0"/>
                <a:cs typeface="Arial" panose="020B0604020202020204" pitchFamily="34" charset="0"/>
              </a:rPr>
              <a:t>Surtout des </a:t>
            </a:r>
            <a:r>
              <a:rPr lang="fr-FR" altLang="nl-BE" sz="1800" b="1">
                <a:latin typeface="Arial" panose="020B0604020202020204" pitchFamily="34" charset="0"/>
                <a:cs typeface="Arial" panose="020B0604020202020204" pitchFamily="34" charset="0"/>
              </a:rPr>
              <a:t>objections éthiques </a:t>
            </a:r>
            <a:r>
              <a:rPr lang="fr-FR" altLang="nl-BE" sz="1800">
                <a:latin typeface="Arial" panose="020B0604020202020204" pitchFamily="34" charset="0"/>
                <a:cs typeface="Arial" panose="020B0604020202020204" pitchFamily="34" charset="0"/>
              </a:rPr>
              <a:t>concernant l'acceptabilité, le paternalisme, l’idée d’un « </a:t>
            </a:r>
            <a:r>
              <a:rPr lang="fr-FR" altLang="nl-BE" sz="1800" i="1" err="1">
                <a:latin typeface="Arial" panose="020B0604020202020204" pitchFamily="34" charset="0"/>
                <a:cs typeface="Arial" panose="020B0604020202020204" pitchFamily="34" charset="0"/>
              </a:rPr>
              <a:t>Nanny</a:t>
            </a:r>
            <a:r>
              <a:rPr lang="fr-FR" altLang="nl-BE" sz="1800" i="1">
                <a:latin typeface="Arial" panose="020B0604020202020204" pitchFamily="34" charset="0"/>
                <a:cs typeface="Arial" panose="020B0604020202020204" pitchFamily="34" charset="0"/>
              </a:rPr>
              <a:t> State</a:t>
            </a:r>
            <a:r>
              <a:rPr lang="fr-FR" altLang="nl-BE" sz="1800">
                <a:latin typeface="Arial" panose="020B0604020202020204" pitchFamily="34" charset="0"/>
                <a:cs typeface="Arial" panose="020B0604020202020204" pitchFamily="34" charset="0"/>
              </a:rPr>
              <a:t> » </a:t>
            </a:r>
          </a:p>
          <a:p>
            <a:pPr lvl="1">
              <a:lnSpc>
                <a:spcPct val="100000"/>
              </a:lnSpc>
              <a:spcBef>
                <a:spcPts val="600"/>
              </a:spcBef>
              <a:buClrTx/>
            </a:pPr>
            <a:r>
              <a:rPr lang="en-US" altLang="nl-BE" sz="1800">
                <a:latin typeface="Arial" panose="020B0604020202020204" pitchFamily="34" charset="0"/>
                <a:cs typeface="Arial" panose="020B0604020202020204" pitchFamily="34" charset="0"/>
              </a:rPr>
              <a:t>“Effective, evidenced-based public health measures do not include nudging people into healthy </a:t>
            </a:r>
            <a:r>
              <a:rPr lang="en-US" altLang="nl-BE" sz="1800" err="1">
                <a:latin typeface="Arial" panose="020B0604020202020204" pitchFamily="34" charset="0"/>
                <a:cs typeface="Arial" panose="020B0604020202020204" pitchFamily="34" charset="0"/>
              </a:rPr>
              <a:t>behaviours</a:t>
            </a:r>
            <a:r>
              <a:rPr lang="en-US" altLang="nl-BE" sz="1800">
                <a:latin typeface="Arial" panose="020B0604020202020204" pitchFamily="34" charset="0"/>
                <a:cs typeface="Arial" panose="020B0604020202020204" pitchFamily="34" charset="0"/>
              </a:rPr>
              <a:t> or getting NHS staff to lecture patients on healthy lifestyles. They include measures such as raising taxes on cigarettes, alcohol, fatty foods, and sugary drinks, reducing junk food and drink advertising to children, and restricting hours on sale of alcoholic drinks. The government should show true leadership and make effective legislation the cornerstone of their public health strategy. Focusing on other approaches is foolish. The nudge and nag approaches need one thing: the firm elbow” – </a:t>
            </a:r>
            <a:r>
              <a:rPr lang="en-US" altLang="nl-BE" sz="1400">
                <a:latin typeface="Arial" panose="020B0604020202020204" pitchFamily="34" charset="0"/>
                <a:cs typeface="Arial" panose="020B0604020202020204" pitchFamily="34" charset="0"/>
              </a:rPr>
              <a:t>Editorial </a:t>
            </a:r>
            <a:r>
              <a:rPr lang="en-US" altLang="nl-BE" sz="1400" i="1">
                <a:latin typeface="Arial" panose="020B0604020202020204" pitchFamily="34" charset="0"/>
                <a:cs typeface="Arial" panose="020B0604020202020204" pitchFamily="34" charset="0"/>
              </a:rPr>
              <a:t>The Lancet, 2012: 379 </a:t>
            </a:r>
            <a:r>
              <a:rPr lang="en-US" altLang="nl-BE" sz="1400">
                <a:latin typeface="Arial" panose="020B0604020202020204" pitchFamily="34" charset="0"/>
                <a:cs typeface="Arial" panose="020B0604020202020204" pitchFamily="34" charset="0"/>
              </a:rPr>
              <a:t>(9812), 194. </a:t>
            </a:r>
          </a:p>
          <a:p>
            <a:pPr>
              <a:lnSpc>
                <a:spcPct val="100000"/>
              </a:lnSpc>
              <a:spcBef>
                <a:spcPts val="600"/>
              </a:spcBef>
              <a:buClrTx/>
            </a:pPr>
            <a:r>
              <a:rPr lang="fr-FR" altLang="nl-BE">
                <a:latin typeface="Arial" panose="020B0604020202020204" pitchFamily="34" charset="0"/>
                <a:cs typeface="Arial" panose="020B0604020202020204" pitchFamily="34" charset="0"/>
              </a:rPr>
              <a:t>Néanmoins un intérêt et une reconnaissance croissante </a:t>
            </a:r>
            <a:endParaRPr lang="en-US" altLang="nl-BE">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a:extLst>
              <a:ext uri="{FF2B5EF4-FFF2-40B4-BE49-F238E27FC236}">
                <a16:creationId xmlns:a16="http://schemas.microsoft.com/office/drawing/2014/main" id="{ACDBE158-3FC6-B169-9969-B12DAF4D90A9}"/>
              </a:ext>
            </a:extLst>
          </p:cNvPr>
          <p:cNvSpPr>
            <a:spLocks noGrp="1" noChangeArrowheads="1"/>
          </p:cNvSpPr>
          <p:nvPr>
            <p:ph type="title"/>
          </p:nvPr>
        </p:nvSpPr>
        <p:spPr>
          <a:xfrm>
            <a:off x="1981200" y="321585"/>
            <a:ext cx="8229600" cy="710553"/>
          </a:xfrm>
        </p:spPr>
        <p:txBody>
          <a:bodyPr/>
          <a:lstStyle/>
          <a:p>
            <a:pPr algn="ctr"/>
            <a:r>
              <a:rPr lang="fr-BE" altLang="nl-BE" sz="3600" b="0" kern="0">
                <a:solidFill>
                  <a:srgbClr val="2D2D8A"/>
                </a:solidFill>
                <a:latin typeface="Arial"/>
                <a:ea typeface="ＭＳ Ｐゴシック" pitchFamily="34" charset="-128"/>
              </a:rPr>
              <a:t>L’importance de la transparence</a:t>
            </a:r>
          </a:p>
        </p:txBody>
      </p:sp>
      <p:sp>
        <p:nvSpPr>
          <p:cNvPr id="3" name="Tijdelijke aanduiding voor inhoud 2">
            <a:extLst>
              <a:ext uri="{FF2B5EF4-FFF2-40B4-BE49-F238E27FC236}">
                <a16:creationId xmlns:a16="http://schemas.microsoft.com/office/drawing/2014/main" id="{C4FA8F77-6A65-B46A-97F4-30111BE0B27A}"/>
              </a:ext>
            </a:extLst>
          </p:cNvPr>
          <p:cNvSpPr>
            <a:spLocks noGrp="1"/>
          </p:cNvSpPr>
          <p:nvPr>
            <p:ph idx="1"/>
          </p:nvPr>
        </p:nvSpPr>
        <p:spPr>
          <a:xfrm>
            <a:off x="1197428" y="1385921"/>
            <a:ext cx="10337346" cy="4904911"/>
          </a:xfrm>
        </p:spPr>
        <p:txBody>
          <a:bodyPr/>
          <a:lstStyle/>
          <a:p>
            <a:pPr>
              <a:lnSpc>
                <a:spcPct val="100000"/>
              </a:lnSpc>
              <a:buClrTx/>
              <a:defRPr/>
            </a:pPr>
            <a:r>
              <a:rPr lang="fr-FR">
                <a:latin typeface="Arial" panose="020B0604020202020204" pitchFamily="34" charset="0"/>
                <a:cs typeface="Arial" panose="020B0604020202020204" pitchFamily="34" charset="0"/>
              </a:rPr>
              <a:t>En rendant les individus conscients du lien entre un indice et un comportement, l'intervention de nudging pourrait devenir</a:t>
            </a:r>
          </a:p>
          <a:p>
            <a:pPr lvl="1">
              <a:lnSpc>
                <a:spcPct val="100000"/>
              </a:lnSpc>
              <a:buClrTx/>
              <a:defRPr/>
            </a:pPr>
            <a:r>
              <a:rPr lang="fr-FR" sz="1800">
                <a:latin typeface="Arial" panose="020B0604020202020204" pitchFamily="34" charset="0"/>
                <a:cs typeface="Arial" panose="020B0604020202020204" pitchFamily="34" charset="0"/>
              </a:rPr>
              <a:t>mieux acceptée </a:t>
            </a:r>
          </a:p>
          <a:p>
            <a:pPr lvl="1">
              <a:lnSpc>
                <a:spcPct val="100000"/>
              </a:lnSpc>
              <a:buClrTx/>
              <a:defRPr/>
            </a:pPr>
            <a:r>
              <a:rPr lang="fr-FR" sz="1800">
                <a:latin typeface="Arial" panose="020B0604020202020204" pitchFamily="34" charset="0"/>
                <a:cs typeface="Arial" panose="020B0604020202020204" pitchFamily="34" charset="0"/>
              </a:rPr>
              <a:t>plus efficace </a:t>
            </a:r>
          </a:p>
          <a:p>
            <a:pPr>
              <a:lnSpc>
                <a:spcPct val="100000"/>
              </a:lnSpc>
              <a:buClrTx/>
              <a:defRPr/>
            </a:pPr>
            <a:r>
              <a:rPr lang="fr-FR">
                <a:latin typeface="Arial" panose="020B0604020202020204" pitchFamily="34" charset="0"/>
                <a:cs typeface="Arial" panose="020B0604020202020204" pitchFamily="34" charset="0"/>
              </a:rPr>
              <a:t>Dans les comportements automatiques, on ignore différents aspects du contexte et du comportement</a:t>
            </a:r>
          </a:p>
          <a:p>
            <a:pPr lvl="1">
              <a:lnSpc>
                <a:spcPct val="100000"/>
              </a:lnSpc>
              <a:buClrTx/>
              <a:defRPr/>
            </a:pPr>
            <a:r>
              <a:rPr lang="fr-FR" sz="1600">
                <a:latin typeface="Arial" panose="020B0604020202020204" pitchFamily="34" charset="0"/>
                <a:cs typeface="Arial" panose="020B0604020202020204" pitchFamily="34" charset="0"/>
              </a:rPr>
              <a:t>le déclencheur du comportement, le processus automatique, le comportement résultant</a:t>
            </a:r>
          </a:p>
          <a:p>
            <a:pPr>
              <a:lnSpc>
                <a:spcPct val="100000"/>
              </a:lnSpc>
              <a:buClrTx/>
              <a:defRPr/>
            </a:pPr>
            <a:r>
              <a:rPr lang="fr-FR">
                <a:latin typeface="Arial" panose="020B0604020202020204" pitchFamily="34" charset="0"/>
                <a:cs typeface="Arial" panose="020B0604020202020204" pitchFamily="34" charset="0"/>
              </a:rPr>
              <a:t>Par rapport au nudging, on pourrait considérer de divulguer </a:t>
            </a:r>
          </a:p>
          <a:p>
            <a:pPr lvl="1">
              <a:lnSpc>
                <a:spcPct val="100000"/>
              </a:lnSpc>
              <a:buClrTx/>
              <a:defRPr/>
            </a:pPr>
            <a:r>
              <a:rPr lang="fr-FR" sz="1800">
                <a:latin typeface="Arial" panose="020B0604020202020204" pitchFamily="34" charset="0"/>
                <a:cs typeface="Arial" panose="020B0604020202020204" pitchFamily="34" charset="0"/>
              </a:rPr>
              <a:t>le </a:t>
            </a:r>
            <a:r>
              <a:rPr lang="fr-FR" sz="1800" b="1" i="1">
                <a:latin typeface="Arial" panose="020B0604020202020204" pitchFamily="34" charset="0"/>
                <a:cs typeface="Arial" panose="020B0604020202020204" pitchFamily="34" charset="0"/>
              </a:rPr>
              <a:t>nudge</a:t>
            </a:r>
            <a:r>
              <a:rPr lang="fr-FR" sz="1800">
                <a:latin typeface="Arial" panose="020B0604020202020204" pitchFamily="34" charset="0"/>
                <a:cs typeface="Arial" panose="020B0604020202020204" pitchFamily="34" charset="0"/>
              </a:rPr>
              <a:t> même </a:t>
            </a:r>
            <a:r>
              <a:rPr lang="fr-FR" sz="1600">
                <a:latin typeface="Arial" panose="020B0604020202020204" pitchFamily="34" charset="0"/>
                <a:cs typeface="Arial" panose="020B0604020202020204" pitchFamily="34" charset="0"/>
              </a:rPr>
              <a:t>(par exemple, par une déclaration révélant les préférences des consommateurs)</a:t>
            </a:r>
          </a:p>
          <a:p>
            <a:pPr marL="800100" lvl="2" indent="0">
              <a:lnSpc>
                <a:spcPct val="100000"/>
              </a:lnSpc>
              <a:buNone/>
              <a:defRPr/>
            </a:pPr>
            <a:r>
              <a:rPr lang="fr-FR" sz="1400">
                <a:latin typeface="Arial" panose="020B0604020202020204" pitchFamily="34" charset="0"/>
                <a:cs typeface="Arial" panose="020B0604020202020204" pitchFamily="34" charset="0"/>
              </a:rPr>
              <a:t>panneau placé bien en vue sur le comptoir indiquant "nous vous aidons à faire des choix sains" ne  diminue pas l’efficacité de l’intervention </a:t>
            </a:r>
            <a:r>
              <a:rPr lang="fr-FR" sz="1200">
                <a:latin typeface="Arial" panose="020B0604020202020204" pitchFamily="34" charset="0"/>
                <a:cs typeface="Arial" panose="020B0604020202020204" pitchFamily="34" charset="0"/>
              </a:rPr>
              <a:t>(</a:t>
            </a:r>
            <a:r>
              <a:rPr lang="en-US" sz="1200" err="1">
                <a:latin typeface="Arial" panose="020B0604020202020204" pitchFamily="34" charset="0"/>
                <a:cs typeface="Arial" panose="020B0604020202020204" pitchFamily="34" charset="0"/>
              </a:rPr>
              <a:t>Kroese</a:t>
            </a:r>
            <a:r>
              <a:rPr lang="en-US" sz="1200">
                <a:latin typeface="Arial" panose="020B0604020202020204" pitchFamily="34" charset="0"/>
                <a:cs typeface="Arial" panose="020B0604020202020204" pitchFamily="34" charset="0"/>
              </a:rPr>
              <a:t> et al., </a:t>
            </a:r>
            <a:r>
              <a:rPr lang="en-US" sz="1200" i="1">
                <a:latin typeface="Arial" panose="020B0604020202020204" pitchFamily="34" charset="0"/>
                <a:cs typeface="Arial" panose="020B0604020202020204" pitchFamily="34" charset="0"/>
              </a:rPr>
              <a:t>Journal of Public Health</a:t>
            </a:r>
            <a:r>
              <a:rPr lang="en-US" sz="1200">
                <a:latin typeface="Arial" panose="020B0604020202020204" pitchFamily="34" charset="0"/>
                <a:cs typeface="Arial" panose="020B0604020202020204" pitchFamily="34" charset="0"/>
              </a:rPr>
              <a:t>, 38(2), e133-e137).</a:t>
            </a:r>
            <a:endParaRPr lang="fr-FR" sz="1200">
              <a:latin typeface="Arial" panose="020B0604020202020204" pitchFamily="34" charset="0"/>
              <a:cs typeface="Arial" panose="020B0604020202020204" pitchFamily="34" charset="0"/>
            </a:endParaRPr>
          </a:p>
          <a:p>
            <a:pPr lvl="1" indent="-342900">
              <a:lnSpc>
                <a:spcPct val="100000"/>
              </a:lnSpc>
              <a:buClrTx/>
              <a:defRPr/>
            </a:pPr>
            <a:r>
              <a:rPr lang="fr-FR" sz="1800">
                <a:latin typeface="Arial" panose="020B0604020202020204" pitchFamily="34" charset="0"/>
                <a:cs typeface="Arial" panose="020B0604020202020204" pitchFamily="34" charset="0"/>
              </a:rPr>
              <a:t>le </a:t>
            </a:r>
            <a:r>
              <a:rPr lang="fr-FR" sz="1800" b="1" i="1">
                <a:latin typeface="Arial" panose="020B0604020202020204" pitchFamily="34" charset="0"/>
                <a:cs typeface="Arial" panose="020B0604020202020204" pitchFamily="34" charset="0"/>
              </a:rPr>
              <a:t>processus</a:t>
            </a:r>
            <a:r>
              <a:rPr lang="fr-FR" sz="1800">
                <a:latin typeface="Arial" panose="020B0604020202020204" pitchFamily="34" charset="0"/>
                <a:cs typeface="Arial" panose="020B0604020202020204" pitchFamily="34" charset="0"/>
              </a:rPr>
              <a:t> automatique </a:t>
            </a:r>
            <a:r>
              <a:rPr lang="fr-FR" sz="1600">
                <a:latin typeface="Arial" panose="020B0604020202020204" pitchFamily="34" charset="0"/>
                <a:cs typeface="Arial" panose="020B0604020202020204" pitchFamily="34" charset="0"/>
              </a:rPr>
              <a:t>(par exemple, l’impact du contexte physique)</a:t>
            </a:r>
          </a:p>
          <a:p>
            <a:pPr lvl="1" indent="-342900">
              <a:lnSpc>
                <a:spcPct val="100000"/>
              </a:lnSpc>
              <a:buClrTx/>
              <a:defRPr/>
            </a:pPr>
            <a:r>
              <a:rPr lang="fr-FR" sz="1800">
                <a:latin typeface="Arial" panose="020B0604020202020204" pitchFamily="34" charset="0"/>
                <a:cs typeface="Arial" panose="020B0604020202020204" pitchFamily="34" charset="0"/>
              </a:rPr>
              <a:t>le </a:t>
            </a:r>
            <a:r>
              <a:rPr lang="fr-FR" sz="1800" b="1" i="1">
                <a:latin typeface="Arial" panose="020B0604020202020204" pitchFamily="34" charset="0"/>
                <a:cs typeface="Arial" panose="020B0604020202020204" pitchFamily="34" charset="0"/>
              </a:rPr>
              <a:t>comportement</a:t>
            </a:r>
            <a:r>
              <a:rPr lang="fr-FR" sz="1800">
                <a:latin typeface="Arial" panose="020B0604020202020204" pitchFamily="34" charset="0"/>
                <a:cs typeface="Arial" panose="020B0604020202020204" pitchFamily="34" charset="0"/>
              </a:rPr>
              <a:t> résultant </a:t>
            </a:r>
          </a:p>
          <a:p>
            <a:pPr lvl="1" indent="-342900">
              <a:lnSpc>
                <a:spcPct val="100000"/>
              </a:lnSpc>
              <a:buClrTx/>
              <a:defRPr/>
            </a:pPr>
            <a:r>
              <a:rPr lang="fr-FR" sz="1800">
                <a:latin typeface="Arial" panose="020B0604020202020204" pitchFamily="34" charset="0"/>
                <a:cs typeface="Arial" panose="020B0604020202020204" pitchFamily="34" charset="0"/>
              </a:rPr>
              <a:t>la </a:t>
            </a:r>
            <a:r>
              <a:rPr lang="fr-FR" sz="1800" b="1" i="1">
                <a:latin typeface="Arial" panose="020B0604020202020204" pitchFamily="34" charset="0"/>
                <a:cs typeface="Arial" panose="020B0604020202020204" pitchFamily="34" charset="0"/>
              </a:rPr>
              <a:t>source </a:t>
            </a:r>
            <a:r>
              <a:rPr lang="fr-FR" sz="1800">
                <a:latin typeface="Arial" panose="020B0604020202020204" pitchFamily="34" charset="0"/>
                <a:cs typeface="Arial" panose="020B0604020202020204" pitchFamily="34" charset="0"/>
              </a:rPr>
              <a:t>du nudge </a:t>
            </a:r>
          </a:p>
          <a:p>
            <a:pPr marL="800100" lvl="2" indent="0">
              <a:lnSpc>
                <a:spcPct val="100000"/>
              </a:lnSpc>
              <a:buNone/>
              <a:defRPr/>
            </a:pPr>
            <a:r>
              <a:rPr lang="fr-FR" sz="1400">
                <a:latin typeface="Arial" panose="020B0604020202020204" pitchFamily="34" charset="0"/>
                <a:cs typeface="Arial" panose="020B0604020202020204" pitchFamily="34" charset="0"/>
              </a:rPr>
              <a:t>les </a:t>
            </a:r>
            <a:r>
              <a:rPr lang="fr-FR" sz="1400" err="1">
                <a:latin typeface="Arial" panose="020B0604020202020204" pitchFamily="34" charset="0"/>
                <a:cs typeface="Arial" panose="020B0604020202020204" pitchFamily="34" charset="0"/>
              </a:rPr>
              <a:t>nudges</a:t>
            </a:r>
            <a:r>
              <a:rPr lang="fr-FR" sz="1400">
                <a:latin typeface="Arial" panose="020B0604020202020204" pitchFamily="34" charset="0"/>
                <a:cs typeface="Arial" panose="020B0604020202020204" pitchFamily="34" charset="0"/>
              </a:rPr>
              <a:t> conçus par des experts ont été mieux accueillis 		                                          </a:t>
            </a:r>
          </a:p>
          <a:p>
            <a:pPr marL="800100" lvl="2" indent="0">
              <a:lnSpc>
                <a:spcPct val="100000"/>
              </a:lnSpc>
              <a:buNone/>
              <a:defRPr/>
            </a:pPr>
            <a:r>
              <a:rPr lang="fr-FR" sz="1400">
                <a:latin typeface="Arial" panose="020B0604020202020204" pitchFamily="34" charset="0"/>
                <a:cs typeface="Arial" panose="020B0604020202020204" pitchFamily="34" charset="0"/>
              </a:rPr>
              <a:t>que les </a:t>
            </a:r>
            <a:r>
              <a:rPr lang="fr-FR" sz="1400" err="1">
                <a:latin typeface="Arial" panose="020B0604020202020204" pitchFamily="34" charset="0"/>
                <a:cs typeface="Arial" panose="020B0604020202020204" pitchFamily="34" charset="0"/>
              </a:rPr>
              <a:t>nudges</a:t>
            </a:r>
            <a:r>
              <a:rPr lang="fr-FR" sz="1400">
                <a:latin typeface="Arial" panose="020B0604020202020204" pitchFamily="34" charset="0"/>
                <a:cs typeface="Arial" panose="020B0604020202020204" pitchFamily="34" charset="0"/>
              </a:rPr>
              <a:t> conçus par l'industrie ou les décideurs politiques </a:t>
            </a:r>
          </a:p>
          <a:p>
            <a:pPr marL="800100" lvl="2" indent="0">
              <a:lnSpc>
                <a:spcPct val="100000"/>
              </a:lnSpc>
              <a:buNone/>
              <a:defRPr/>
            </a:pPr>
            <a:r>
              <a:rPr lang="fr-FR" sz="1200">
                <a:latin typeface="Arial" panose="020B0604020202020204" pitchFamily="34" charset="0"/>
                <a:cs typeface="Arial" panose="020B0604020202020204" pitchFamily="34" charset="0"/>
              </a:rPr>
              <a:t>(</a:t>
            </a:r>
            <a:r>
              <a:rPr lang="en-US" sz="1200" err="1">
                <a:latin typeface="Arial" panose="020B0604020202020204" pitchFamily="34" charset="0"/>
                <a:cs typeface="Arial" panose="020B0604020202020204" pitchFamily="34" charset="0"/>
              </a:rPr>
              <a:t>Junghans</a:t>
            </a:r>
            <a:r>
              <a:rPr lang="en-US" sz="1200">
                <a:latin typeface="Arial" panose="020B0604020202020204" pitchFamily="34" charset="0"/>
                <a:cs typeface="Arial" panose="020B0604020202020204" pitchFamily="34" charset="0"/>
              </a:rPr>
              <a:t> et al. (215), BMC public health, 15(1), 1-13).</a:t>
            </a:r>
            <a:endParaRPr lang="fr-FR" sz="1200">
              <a:latin typeface="Arial" panose="020B0604020202020204" pitchFamily="34" charset="0"/>
              <a:cs typeface="Arial" panose="020B0604020202020204" pitchFamily="34" charset="0"/>
            </a:endParaRPr>
          </a:p>
          <a:p>
            <a:pPr>
              <a:defRPr/>
            </a:pPr>
            <a:endParaRPr lang="nl-NL">
              <a:latin typeface="Arial" panose="020B0604020202020204" pitchFamily="34" charset="0"/>
              <a:cs typeface="Arial" panose="020B0604020202020204" pitchFamily="34" charset="0"/>
            </a:endParaRPr>
          </a:p>
          <a:p>
            <a:pPr marL="0" indent="0">
              <a:buNone/>
              <a:defRPr/>
            </a:pPr>
            <a:endParaRPr lang="nl-NL">
              <a:latin typeface="Arial" panose="020B0604020202020204" pitchFamily="34" charset="0"/>
              <a:cs typeface="Arial" panose="020B0604020202020204" pitchFamily="34" charset="0"/>
            </a:endParaRPr>
          </a:p>
          <a:p>
            <a:pPr>
              <a:defRPr/>
            </a:pPr>
            <a:endParaRPr lang="nl-NL">
              <a:latin typeface="Arial" panose="020B0604020202020204" pitchFamily="34" charset="0"/>
              <a:cs typeface="Arial" panose="020B0604020202020204" pitchFamily="34" charset="0"/>
            </a:endParaRPr>
          </a:p>
        </p:txBody>
      </p:sp>
      <p:pic>
        <p:nvPicPr>
          <p:cNvPr id="4" name="Afbeelding 3" descr="index.png">
            <a:extLst>
              <a:ext uri="{FF2B5EF4-FFF2-40B4-BE49-F238E27FC236}">
                <a16:creationId xmlns:a16="http://schemas.microsoft.com/office/drawing/2014/main" id="{DC001ABF-5E6C-3B4B-0A0B-85614DFC8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325" y="5107198"/>
            <a:ext cx="2428875" cy="164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500"/>
                                        <p:tgtEl>
                                          <p:spTgt spid="3">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fade">
                                      <p:cBhvr>
                                        <p:cTn id="19" dur="500"/>
                                        <p:tgtEl>
                                          <p:spTgt spid="3">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fade">
                                      <p:cBhvr>
                                        <p:cTn id="22" dur="500"/>
                                        <p:tgtEl>
                                          <p:spTgt spid="3">
                                            <p:txEl>
                                              <p:pRg st="12" end="1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Effect transition="in" filter="fade">
                                      <p:cBhvr>
                                        <p:cTn id="25" dur="500"/>
                                        <p:tgtEl>
                                          <p:spTgt spid="3">
                                            <p:txEl>
                                              <p:pRg st="13" end="1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6BAE817-1CF2-4C6C-8770-07C19424A0C7}"/>
              </a:ext>
            </a:extLst>
          </p:cNvPr>
          <p:cNvSpPr>
            <a:spLocks noChangeArrowheads="1"/>
          </p:cNvSpPr>
          <p:nvPr/>
        </p:nvSpPr>
        <p:spPr bwMode="auto">
          <a:xfrm>
            <a:off x="2495551" y="1625601"/>
            <a:ext cx="7705725"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sz="2400"/>
              <a:t>“Small and apparently insignificant details can have major impacts on people’s behavior. A good rule of thumb is to assume that everything matters”</a:t>
            </a:r>
            <a:br>
              <a:rPr lang="nl-NL" altLang="fr-FR" sz="2400"/>
            </a:br>
            <a:endParaRPr lang="nl-NL" altLang="fr-FR" sz="2400"/>
          </a:p>
          <a:p>
            <a:pPr algn="r" eaLnBrk="1" hangingPunct="1">
              <a:spcBef>
                <a:spcPct val="0"/>
              </a:spcBef>
              <a:buFontTx/>
              <a:buNone/>
              <a:defRPr/>
            </a:pPr>
            <a:r>
              <a:rPr lang="en-US" sz="1600">
                <a:latin typeface="+mn-lt"/>
              </a:rPr>
              <a:t>Richard H. Thaler &amp; Cass R. Sunstein</a:t>
            </a:r>
          </a:p>
          <a:p>
            <a:pPr algn="r" eaLnBrk="1" hangingPunct="1">
              <a:spcBef>
                <a:spcPct val="0"/>
              </a:spcBef>
              <a:buFontTx/>
              <a:buNone/>
              <a:defRPr/>
            </a:pPr>
            <a:br>
              <a:rPr lang="nl-NL" altLang="fr-FR" sz="2000">
                <a:solidFill>
                  <a:schemeClr val="accent2"/>
                </a:solidFill>
                <a:latin typeface="Verdana" panose="020B0604030504040204" pitchFamily="34" charset="0"/>
              </a:rPr>
            </a:br>
            <a:endParaRPr lang="nl-NL" altLang="fr-FR" sz="2000">
              <a:solidFill>
                <a:schemeClr val="accent2"/>
              </a:solidFill>
              <a:latin typeface="Verdana" panose="020B0604030504040204" pitchFamily="34" charset="0"/>
            </a:endParaRPr>
          </a:p>
        </p:txBody>
      </p:sp>
      <p:sp>
        <p:nvSpPr>
          <p:cNvPr id="41987" name="Rectangle 2">
            <a:extLst>
              <a:ext uri="{FF2B5EF4-FFF2-40B4-BE49-F238E27FC236}">
                <a16:creationId xmlns:a16="http://schemas.microsoft.com/office/drawing/2014/main" id="{35A33321-8604-9A3D-CC52-A28DA0965166}"/>
              </a:ext>
            </a:extLst>
          </p:cNvPr>
          <p:cNvSpPr>
            <a:spLocks noChangeArrowheads="1"/>
          </p:cNvSpPr>
          <p:nvPr/>
        </p:nvSpPr>
        <p:spPr bwMode="auto">
          <a:xfrm>
            <a:off x="2135189" y="5768976"/>
            <a:ext cx="77057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nl-NL" altLang="fr-FR" sz="1600">
                <a:solidFill>
                  <a:srgbClr val="2D2D8A"/>
                </a:solidFill>
                <a:latin typeface="Verdana" panose="020B0604030504040204" pitchFamily="34" charset="0"/>
              </a:rPr>
              <a:t>stephan.vandenbroucke@uclouvain.be</a:t>
            </a:r>
          </a:p>
        </p:txBody>
      </p:sp>
      <p:pic>
        <p:nvPicPr>
          <p:cNvPr id="41988" name="Image 1">
            <a:extLst>
              <a:ext uri="{FF2B5EF4-FFF2-40B4-BE49-F238E27FC236}">
                <a16:creationId xmlns:a16="http://schemas.microsoft.com/office/drawing/2014/main" id="{F144BA23-D132-436A-B754-7E766588D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4876" y="3429000"/>
            <a:ext cx="27527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54268-3CAC-3F46-B4B7-D852D7AC22A4}"/>
              </a:ext>
            </a:extLst>
          </p:cNvPr>
          <p:cNvSpPr/>
          <p:nvPr/>
        </p:nvSpPr>
        <p:spPr>
          <a:xfrm>
            <a:off x="5696465" y="0"/>
            <a:ext cx="6495535" cy="6858000"/>
          </a:xfrm>
          <a:prstGeom prst="rect">
            <a:avLst/>
          </a:prstGeom>
          <a:gradFill flip="none" rotWithShape="1">
            <a:gsLst>
              <a:gs pos="0">
                <a:schemeClr val="tx2">
                  <a:lumMod val="75000"/>
                  <a:alpha val="0"/>
                </a:schemeClr>
              </a:gs>
              <a:gs pos="100000">
                <a:schemeClr val="tx2">
                  <a:lumMod val="75000"/>
                  <a:alpha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1">
            <a:extLst>
              <a:ext uri="{FF2B5EF4-FFF2-40B4-BE49-F238E27FC236}">
                <a16:creationId xmlns:a16="http://schemas.microsoft.com/office/drawing/2014/main" id="{AA751A5C-CBBD-0648-BDA6-4D4F02815101}"/>
              </a:ext>
            </a:extLst>
          </p:cNvPr>
          <p:cNvSpPr txBox="1">
            <a:spLocks/>
          </p:cNvSpPr>
          <p:nvPr/>
        </p:nvSpPr>
        <p:spPr>
          <a:xfrm>
            <a:off x="564195" y="4504113"/>
            <a:ext cx="10800000" cy="1754657"/>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200" b="1" kern="1200">
                <a:solidFill>
                  <a:schemeClr val="tx2"/>
                </a:solidFill>
                <a:latin typeface="+mj-lt"/>
                <a:ea typeface="+mj-ea"/>
                <a:cs typeface="+mj-cs"/>
              </a:defRPr>
            </a:lvl1pPr>
          </a:lstStyle>
          <a:p>
            <a:pPr lvl="0">
              <a:spcAft>
                <a:spcPts val="2000"/>
              </a:spcAft>
            </a:pPr>
            <a:r>
              <a:rPr lang="nl-BE" sz="4000">
                <a:solidFill>
                  <a:schemeClr val="bg1"/>
                </a:solidFill>
                <a:latin typeface="+mn-lt"/>
                <a:ea typeface="Lato" panose="020F0502020204030203" pitchFamily="34" charset="0"/>
                <a:cs typeface="Lato" panose="020F0502020204030203" pitchFamily="34" charset="0"/>
              </a:rPr>
              <a:t>Steven Boussemaere</a:t>
            </a:r>
            <a:br>
              <a:rPr lang="nl-BE" sz="4000">
                <a:solidFill>
                  <a:schemeClr val="bg1"/>
                </a:solidFill>
                <a:latin typeface="+mn-lt"/>
                <a:ea typeface="Lato" panose="020F0502020204030203" pitchFamily="34" charset="0"/>
                <a:cs typeface="Lato" panose="020F0502020204030203" pitchFamily="34" charset="0"/>
              </a:rPr>
            </a:br>
            <a:r>
              <a:rPr lang="nl-BE" sz="4000" b="0">
                <a:solidFill>
                  <a:schemeClr val="bg1"/>
                </a:solidFill>
                <a:latin typeface="+mn-lt"/>
                <a:ea typeface="Lato" panose="020F0502020204030203" pitchFamily="34" charset="0"/>
                <a:cs typeface="Lato" panose="020F0502020204030203" pitchFamily="34" charset="0"/>
              </a:rPr>
              <a:t>Director Innovation &amp; Business Development </a:t>
            </a:r>
            <a:br>
              <a:rPr lang="nl-BE" sz="4000" b="0">
                <a:solidFill>
                  <a:schemeClr val="bg1"/>
                </a:solidFill>
                <a:latin typeface="+mn-lt"/>
                <a:ea typeface="Lato" panose="020F0502020204030203" pitchFamily="34" charset="0"/>
                <a:cs typeface="Lato" panose="020F0502020204030203" pitchFamily="34" charset="0"/>
              </a:rPr>
            </a:br>
            <a:r>
              <a:rPr lang="nl-BE" sz="4000" b="0">
                <a:solidFill>
                  <a:schemeClr val="bg1"/>
                </a:solidFill>
                <a:latin typeface="+mn-lt"/>
                <a:ea typeface="Lato" panose="020F0502020204030203" pitchFamily="34" charset="0"/>
                <a:cs typeface="Lato" panose="020F0502020204030203" pitchFamily="34" charset="0"/>
              </a:rPr>
              <a:t>Fost Plus</a:t>
            </a:r>
            <a:endParaRPr lang="nl-BE" sz="4000" b="0">
              <a:solidFill>
                <a:schemeClr val="bg1"/>
              </a:solidFill>
              <a:highlight>
                <a:srgbClr val="FFFF00"/>
              </a:highlight>
              <a:latin typeface="+mn-lt"/>
              <a:ea typeface="Lato" panose="020F0502020204030203" pitchFamily="34" charset="0"/>
              <a:cs typeface="Lato" panose="020F0502020204030203" pitchFamily="34" charset="0"/>
            </a:endParaRPr>
          </a:p>
        </p:txBody>
      </p:sp>
      <p:sp>
        <p:nvSpPr>
          <p:cNvPr id="4" name="Titre 1">
            <a:extLst>
              <a:ext uri="{FF2B5EF4-FFF2-40B4-BE49-F238E27FC236}">
                <a16:creationId xmlns:a16="http://schemas.microsoft.com/office/drawing/2014/main" id="{A4F41C7E-E227-CA49-8011-A8617B12D37B}"/>
              </a:ext>
            </a:extLst>
          </p:cNvPr>
          <p:cNvSpPr txBox="1">
            <a:spLocks/>
          </p:cNvSpPr>
          <p:nvPr/>
        </p:nvSpPr>
        <p:spPr>
          <a:xfrm>
            <a:off x="564195" y="1079584"/>
            <a:ext cx="11480023" cy="527837"/>
          </a:xfrm>
          <a:prstGeom prst="rect">
            <a:avLst/>
          </a:prstGeom>
        </p:spPr>
        <p:txBody>
          <a:bodyPr vert="horz" wrap="square" lIns="0" tIns="0" rIns="0" bIns="0" rtlCol="0" anchor="t" anchorCtr="0">
            <a:spAutoFit/>
          </a:bodyPr>
          <a:lstStyle>
            <a:lvl1pPr algn="l" defTabSz="914400" rtl="0" eaLnBrk="1" latinLnBrk="0" hangingPunct="1">
              <a:lnSpc>
                <a:spcPct val="85000"/>
              </a:lnSpc>
              <a:spcBef>
                <a:spcPct val="0"/>
              </a:spcBef>
              <a:buNone/>
              <a:defRPr sz="3200" b="1" kern="1200">
                <a:solidFill>
                  <a:schemeClr val="tx2"/>
                </a:solidFill>
                <a:latin typeface="+mj-lt"/>
                <a:ea typeface="+mj-ea"/>
                <a:cs typeface="+mj-cs"/>
              </a:defRPr>
            </a:lvl1pPr>
          </a:lstStyle>
          <a:p>
            <a:pPr lvl="0">
              <a:spcAft>
                <a:spcPts val="2000"/>
              </a:spcAft>
            </a:pPr>
            <a:r>
              <a:rPr lang="fr-FR" sz="4000" b="0">
                <a:solidFill>
                  <a:schemeClr val="bg1"/>
                </a:solidFill>
                <a:latin typeface="+mn-lt"/>
              </a:rPr>
              <a:t>De </a:t>
            </a:r>
            <a:r>
              <a:rPr lang="fr-FR" sz="4000" b="0" err="1">
                <a:solidFill>
                  <a:schemeClr val="bg1"/>
                </a:solidFill>
                <a:latin typeface="+mn-lt"/>
              </a:rPr>
              <a:t>kloof</a:t>
            </a:r>
            <a:r>
              <a:rPr lang="fr-FR" sz="4000" b="0">
                <a:solidFill>
                  <a:schemeClr val="bg1"/>
                </a:solidFill>
                <a:latin typeface="+mn-lt"/>
              </a:rPr>
              <a:t> </a:t>
            </a:r>
            <a:r>
              <a:rPr lang="fr-FR" sz="4000" b="0" err="1">
                <a:solidFill>
                  <a:schemeClr val="bg1"/>
                </a:solidFill>
                <a:latin typeface="+mn-lt"/>
              </a:rPr>
              <a:t>dichten</a:t>
            </a:r>
            <a:r>
              <a:rPr lang="fr-FR" sz="4000" b="0">
                <a:solidFill>
                  <a:schemeClr val="bg1"/>
                </a:solidFill>
                <a:latin typeface="+mn-lt"/>
              </a:rPr>
              <a:t>: </a:t>
            </a:r>
            <a:r>
              <a:rPr lang="fr-FR" sz="4000" b="0" err="1">
                <a:solidFill>
                  <a:schemeClr val="bg1"/>
                </a:solidFill>
                <a:latin typeface="+mn-lt"/>
              </a:rPr>
              <a:t>strategieën</a:t>
            </a:r>
            <a:r>
              <a:rPr lang="fr-FR" sz="4000" b="0">
                <a:solidFill>
                  <a:schemeClr val="bg1"/>
                </a:solidFill>
                <a:latin typeface="+mn-lt"/>
              </a:rPr>
              <a:t> </a:t>
            </a:r>
            <a:r>
              <a:rPr lang="fr-FR" sz="4000" b="0" err="1">
                <a:solidFill>
                  <a:schemeClr val="bg1"/>
                </a:solidFill>
                <a:latin typeface="+mn-lt"/>
              </a:rPr>
              <a:t>voor</a:t>
            </a:r>
            <a:r>
              <a:rPr lang="fr-FR" sz="4000" b="0">
                <a:solidFill>
                  <a:schemeClr val="bg1"/>
                </a:solidFill>
                <a:latin typeface="+mn-lt"/>
              </a:rPr>
              <a:t> </a:t>
            </a:r>
            <a:r>
              <a:rPr lang="fr-FR" sz="4000" b="0" err="1">
                <a:solidFill>
                  <a:schemeClr val="bg1"/>
                </a:solidFill>
                <a:latin typeface="+mn-lt"/>
              </a:rPr>
              <a:t>circulariteit</a:t>
            </a:r>
            <a:r>
              <a:rPr lang="fr-FR" sz="4000" b="0">
                <a:solidFill>
                  <a:schemeClr val="bg1"/>
                </a:solidFill>
                <a:latin typeface="+mn-lt"/>
              </a:rPr>
              <a:t> </a:t>
            </a:r>
            <a:endParaRPr lang="nl-BE" sz="4000" b="0">
              <a:solidFill>
                <a:schemeClr val="bg1"/>
              </a:solidFill>
              <a:highlight>
                <a:srgbClr val="FFFF00"/>
              </a:highlight>
              <a:latin typeface="+mn-lt"/>
            </a:endParaRPr>
          </a:p>
        </p:txBody>
      </p:sp>
      <p:sp>
        <p:nvSpPr>
          <p:cNvPr id="5" name="Titre 1">
            <a:extLst>
              <a:ext uri="{FF2B5EF4-FFF2-40B4-BE49-F238E27FC236}">
                <a16:creationId xmlns:a16="http://schemas.microsoft.com/office/drawing/2014/main" id="{558A7033-6728-0C46-9817-DCE55ABE930C}"/>
              </a:ext>
            </a:extLst>
          </p:cNvPr>
          <p:cNvSpPr txBox="1">
            <a:spLocks/>
          </p:cNvSpPr>
          <p:nvPr/>
        </p:nvSpPr>
        <p:spPr>
          <a:xfrm>
            <a:off x="564195" y="2163618"/>
            <a:ext cx="10011441" cy="527837"/>
          </a:xfrm>
          <a:prstGeom prst="rect">
            <a:avLst/>
          </a:prstGeom>
        </p:spPr>
        <p:txBody>
          <a:bodyPr vert="horz" wrap="square" lIns="0" tIns="0" rIns="0" bIns="0" rtlCol="0" anchor="t" anchorCtr="0">
            <a:spAutoFit/>
          </a:bodyPr>
          <a:lstStyle>
            <a:lvl1pPr algn="l" defTabSz="914400" rtl="0" eaLnBrk="1" latinLnBrk="0" hangingPunct="1">
              <a:lnSpc>
                <a:spcPct val="85000"/>
              </a:lnSpc>
              <a:spcBef>
                <a:spcPct val="0"/>
              </a:spcBef>
              <a:buNone/>
              <a:defRPr sz="3200" b="1" kern="1200">
                <a:solidFill>
                  <a:schemeClr val="tx2"/>
                </a:solidFill>
                <a:latin typeface="+mj-lt"/>
                <a:ea typeface="+mj-ea"/>
                <a:cs typeface="+mj-cs"/>
              </a:defRPr>
            </a:lvl1pPr>
          </a:lstStyle>
          <a:p>
            <a:pPr lvl="0">
              <a:spcAft>
                <a:spcPts val="2000"/>
              </a:spcAft>
            </a:pPr>
            <a:r>
              <a:rPr lang="fr-FR" sz="4000" b="0">
                <a:solidFill>
                  <a:schemeClr val="bg1"/>
                </a:solidFill>
                <a:latin typeface="+mn-lt"/>
              </a:rPr>
              <a:t>Combler l’écart: les stratégies pour la circularité </a:t>
            </a:r>
          </a:p>
        </p:txBody>
      </p:sp>
    </p:spTree>
    <p:extLst>
      <p:ext uri="{BB962C8B-B14F-4D97-AF65-F5344CB8AC3E}">
        <p14:creationId xmlns:p14="http://schemas.microsoft.com/office/powerpoint/2010/main" val="4193663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G">
            <a:extLst>
              <a:ext uri="{FF2B5EF4-FFF2-40B4-BE49-F238E27FC236}">
                <a16:creationId xmlns:a16="http://schemas.microsoft.com/office/drawing/2014/main" id="{44E033E1-E53B-9646-1349-5DDCBFA2992B}"/>
              </a:ext>
            </a:extLst>
          </p:cNvPr>
          <p:cNvSpPr/>
          <p:nvPr/>
        </p:nvSpPr>
        <p:spPr>
          <a:xfrm>
            <a:off x="3858" y="0"/>
            <a:ext cx="1218428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l-BE" sz="1400">
              <a:solidFill>
                <a:srgbClr val="000000"/>
              </a:solidFill>
              <a:latin typeface="Arial" panose="020B0604020202020204" pitchFamily="34" charset="0"/>
            </a:endParaRPr>
          </a:p>
        </p:txBody>
      </p:sp>
      <p:pic>
        <p:nvPicPr>
          <p:cNvPr id="2" name="!!IMG" descr="Afbeelding met boom, buiten, persoon, outdoor-object&#10;&#10;Automatisch gegenereerde beschrijving">
            <a:extLst>
              <a:ext uri="{FF2B5EF4-FFF2-40B4-BE49-F238E27FC236}">
                <a16:creationId xmlns:a16="http://schemas.microsoft.com/office/drawing/2014/main" id="{37F543D2-2E51-2CE6-AEC7-8EED3F5629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670" t="15616" r="10143"/>
          <a:stretch/>
        </p:blipFill>
        <p:spPr>
          <a:xfrm>
            <a:off x="0" y="0"/>
            <a:ext cx="7581900" cy="6858000"/>
          </a:xfrm>
          <a:prstGeom prst="rect">
            <a:avLst/>
          </a:prstGeom>
        </p:spPr>
      </p:pic>
      <p:pic>
        <p:nvPicPr>
          <p:cNvPr id="5" name="!!Shapes">
            <a:extLst>
              <a:ext uri="{FF2B5EF4-FFF2-40B4-BE49-F238E27FC236}">
                <a16:creationId xmlns:a16="http://schemas.microsoft.com/office/drawing/2014/main" id="{CEEEA80B-E793-4E6B-8A87-70C26EEDE4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0200" y="0"/>
            <a:ext cx="6775450" cy="6858000"/>
          </a:xfrm>
          <a:prstGeom prst="rect">
            <a:avLst/>
          </a:prstGeom>
        </p:spPr>
      </p:pic>
      <p:sp>
        <p:nvSpPr>
          <p:cNvPr id="23" name="Freeform: Shape 22">
            <a:extLst>
              <a:ext uri="{FF2B5EF4-FFF2-40B4-BE49-F238E27FC236}">
                <a16:creationId xmlns:a16="http://schemas.microsoft.com/office/drawing/2014/main" id="{A7285BA1-3C22-0A68-490E-BE6488E70B60}"/>
              </a:ext>
            </a:extLst>
          </p:cNvPr>
          <p:cNvSpPr/>
          <p:nvPr/>
        </p:nvSpPr>
        <p:spPr>
          <a:xfrm>
            <a:off x="5410200" y="0"/>
            <a:ext cx="6779451" cy="6858000"/>
          </a:xfrm>
          <a:custGeom>
            <a:avLst/>
            <a:gdLst>
              <a:gd name="connsiteX0" fmla="*/ 0 w 6773355"/>
              <a:gd name="connsiteY0" fmla="*/ 4800600 h 6858000"/>
              <a:gd name="connsiteX1" fmla="*/ 677355 w 6773355"/>
              <a:gd name="connsiteY1" fmla="*/ 4800600 h 6858000"/>
              <a:gd name="connsiteX2" fmla="*/ 677355 w 6773355"/>
              <a:gd name="connsiteY2" fmla="*/ 5486400 h 6858000"/>
              <a:gd name="connsiteX3" fmla="*/ 0 w 6773355"/>
              <a:gd name="connsiteY3" fmla="*/ 5486400 h 6858000"/>
              <a:gd name="connsiteX4" fmla="*/ 0 w 6773355"/>
              <a:gd name="connsiteY4" fmla="*/ 3429000 h 6858000"/>
              <a:gd name="connsiteX5" fmla="*/ 677355 w 6773355"/>
              <a:gd name="connsiteY5" fmla="*/ 3429000 h 6858000"/>
              <a:gd name="connsiteX6" fmla="*/ 677355 w 6773355"/>
              <a:gd name="connsiteY6" fmla="*/ 4114800 h 6858000"/>
              <a:gd name="connsiteX7" fmla="*/ 0 w 6773355"/>
              <a:gd name="connsiteY7" fmla="*/ 4114800 h 6858000"/>
              <a:gd name="connsiteX8" fmla="*/ 0 w 6773355"/>
              <a:gd name="connsiteY8" fmla="*/ 685800 h 6858000"/>
              <a:gd name="connsiteX9" fmla="*/ 677354 w 6773355"/>
              <a:gd name="connsiteY9" fmla="*/ 685800 h 6858000"/>
              <a:gd name="connsiteX10" fmla="*/ 677354 w 6773355"/>
              <a:gd name="connsiteY10" fmla="*/ 1371600 h 6858000"/>
              <a:gd name="connsiteX11" fmla="*/ 677354 w 6773355"/>
              <a:gd name="connsiteY11" fmla="*/ 2057400 h 6858000"/>
              <a:gd name="connsiteX12" fmla="*/ 0 w 6773355"/>
              <a:gd name="connsiteY12" fmla="*/ 2057400 h 6858000"/>
              <a:gd name="connsiteX13" fmla="*/ 0 w 6773355"/>
              <a:gd name="connsiteY13" fmla="*/ 1371600 h 6858000"/>
              <a:gd name="connsiteX14" fmla="*/ 677355 w 6773355"/>
              <a:gd name="connsiteY14" fmla="*/ 0 h 6858000"/>
              <a:gd name="connsiteX15" fmla="*/ 1354710 w 6773355"/>
              <a:gd name="connsiteY15" fmla="*/ 0 h 6858000"/>
              <a:gd name="connsiteX16" fmla="*/ 2032000 w 6773355"/>
              <a:gd name="connsiteY16" fmla="*/ 0 h 6858000"/>
              <a:gd name="connsiteX17" fmla="*/ 2709355 w 6773355"/>
              <a:gd name="connsiteY17" fmla="*/ 0 h 6858000"/>
              <a:gd name="connsiteX18" fmla="*/ 3386710 w 6773355"/>
              <a:gd name="connsiteY18" fmla="*/ 0 h 6858000"/>
              <a:gd name="connsiteX19" fmla="*/ 4064000 w 6773355"/>
              <a:gd name="connsiteY19" fmla="*/ 0 h 6858000"/>
              <a:gd name="connsiteX20" fmla="*/ 4741355 w 6773355"/>
              <a:gd name="connsiteY20" fmla="*/ 0 h 6858000"/>
              <a:gd name="connsiteX21" fmla="*/ 5418710 w 6773355"/>
              <a:gd name="connsiteY21" fmla="*/ 0 h 6858000"/>
              <a:gd name="connsiteX22" fmla="*/ 6096000 w 6773355"/>
              <a:gd name="connsiteY22" fmla="*/ 0 h 6858000"/>
              <a:gd name="connsiteX23" fmla="*/ 6773355 w 6773355"/>
              <a:gd name="connsiteY23" fmla="*/ 0 h 6858000"/>
              <a:gd name="connsiteX24" fmla="*/ 6773355 w 6773355"/>
              <a:gd name="connsiteY24" fmla="*/ 685800 h 6858000"/>
              <a:gd name="connsiteX25" fmla="*/ 6773355 w 6773355"/>
              <a:gd name="connsiteY25" fmla="*/ 1371600 h 6858000"/>
              <a:gd name="connsiteX26" fmla="*/ 6773355 w 6773355"/>
              <a:gd name="connsiteY26" fmla="*/ 2057400 h 6858000"/>
              <a:gd name="connsiteX27" fmla="*/ 6773355 w 6773355"/>
              <a:gd name="connsiteY27" fmla="*/ 2743200 h 6858000"/>
              <a:gd name="connsiteX28" fmla="*/ 6773355 w 6773355"/>
              <a:gd name="connsiteY28" fmla="*/ 3429000 h 6858000"/>
              <a:gd name="connsiteX29" fmla="*/ 6773355 w 6773355"/>
              <a:gd name="connsiteY29" fmla="*/ 4114800 h 6858000"/>
              <a:gd name="connsiteX30" fmla="*/ 6773355 w 6773355"/>
              <a:gd name="connsiteY30" fmla="*/ 4800600 h 6858000"/>
              <a:gd name="connsiteX31" fmla="*/ 6773355 w 6773355"/>
              <a:gd name="connsiteY31" fmla="*/ 5486400 h 6858000"/>
              <a:gd name="connsiteX32" fmla="*/ 6773355 w 6773355"/>
              <a:gd name="connsiteY32" fmla="*/ 6172200 h 6858000"/>
              <a:gd name="connsiteX33" fmla="*/ 6773355 w 6773355"/>
              <a:gd name="connsiteY33" fmla="*/ 6858000 h 6858000"/>
              <a:gd name="connsiteX34" fmla="*/ 6096000 w 6773355"/>
              <a:gd name="connsiteY34" fmla="*/ 6858000 h 6858000"/>
              <a:gd name="connsiteX35" fmla="*/ 5418710 w 6773355"/>
              <a:gd name="connsiteY35" fmla="*/ 6858000 h 6858000"/>
              <a:gd name="connsiteX36" fmla="*/ 4741355 w 6773355"/>
              <a:gd name="connsiteY36" fmla="*/ 6858000 h 6858000"/>
              <a:gd name="connsiteX37" fmla="*/ 4064000 w 6773355"/>
              <a:gd name="connsiteY37" fmla="*/ 6858000 h 6858000"/>
              <a:gd name="connsiteX38" fmla="*/ 3386710 w 6773355"/>
              <a:gd name="connsiteY38" fmla="*/ 6858000 h 6858000"/>
              <a:gd name="connsiteX39" fmla="*/ 2709355 w 6773355"/>
              <a:gd name="connsiteY39" fmla="*/ 6858000 h 6858000"/>
              <a:gd name="connsiteX40" fmla="*/ 2032000 w 6773355"/>
              <a:gd name="connsiteY40" fmla="*/ 6858000 h 6858000"/>
              <a:gd name="connsiteX41" fmla="*/ 1354710 w 6773355"/>
              <a:gd name="connsiteY41" fmla="*/ 6858000 h 6858000"/>
              <a:gd name="connsiteX42" fmla="*/ 677355 w 6773355"/>
              <a:gd name="connsiteY42" fmla="*/ 6858000 h 6858000"/>
              <a:gd name="connsiteX43" fmla="*/ 677355 w 6773355"/>
              <a:gd name="connsiteY43" fmla="*/ 6172200 h 6858000"/>
              <a:gd name="connsiteX44" fmla="*/ 1354710 w 6773355"/>
              <a:gd name="connsiteY44" fmla="*/ 6172200 h 6858000"/>
              <a:gd name="connsiteX45" fmla="*/ 1354710 w 6773355"/>
              <a:gd name="connsiteY45" fmla="*/ 5486400 h 6858000"/>
              <a:gd name="connsiteX46" fmla="*/ 1354710 w 6773355"/>
              <a:gd name="connsiteY46" fmla="*/ 4800600 h 6858000"/>
              <a:gd name="connsiteX47" fmla="*/ 677355 w 6773355"/>
              <a:gd name="connsiteY47" fmla="*/ 4800600 h 6858000"/>
              <a:gd name="connsiteX48" fmla="*/ 677355 w 6773355"/>
              <a:gd name="connsiteY48" fmla="*/ 4114800 h 6858000"/>
              <a:gd name="connsiteX49" fmla="*/ 1354710 w 6773355"/>
              <a:gd name="connsiteY49" fmla="*/ 4114800 h 6858000"/>
              <a:gd name="connsiteX50" fmla="*/ 1354710 w 6773355"/>
              <a:gd name="connsiteY50" fmla="*/ 3429000 h 6858000"/>
              <a:gd name="connsiteX51" fmla="*/ 1354710 w 6773355"/>
              <a:gd name="connsiteY51" fmla="*/ 2743200 h 6858000"/>
              <a:gd name="connsiteX52" fmla="*/ 677355 w 6773355"/>
              <a:gd name="connsiteY52" fmla="*/ 2743200 h 6858000"/>
              <a:gd name="connsiteX53" fmla="*/ 677355 w 6773355"/>
              <a:gd name="connsiteY53" fmla="*/ 2057400 h 6858000"/>
              <a:gd name="connsiteX54" fmla="*/ 1354710 w 6773355"/>
              <a:gd name="connsiteY54" fmla="*/ 2057400 h 6858000"/>
              <a:gd name="connsiteX55" fmla="*/ 1354710 w 6773355"/>
              <a:gd name="connsiteY55" fmla="*/ 1371600 h 6858000"/>
              <a:gd name="connsiteX56" fmla="*/ 2032000 w 6773355"/>
              <a:gd name="connsiteY56" fmla="*/ 1371600 h 6858000"/>
              <a:gd name="connsiteX57" fmla="*/ 2032000 w 6773355"/>
              <a:gd name="connsiteY57" fmla="*/ 685800 h 6858000"/>
              <a:gd name="connsiteX58" fmla="*/ 1354710 w 6773355"/>
              <a:gd name="connsiteY58" fmla="*/ 685800 h 6858000"/>
              <a:gd name="connsiteX59" fmla="*/ 677355 w 6773355"/>
              <a:gd name="connsiteY59" fmla="*/ 685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773355" h="6858000">
                <a:moveTo>
                  <a:pt x="0" y="4800600"/>
                </a:moveTo>
                <a:lnTo>
                  <a:pt x="677355" y="4800600"/>
                </a:lnTo>
                <a:lnTo>
                  <a:pt x="677355" y="5486400"/>
                </a:lnTo>
                <a:lnTo>
                  <a:pt x="0" y="5486400"/>
                </a:lnTo>
                <a:close/>
                <a:moveTo>
                  <a:pt x="0" y="3429000"/>
                </a:moveTo>
                <a:lnTo>
                  <a:pt x="677355" y="3429000"/>
                </a:lnTo>
                <a:lnTo>
                  <a:pt x="677355" y="4114800"/>
                </a:lnTo>
                <a:lnTo>
                  <a:pt x="0" y="4114800"/>
                </a:lnTo>
                <a:close/>
                <a:moveTo>
                  <a:pt x="0" y="685800"/>
                </a:moveTo>
                <a:lnTo>
                  <a:pt x="677354" y="685800"/>
                </a:lnTo>
                <a:lnTo>
                  <a:pt x="677354" y="1371600"/>
                </a:lnTo>
                <a:lnTo>
                  <a:pt x="677354" y="2057400"/>
                </a:lnTo>
                <a:lnTo>
                  <a:pt x="0" y="2057400"/>
                </a:lnTo>
                <a:lnTo>
                  <a:pt x="0" y="1371600"/>
                </a:lnTo>
                <a:close/>
                <a:moveTo>
                  <a:pt x="677355" y="0"/>
                </a:moveTo>
                <a:lnTo>
                  <a:pt x="1354710" y="0"/>
                </a:lnTo>
                <a:lnTo>
                  <a:pt x="2032000" y="0"/>
                </a:lnTo>
                <a:lnTo>
                  <a:pt x="2709355" y="0"/>
                </a:lnTo>
                <a:lnTo>
                  <a:pt x="3386710" y="0"/>
                </a:lnTo>
                <a:lnTo>
                  <a:pt x="4064000" y="0"/>
                </a:lnTo>
                <a:lnTo>
                  <a:pt x="4741355" y="0"/>
                </a:lnTo>
                <a:lnTo>
                  <a:pt x="5418710" y="0"/>
                </a:lnTo>
                <a:lnTo>
                  <a:pt x="6096000" y="0"/>
                </a:lnTo>
                <a:lnTo>
                  <a:pt x="6773355" y="0"/>
                </a:lnTo>
                <a:lnTo>
                  <a:pt x="6773355" y="685800"/>
                </a:lnTo>
                <a:lnTo>
                  <a:pt x="6773355" y="1371600"/>
                </a:lnTo>
                <a:lnTo>
                  <a:pt x="6773355" y="2057400"/>
                </a:lnTo>
                <a:lnTo>
                  <a:pt x="6773355" y="2743200"/>
                </a:lnTo>
                <a:lnTo>
                  <a:pt x="6773355" y="3429000"/>
                </a:lnTo>
                <a:lnTo>
                  <a:pt x="6773355" y="4114800"/>
                </a:lnTo>
                <a:lnTo>
                  <a:pt x="6773355" y="4800600"/>
                </a:lnTo>
                <a:lnTo>
                  <a:pt x="6773355" y="5486400"/>
                </a:lnTo>
                <a:lnTo>
                  <a:pt x="6773355" y="6172200"/>
                </a:lnTo>
                <a:lnTo>
                  <a:pt x="6773355" y="6858000"/>
                </a:lnTo>
                <a:lnTo>
                  <a:pt x="6096000" y="6858000"/>
                </a:lnTo>
                <a:lnTo>
                  <a:pt x="5418710" y="6858000"/>
                </a:lnTo>
                <a:lnTo>
                  <a:pt x="4741355" y="6858000"/>
                </a:lnTo>
                <a:lnTo>
                  <a:pt x="4064000" y="6858000"/>
                </a:lnTo>
                <a:lnTo>
                  <a:pt x="3386710" y="6858000"/>
                </a:lnTo>
                <a:lnTo>
                  <a:pt x="2709355" y="6858000"/>
                </a:lnTo>
                <a:lnTo>
                  <a:pt x="2032000" y="6858000"/>
                </a:lnTo>
                <a:lnTo>
                  <a:pt x="1354710" y="6858000"/>
                </a:lnTo>
                <a:lnTo>
                  <a:pt x="677355" y="6858000"/>
                </a:lnTo>
                <a:lnTo>
                  <a:pt x="677355" y="6172200"/>
                </a:lnTo>
                <a:lnTo>
                  <a:pt x="1354710" y="6172200"/>
                </a:lnTo>
                <a:lnTo>
                  <a:pt x="1354710" y="5486400"/>
                </a:lnTo>
                <a:lnTo>
                  <a:pt x="1354710" y="4800600"/>
                </a:lnTo>
                <a:lnTo>
                  <a:pt x="677355" y="4800600"/>
                </a:lnTo>
                <a:lnTo>
                  <a:pt x="677355" y="4114800"/>
                </a:lnTo>
                <a:lnTo>
                  <a:pt x="1354710" y="4114800"/>
                </a:lnTo>
                <a:lnTo>
                  <a:pt x="1354710" y="3429000"/>
                </a:lnTo>
                <a:lnTo>
                  <a:pt x="1354710" y="2743200"/>
                </a:lnTo>
                <a:lnTo>
                  <a:pt x="677355" y="2743200"/>
                </a:lnTo>
                <a:lnTo>
                  <a:pt x="677355" y="2057400"/>
                </a:lnTo>
                <a:lnTo>
                  <a:pt x="1354710" y="2057400"/>
                </a:lnTo>
                <a:lnTo>
                  <a:pt x="1354710" y="1371600"/>
                </a:lnTo>
                <a:lnTo>
                  <a:pt x="2032000" y="1371600"/>
                </a:lnTo>
                <a:lnTo>
                  <a:pt x="2032000" y="685800"/>
                </a:lnTo>
                <a:lnTo>
                  <a:pt x="1354710" y="685800"/>
                </a:lnTo>
                <a:lnTo>
                  <a:pt x="677355" y="685800"/>
                </a:lnTo>
                <a:close/>
              </a:path>
            </a:pathLst>
          </a:custGeom>
          <a:blipFill>
            <a:blip r:embed="rId5"/>
            <a:stretch>
              <a:fillRect l="-42416" r="-228"/>
            </a:stretch>
          </a:blipFill>
          <a:ln w="6350" cap="flat">
            <a:noFill/>
            <a:prstDash val="solid"/>
            <a:miter/>
          </a:ln>
        </p:spPr>
        <p:txBody>
          <a:bodyPr rtlCol="0" anchor="ctr"/>
          <a:lstStyle/>
          <a:p>
            <a:endParaRPr lang="nl-BE"/>
          </a:p>
        </p:txBody>
      </p:sp>
    </p:spTree>
    <p:extLst>
      <p:ext uri="{BB962C8B-B14F-4D97-AF65-F5344CB8AC3E}">
        <p14:creationId xmlns:p14="http://schemas.microsoft.com/office/powerpoint/2010/main" val="997619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D27DCD-7612-7046-85E0-B2DD5F8CC1F4}"/>
              </a:ext>
            </a:extLst>
          </p:cNvPr>
          <p:cNvSpPr/>
          <p:nvPr/>
        </p:nvSpPr>
        <p:spPr>
          <a:xfrm>
            <a:off x="0" y="0"/>
            <a:ext cx="12192000" cy="6858000"/>
          </a:xfrm>
          <a:prstGeom prst="rect">
            <a:avLst/>
          </a:prstGeom>
          <a:solidFill>
            <a:srgbClr val="1F1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T1Titledecoration">
            <a:extLst>
              <a:ext uri="{FF2B5EF4-FFF2-40B4-BE49-F238E27FC236}">
                <a16:creationId xmlns:a16="http://schemas.microsoft.com/office/drawing/2014/main" id="{1457B416-9C38-0248-8DF6-CB448D300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2757"/>
            <a:ext cx="947738" cy="1646071"/>
          </a:xfrm>
          <a:prstGeom prst="rect">
            <a:avLst/>
          </a:prstGeom>
        </p:spPr>
      </p:pic>
      <p:sp>
        <p:nvSpPr>
          <p:cNvPr id="8" name="!!T1Title">
            <a:extLst>
              <a:ext uri="{FF2B5EF4-FFF2-40B4-BE49-F238E27FC236}">
                <a16:creationId xmlns:a16="http://schemas.microsoft.com/office/drawing/2014/main" id="{67532826-C3B7-8946-A67C-8BCE73F1F7F3}"/>
              </a:ext>
            </a:extLst>
          </p:cNvPr>
          <p:cNvSpPr txBox="1"/>
          <p:nvPr/>
        </p:nvSpPr>
        <p:spPr>
          <a:xfrm>
            <a:off x="1686560" y="527050"/>
            <a:ext cx="884936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r>
              <a:rPr lang="nl-BE" sz="3200" b="1">
                <a:solidFill>
                  <a:schemeClr val="bg1"/>
                </a:solidFill>
                <a:latin typeface="Bierstadt" panose="020B0004020202020204" pitchFamily="34" charset="0"/>
              </a:rPr>
              <a:t>Every Packaging Counts</a:t>
            </a:r>
          </a:p>
        </p:txBody>
      </p:sp>
      <p:cxnSp>
        <p:nvCxnSpPr>
          <p:cNvPr id="9" name="!!T1TitleLine">
            <a:extLst>
              <a:ext uri="{FF2B5EF4-FFF2-40B4-BE49-F238E27FC236}">
                <a16:creationId xmlns:a16="http://schemas.microsoft.com/office/drawing/2014/main" id="{C3BDD59A-82F3-7B42-987E-11A6CA638BF6}"/>
              </a:ext>
            </a:extLst>
          </p:cNvPr>
          <p:cNvCxnSpPr>
            <a:cxnSpLocks/>
          </p:cNvCxnSpPr>
          <p:nvPr/>
        </p:nvCxnSpPr>
        <p:spPr>
          <a:xfrm>
            <a:off x="1671320" y="1101896"/>
            <a:ext cx="575476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1Title">
            <a:extLst>
              <a:ext uri="{FF2B5EF4-FFF2-40B4-BE49-F238E27FC236}">
                <a16:creationId xmlns:a16="http://schemas.microsoft.com/office/drawing/2014/main" id="{928DB22B-16B8-144C-BAFB-FC9E825C8DA0}"/>
              </a:ext>
            </a:extLst>
          </p:cNvPr>
          <p:cNvSpPr txBox="1"/>
          <p:nvPr/>
        </p:nvSpPr>
        <p:spPr>
          <a:xfrm>
            <a:off x="623261" y="3528212"/>
            <a:ext cx="2953217" cy="369332"/>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r>
              <a:rPr lang="nl-BE" sz="2400">
                <a:solidFill>
                  <a:schemeClr val="bg1"/>
                </a:solidFill>
                <a:latin typeface="Bierstadt" panose="020B0004020202020204" pitchFamily="34" charset="0"/>
              </a:rPr>
              <a:t>Preventie | Prévention</a:t>
            </a:r>
          </a:p>
        </p:txBody>
      </p:sp>
      <p:sp>
        <p:nvSpPr>
          <p:cNvPr id="11" name="!!T1Title">
            <a:extLst>
              <a:ext uri="{FF2B5EF4-FFF2-40B4-BE49-F238E27FC236}">
                <a16:creationId xmlns:a16="http://schemas.microsoft.com/office/drawing/2014/main" id="{967B1E3C-2215-1D4C-989B-A46CD6495318}"/>
              </a:ext>
            </a:extLst>
          </p:cNvPr>
          <p:cNvSpPr txBox="1"/>
          <p:nvPr/>
        </p:nvSpPr>
        <p:spPr>
          <a:xfrm>
            <a:off x="3895493" y="1849795"/>
            <a:ext cx="2953217" cy="369332"/>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r>
              <a:rPr lang="nl-BE" sz="2400">
                <a:solidFill>
                  <a:schemeClr val="bg1"/>
                </a:solidFill>
                <a:latin typeface="Bierstadt" panose="020B0004020202020204" pitchFamily="34" charset="0"/>
              </a:rPr>
              <a:t>Blauwe zak</a:t>
            </a:r>
          </a:p>
        </p:txBody>
      </p:sp>
      <p:sp>
        <p:nvSpPr>
          <p:cNvPr id="12" name="!!T1Title">
            <a:extLst>
              <a:ext uri="{FF2B5EF4-FFF2-40B4-BE49-F238E27FC236}">
                <a16:creationId xmlns:a16="http://schemas.microsoft.com/office/drawing/2014/main" id="{FB8A6760-5FE2-8341-86E3-86632A4B74DD}"/>
              </a:ext>
            </a:extLst>
          </p:cNvPr>
          <p:cNvSpPr txBox="1"/>
          <p:nvPr/>
        </p:nvSpPr>
        <p:spPr>
          <a:xfrm>
            <a:off x="2832453" y="5903996"/>
            <a:ext cx="2953217" cy="369332"/>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r>
              <a:rPr lang="nl-BE" sz="2400">
                <a:solidFill>
                  <a:schemeClr val="bg1"/>
                </a:solidFill>
                <a:latin typeface="Bierstadt" panose="020B0004020202020204" pitchFamily="34" charset="0"/>
              </a:rPr>
              <a:t>UPV | REP</a:t>
            </a:r>
          </a:p>
        </p:txBody>
      </p:sp>
      <p:sp>
        <p:nvSpPr>
          <p:cNvPr id="13" name="!!T1Title">
            <a:extLst>
              <a:ext uri="{FF2B5EF4-FFF2-40B4-BE49-F238E27FC236}">
                <a16:creationId xmlns:a16="http://schemas.microsoft.com/office/drawing/2014/main" id="{606FD4A1-FD8C-CA44-A1B3-7DA7734AE15F}"/>
              </a:ext>
            </a:extLst>
          </p:cNvPr>
          <p:cNvSpPr txBox="1"/>
          <p:nvPr/>
        </p:nvSpPr>
        <p:spPr>
          <a:xfrm>
            <a:off x="8684661" y="3358794"/>
            <a:ext cx="2953217" cy="738664"/>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r>
              <a:rPr lang="nl-BE" sz="2400">
                <a:solidFill>
                  <a:schemeClr val="bg1"/>
                </a:solidFill>
                <a:latin typeface="Bierstadt" panose="020B0004020202020204" pitchFamily="34" charset="0"/>
              </a:rPr>
              <a:t>Digitaal statiegeld | Consigne </a:t>
            </a:r>
            <a:r>
              <a:rPr lang="nl-BE" sz="2400" err="1">
                <a:solidFill>
                  <a:schemeClr val="bg1"/>
                </a:solidFill>
                <a:latin typeface="Bierstadt" panose="020B0004020202020204" pitchFamily="34" charset="0"/>
              </a:rPr>
              <a:t>numérique</a:t>
            </a:r>
            <a:endParaRPr lang="nl-BE" sz="2400">
              <a:solidFill>
                <a:schemeClr val="bg1"/>
              </a:solidFill>
              <a:latin typeface="Bierstadt" panose="020B0004020202020204" pitchFamily="34" charset="0"/>
            </a:endParaRPr>
          </a:p>
        </p:txBody>
      </p:sp>
      <p:sp>
        <p:nvSpPr>
          <p:cNvPr id="14" name="!!T1Title">
            <a:extLst>
              <a:ext uri="{FF2B5EF4-FFF2-40B4-BE49-F238E27FC236}">
                <a16:creationId xmlns:a16="http://schemas.microsoft.com/office/drawing/2014/main" id="{B1897E0E-9B7F-654D-B645-5A77A2F538E3}"/>
              </a:ext>
            </a:extLst>
          </p:cNvPr>
          <p:cNvSpPr txBox="1"/>
          <p:nvPr/>
        </p:nvSpPr>
        <p:spPr>
          <a:xfrm>
            <a:off x="8061715" y="5657527"/>
            <a:ext cx="2953217" cy="738664"/>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r>
              <a:rPr lang="nl-BE" sz="2400">
                <a:solidFill>
                  <a:schemeClr val="bg1"/>
                </a:solidFill>
                <a:latin typeface="Bierstadt" panose="020B0004020202020204" pitchFamily="34" charset="0"/>
              </a:rPr>
              <a:t>Beloning | Récompense</a:t>
            </a:r>
          </a:p>
        </p:txBody>
      </p:sp>
      <p:sp>
        <p:nvSpPr>
          <p:cNvPr id="15" name="!!T1Title">
            <a:extLst>
              <a:ext uri="{FF2B5EF4-FFF2-40B4-BE49-F238E27FC236}">
                <a16:creationId xmlns:a16="http://schemas.microsoft.com/office/drawing/2014/main" id="{1DB93E22-E729-444F-8ACA-99052A1FD094}"/>
              </a:ext>
            </a:extLst>
          </p:cNvPr>
          <p:cNvSpPr txBox="1"/>
          <p:nvPr/>
        </p:nvSpPr>
        <p:spPr>
          <a:xfrm>
            <a:off x="6848710" y="1840345"/>
            <a:ext cx="2953217" cy="369332"/>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r>
              <a:rPr lang="nl-BE" sz="2400">
                <a:solidFill>
                  <a:schemeClr val="bg1"/>
                </a:solidFill>
                <a:latin typeface="Bierstadt" panose="020B0004020202020204" pitchFamily="34" charset="0"/>
              </a:rPr>
              <a:t>Sac bleu</a:t>
            </a:r>
          </a:p>
        </p:txBody>
      </p:sp>
      <p:sp>
        <p:nvSpPr>
          <p:cNvPr id="16" name="Oval 20">
            <a:extLst>
              <a:ext uri="{FF2B5EF4-FFF2-40B4-BE49-F238E27FC236}">
                <a16:creationId xmlns:a16="http://schemas.microsoft.com/office/drawing/2014/main" id="{C306B0E1-A29C-244A-8698-3DC08B5D294F}"/>
              </a:ext>
            </a:extLst>
          </p:cNvPr>
          <p:cNvSpPr/>
          <p:nvPr/>
        </p:nvSpPr>
        <p:spPr>
          <a:xfrm>
            <a:off x="4058920" y="2217009"/>
            <a:ext cx="4071620" cy="40716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iconBG1">
            <a:extLst>
              <a:ext uri="{FF2B5EF4-FFF2-40B4-BE49-F238E27FC236}">
                <a16:creationId xmlns:a16="http://schemas.microsoft.com/office/drawing/2014/main" id="{136095EA-B3F8-584F-AA2B-98E9789628EB}"/>
              </a:ext>
            </a:extLst>
          </p:cNvPr>
          <p:cNvSpPr/>
          <p:nvPr/>
        </p:nvSpPr>
        <p:spPr>
          <a:xfrm rot="2685298">
            <a:off x="5622586" y="1801989"/>
            <a:ext cx="947022" cy="947036"/>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rgbClr val="27E0BC"/>
          </a:solidFill>
          <a:ln w="5365" cap="flat">
            <a:noFill/>
            <a:prstDash val="solid"/>
            <a:miter/>
          </a:ln>
        </p:spPr>
        <p:txBody>
          <a:bodyPr rtlCol="0" anchor="ctr"/>
          <a:lstStyle/>
          <a:p>
            <a:endParaRPr lang="nl-BE"/>
          </a:p>
        </p:txBody>
      </p:sp>
      <p:pic>
        <p:nvPicPr>
          <p:cNvPr id="18" name="!!Icon1">
            <a:extLst>
              <a:ext uri="{FF2B5EF4-FFF2-40B4-BE49-F238E27FC236}">
                <a16:creationId xmlns:a16="http://schemas.microsoft.com/office/drawing/2014/main" id="{A15F60C8-BE6D-A242-9CBD-57CACC81648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904422" y="2025011"/>
            <a:ext cx="383350" cy="500991"/>
          </a:xfrm>
          <a:prstGeom prst="rect">
            <a:avLst/>
          </a:prstGeom>
        </p:spPr>
      </p:pic>
      <p:sp>
        <p:nvSpPr>
          <p:cNvPr id="19" name="!!iconBG2">
            <a:extLst>
              <a:ext uri="{FF2B5EF4-FFF2-40B4-BE49-F238E27FC236}">
                <a16:creationId xmlns:a16="http://schemas.microsoft.com/office/drawing/2014/main" id="{A6F808D8-5703-774E-83E1-9D31F5F1396B}"/>
              </a:ext>
            </a:extLst>
          </p:cNvPr>
          <p:cNvSpPr/>
          <p:nvPr/>
        </p:nvSpPr>
        <p:spPr>
          <a:xfrm rot="18971006">
            <a:off x="3623238" y="3254608"/>
            <a:ext cx="947022" cy="947036"/>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rgbClr val="27E0BC"/>
          </a:solidFill>
          <a:ln w="5365" cap="flat">
            <a:noFill/>
            <a:prstDash val="solid"/>
            <a:miter/>
          </a:ln>
        </p:spPr>
        <p:txBody>
          <a:bodyPr rtlCol="0" anchor="ctr"/>
          <a:lstStyle/>
          <a:p>
            <a:endParaRPr lang="nl-BE"/>
          </a:p>
        </p:txBody>
      </p:sp>
      <p:pic>
        <p:nvPicPr>
          <p:cNvPr id="20" name="!!Icon2">
            <a:extLst>
              <a:ext uri="{FF2B5EF4-FFF2-40B4-BE49-F238E27FC236}">
                <a16:creationId xmlns:a16="http://schemas.microsoft.com/office/drawing/2014/main" id="{FEB56ACC-BCCF-1E40-98EA-AE3620B525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923490" y="3477630"/>
            <a:ext cx="346519" cy="500992"/>
          </a:xfrm>
          <a:prstGeom prst="rect">
            <a:avLst/>
          </a:prstGeom>
        </p:spPr>
      </p:pic>
      <p:sp>
        <p:nvSpPr>
          <p:cNvPr id="21" name="!!iconBG3">
            <a:extLst>
              <a:ext uri="{FF2B5EF4-FFF2-40B4-BE49-F238E27FC236}">
                <a16:creationId xmlns:a16="http://schemas.microsoft.com/office/drawing/2014/main" id="{9AEE6B8F-7DAC-C24F-B767-A83164A4B734}"/>
              </a:ext>
            </a:extLst>
          </p:cNvPr>
          <p:cNvSpPr/>
          <p:nvPr/>
        </p:nvSpPr>
        <p:spPr>
          <a:xfrm rot="15574863">
            <a:off x="4386894" y="5604981"/>
            <a:ext cx="947022" cy="947036"/>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rgbClr val="27E0BC"/>
          </a:solidFill>
          <a:ln w="5365" cap="flat">
            <a:noFill/>
            <a:prstDash val="solid"/>
            <a:miter/>
          </a:ln>
        </p:spPr>
        <p:txBody>
          <a:bodyPr rtlCol="0" anchor="ctr"/>
          <a:lstStyle/>
          <a:p>
            <a:endParaRPr lang="nl-BE"/>
          </a:p>
        </p:txBody>
      </p:sp>
      <p:pic>
        <p:nvPicPr>
          <p:cNvPr id="22" name="!!Icon3">
            <a:extLst>
              <a:ext uri="{FF2B5EF4-FFF2-40B4-BE49-F238E27FC236}">
                <a16:creationId xmlns:a16="http://schemas.microsoft.com/office/drawing/2014/main" id="{4006FE1C-4F52-3B45-882D-3BCB695F21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611454" y="5865892"/>
            <a:ext cx="497902" cy="425214"/>
          </a:xfrm>
          <a:prstGeom prst="rect">
            <a:avLst/>
          </a:prstGeom>
        </p:spPr>
      </p:pic>
      <p:sp>
        <p:nvSpPr>
          <p:cNvPr id="23" name="!!iconBG4">
            <a:extLst>
              <a:ext uri="{FF2B5EF4-FFF2-40B4-BE49-F238E27FC236}">
                <a16:creationId xmlns:a16="http://schemas.microsoft.com/office/drawing/2014/main" id="{B2A7279A-A370-E04C-A362-ADCE3A454C06}"/>
              </a:ext>
            </a:extLst>
          </p:cNvPr>
          <p:cNvSpPr/>
          <p:nvPr/>
        </p:nvSpPr>
        <p:spPr>
          <a:xfrm rot="8201661">
            <a:off x="7621935" y="3254608"/>
            <a:ext cx="947022" cy="947036"/>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rgbClr val="27E0BC"/>
          </a:solidFill>
          <a:ln w="5365" cap="flat">
            <a:noFill/>
            <a:prstDash val="solid"/>
            <a:miter/>
          </a:ln>
        </p:spPr>
        <p:txBody>
          <a:bodyPr rtlCol="0" anchor="ctr"/>
          <a:lstStyle/>
          <a:p>
            <a:endParaRPr lang="nl-BE"/>
          </a:p>
        </p:txBody>
      </p:sp>
      <p:pic>
        <p:nvPicPr>
          <p:cNvPr id="24" name="!!Icon4">
            <a:extLst>
              <a:ext uri="{FF2B5EF4-FFF2-40B4-BE49-F238E27FC236}">
                <a16:creationId xmlns:a16="http://schemas.microsoft.com/office/drawing/2014/main" id="{8628BBFF-2CB8-2945-BB87-058EBAA02C1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927560" y="3477630"/>
            <a:ext cx="335771" cy="500992"/>
          </a:xfrm>
          <a:prstGeom prst="rect">
            <a:avLst/>
          </a:prstGeom>
        </p:spPr>
      </p:pic>
      <p:sp>
        <p:nvSpPr>
          <p:cNvPr id="25" name="!!iconBG5">
            <a:extLst>
              <a:ext uri="{FF2B5EF4-FFF2-40B4-BE49-F238E27FC236}">
                <a16:creationId xmlns:a16="http://schemas.microsoft.com/office/drawing/2014/main" id="{2BEB176D-9457-564E-8C20-905AE629EF1E}"/>
              </a:ext>
            </a:extLst>
          </p:cNvPr>
          <p:cNvSpPr/>
          <p:nvPr/>
        </p:nvSpPr>
        <p:spPr>
          <a:xfrm rot="11537972">
            <a:off x="6858229" y="5604981"/>
            <a:ext cx="947022" cy="947036"/>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rgbClr val="27E0BC"/>
          </a:solidFill>
          <a:ln w="5365" cap="flat">
            <a:noFill/>
            <a:prstDash val="solid"/>
            <a:miter/>
          </a:ln>
        </p:spPr>
        <p:txBody>
          <a:bodyPr rtlCol="0" anchor="ctr"/>
          <a:lstStyle/>
          <a:p>
            <a:endParaRPr lang="nl-BE"/>
          </a:p>
        </p:txBody>
      </p:sp>
      <p:pic>
        <p:nvPicPr>
          <p:cNvPr id="26" name="!!Icon5">
            <a:extLst>
              <a:ext uri="{FF2B5EF4-FFF2-40B4-BE49-F238E27FC236}">
                <a16:creationId xmlns:a16="http://schemas.microsoft.com/office/drawing/2014/main" id="{5E9A9C22-F8D0-3946-8D77-A9E2D5B0A66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112204" y="5828003"/>
            <a:ext cx="439072" cy="500992"/>
          </a:xfrm>
          <a:prstGeom prst="rect">
            <a:avLst/>
          </a:prstGeom>
        </p:spPr>
      </p:pic>
      <p:pic>
        <p:nvPicPr>
          <p:cNvPr id="27" name="!!T1Titledecoration2">
            <a:extLst>
              <a:ext uri="{FF2B5EF4-FFF2-40B4-BE49-F238E27FC236}">
                <a16:creationId xmlns:a16="http://schemas.microsoft.com/office/drawing/2014/main" id="{374A1762-1FFF-1D43-9DFB-C1F0651BFB8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16200000">
            <a:off x="10886804" y="5554718"/>
            <a:ext cx="952398" cy="1654165"/>
          </a:xfrm>
          <a:prstGeom prst="rect">
            <a:avLst/>
          </a:prstGeom>
        </p:spPr>
      </p:pic>
    </p:spTree>
    <p:extLst>
      <p:ext uri="{BB962C8B-B14F-4D97-AF65-F5344CB8AC3E}">
        <p14:creationId xmlns:p14="http://schemas.microsoft.com/office/powerpoint/2010/main" val="229157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D27DCD-7612-7046-85E0-B2DD5F8CC1F4}"/>
              </a:ext>
            </a:extLst>
          </p:cNvPr>
          <p:cNvSpPr/>
          <p:nvPr/>
        </p:nvSpPr>
        <p:spPr>
          <a:xfrm>
            <a:off x="-1" y="0"/>
            <a:ext cx="12192000" cy="6858000"/>
          </a:xfrm>
          <a:prstGeom prst="rect">
            <a:avLst/>
          </a:prstGeom>
          <a:solidFill>
            <a:srgbClr val="1F1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T1Titledecoration">
            <a:extLst>
              <a:ext uri="{FF2B5EF4-FFF2-40B4-BE49-F238E27FC236}">
                <a16:creationId xmlns:a16="http://schemas.microsoft.com/office/drawing/2014/main" id="{6158527C-52F9-FE4E-BE51-083AAD996A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2701970"/>
            <a:ext cx="947738" cy="1646071"/>
          </a:xfrm>
          <a:prstGeom prst="rect">
            <a:avLst/>
          </a:prstGeom>
        </p:spPr>
      </p:pic>
      <p:sp>
        <p:nvSpPr>
          <p:cNvPr id="33" name="!!T1Title">
            <a:extLst>
              <a:ext uri="{FF2B5EF4-FFF2-40B4-BE49-F238E27FC236}">
                <a16:creationId xmlns:a16="http://schemas.microsoft.com/office/drawing/2014/main" id="{F15235D1-3F58-EC41-BA40-ECF1A80C5DB4}"/>
              </a:ext>
            </a:extLst>
          </p:cNvPr>
          <p:cNvSpPr txBox="1"/>
          <p:nvPr/>
        </p:nvSpPr>
        <p:spPr>
          <a:xfrm>
            <a:off x="1307537" y="1406509"/>
            <a:ext cx="5019132" cy="1969770"/>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b">
            <a:spAutoFit/>
          </a:bodyPr>
          <a:lstStyle/>
          <a:p>
            <a:r>
              <a:rPr lang="nl-BE" sz="3200" b="1">
                <a:solidFill>
                  <a:schemeClr val="bg1"/>
                </a:solidFill>
                <a:latin typeface="Bierstadt" panose="020B0004020202020204" pitchFamily="34" charset="0"/>
              </a:rPr>
              <a:t>Digitaal statiegeld bouwt verder op de goede resultaten van de </a:t>
            </a:r>
            <a:br>
              <a:rPr lang="nl-BE" sz="3200" b="1">
                <a:solidFill>
                  <a:schemeClr val="bg1"/>
                </a:solidFill>
                <a:latin typeface="Bierstadt" panose="020B0004020202020204" pitchFamily="34" charset="0"/>
              </a:rPr>
            </a:br>
            <a:r>
              <a:rPr lang="nl-BE" sz="3200" b="1">
                <a:solidFill>
                  <a:schemeClr val="bg1"/>
                </a:solidFill>
                <a:latin typeface="Bierstadt" panose="020B0004020202020204" pitchFamily="34" charset="0"/>
              </a:rPr>
              <a:t>blauwe zak</a:t>
            </a:r>
          </a:p>
        </p:txBody>
      </p:sp>
      <p:cxnSp>
        <p:nvCxnSpPr>
          <p:cNvPr id="34" name="!!T1TitleLine">
            <a:extLst>
              <a:ext uri="{FF2B5EF4-FFF2-40B4-BE49-F238E27FC236}">
                <a16:creationId xmlns:a16="http://schemas.microsoft.com/office/drawing/2014/main" id="{F9E854AD-83C9-AE42-BD94-87119104FF2C}"/>
              </a:ext>
            </a:extLst>
          </p:cNvPr>
          <p:cNvCxnSpPr>
            <a:cxnSpLocks/>
          </p:cNvCxnSpPr>
          <p:nvPr/>
        </p:nvCxnSpPr>
        <p:spPr>
          <a:xfrm>
            <a:off x="1307536" y="3717862"/>
            <a:ext cx="410464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1Title">
            <a:extLst>
              <a:ext uri="{FF2B5EF4-FFF2-40B4-BE49-F238E27FC236}">
                <a16:creationId xmlns:a16="http://schemas.microsoft.com/office/drawing/2014/main" id="{48A24381-26E3-714A-BEEB-2312DDE52F8D}"/>
              </a:ext>
            </a:extLst>
          </p:cNvPr>
          <p:cNvSpPr txBox="1"/>
          <p:nvPr/>
        </p:nvSpPr>
        <p:spPr>
          <a:xfrm>
            <a:off x="1298441" y="4527105"/>
            <a:ext cx="4774758" cy="1477328"/>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b">
            <a:spAutoFit/>
          </a:bodyPr>
          <a:lstStyle/>
          <a:p>
            <a:r>
              <a:rPr lang="nl-BE" sz="3200" b="1">
                <a:solidFill>
                  <a:schemeClr val="bg1"/>
                </a:solidFill>
                <a:latin typeface="Bierstadt" panose="020B0004020202020204" pitchFamily="34" charset="0"/>
              </a:rPr>
              <a:t>La consigne </a:t>
            </a:r>
            <a:r>
              <a:rPr lang="nl-BE" sz="3200" b="1" err="1">
                <a:solidFill>
                  <a:schemeClr val="bg1"/>
                </a:solidFill>
                <a:latin typeface="Bierstadt" panose="020B0004020202020204" pitchFamily="34" charset="0"/>
              </a:rPr>
              <a:t>numérique</a:t>
            </a:r>
            <a:r>
              <a:rPr lang="nl-BE" sz="3200" b="1">
                <a:solidFill>
                  <a:schemeClr val="bg1"/>
                </a:solidFill>
                <a:latin typeface="Bierstadt" panose="020B0004020202020204" pitchFamily="34" charset="0"/>
              </a:rPr>
              <a:t> </a:t>
            </a:r>
            <a:r>
              <a:rPr lang="nl-BE" sz="3200" b="1" err="1">
                <a:solidFill>
                  <a:schemeClr val="bg1"/>
                </a:solidFill>
                <a:latin typeface="Bierstadt" panose="020B0004020202020204" pitchFamily="34" charset="0"/>
              </a:rPr>
              <a:t>s’appuie</a:t>
            </a:r>
            <a:r>
              <a:rPr lang="nl-BE" sz="3200" b="1">
                <a:solidFill>
                  <a:schemeClr val="bg1"/>
                </a:solidFill>
                <a:latin typeface="Bierstadt" panose="020B0004020202020204" pitchFamily="34" charset="0"/>
              </a:rPr>
              <a:t> </a:t>
            </a:r>
            <a:r>
              <a:rPr lang="nl-BE" sz="3200" b="1" err="1">
                <a:solidFill>
                  <a:schemeClr val="bg1"/>
                </a:solidFill>
                <a:latin typeface="Bierstadt" panose="020B0004020202020204" pitchFamily="34" charset="0"/>
              </a:rPr>
              <a:t>sur</a:t>
            </a:r>
            <a:r>
              <a:rPr lang="nl-BE" sz="3200" b="1">
                <a:solidFill>
                  <a:schemeClr val="bg1"/>
                </a:solidFill>
                <a:latin typeface="Bierstadt" panose="020B0004020202020204" pitchFamily="34" charset="0"/>
              </a:rPr>
              <a:t> les bons </a:t>
            </a:r>
            <a:r>
              <a:rPr lang="nl-BE" sz="3200" b="1" err="1">
                <a:solidFill>
                  <a:schemeClr val="bg1"/>
                </a:solidFill>
                <a:latin typeface="Bierstadt" panose="020B0004020202020204" pitchFamily="34" charset="0"/>
              </a:rPr>
              <a:t>résultats</a:t>
            </a:r>
            <a:r>
              <a:rPr lang="nl-BE" sz="3200" b="1">
                <a:solidFill>
                  <a:schemeClr val="bg1"/>
                </a:solidFill>
                <a:latin typeface="Bierstadt" panose="020B0004020202020204" pitchFamily="34" charset="0"/>
              </a:rPr>
              <a:t> du </a:t>
            </a:r>
            <a:r>
              <a:rPr lang="nl-BE" sz="3200" b="1" err="1">
                <a:solidFill>
                  <a:schemeClr val="bg1"/>
                </a:solidFill>
                <a:latin typeface="Bierstadt" panose="020B0004020202020204" pitchFamily="34" charset="0"/>
              </a:rPr>
              <a:t>sac</a:t>
            </a:r>
            <a:r>
              <a:rPr lang="nl-BE" sz="3200" b="1">
                <a:solidFill>
                  <a:schemeClr val="bg1"/>
                </a:solidFill>
                <a:latin typeface="Bierstadt" panose="020B0004020202020204" pitchFamily="34" charset="0"/>
              </a:rPr>
              <a:t> bleu</a:t>
            </a:r>
          </a:p>
        </p:txBody>
      </p:sp>
      <p:sp>
        <p:nvSpPr>
          <p:cNvPr id="36" name="!!T1Title">
            <a:extLst>
              <a:ext uri="{FF2B5EF4-FFF2-40B4-BE49-F238E27FC236}">
                <a16:creationId xmlns:a16="http://schemas.microsoft.com/office/drawing/2014/main" id="{B6540397-C898-DF4F-A068-75BA56FB1042}"/>
              </a:ext>
            </a:extLst>
          </p:cNvPr>
          <p:cNvSpPr txBox="1"/>
          <p:nvPr/>
        </p:nvSpPr>
        <p:spPr>
          <a:xfrm>
            <a:off x="157116" y="6607017"/>
            <a:ext cx="2953217" cy="123111"/>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r>
              <a:rPr lang="nl-BE" sz="800">
                <a:solidFill>
                  <a:schemeClr val="bg1"/>
                </a:solidFill>
                <a:latin typeface="Bierstadt" panose="020B0004020202020204" pitchFamily="34" charset="0"/>
              </a:rPr>
              <a:t>UNESDA 2020</a:t>
            </a:r>
          </a:p>
        </p:txBody>
      </p:sp>
      <p:sp>
        <p:nvSpPr>
          <p:cNvPr id="37" name="Freeform: Shape 26">
            <a:extLst>
              <a:ext uri="{FF2B5EF4-FFF2-40B4-BE49-F238E27FC236}">
                <a16:creationId xmlns:a16="http://schemas.microsoft.com/office/drawing/2014/main" id="{804F72DE-EC58-6A4B-8E5A-9D84466EB1D1}"/>
              </a:ext>
            </a:extLst>
          </p:cNvPr>
          <p:cNvSpPr/>
          <p:nvPr/>
        </p:nvSpPr>
        <p:spPr>
          <a:xfrm>
            <a:off x="5190120" y="577469"/>
            <a:ext cx="1209227" cy="765280"/>
          </a:xfrm>
          <a:custGeom>
            <a:avLst/>
            <a:gdLst>
              <a:gd name="connsiteX0" fmla="*/ 424353 w 1209227"/>
              <a:gd name="connsiteY0" fmla="*/ 765280 h 765280"/>
              <a:gd name="connsiteX1" fmla="*/ 416040 w 1209227"/>
              <a:gd name="connsiteY1" fmla="*/ 746972 h 765280"/>
              <a:gd name="connsiteX2" fmla="*/ 423363 w 1209227"/>
              <a:gd name="connsiteY2" fmla="*/ 727674 h 765280"/>
              <a:gd name="connsiteX3" fmla="*/ 437218 w 1209227"/>
              <a:gd name="connsiteY3" fmla="*/ 724211 h 765280"/>
              <a:gd name="connsiteX4" fmla="*/ 441671 w 1209227"/>
              <a:gd name="connsiteY4" fmla="*/ 752910 h 765280"/>
              <a:gd name="connsiteX5" fmla="*/ 424452 w 1209227"/>
              <a:gd name="connsiteY5" fmla="*/ 765280 h 765280"/>
              <a:gd name="connsiteX6" fmla="*/ 424452 w 1209227"/>
              <a:gd name="connsiteY6" fmla="*/ 765280 h 765280"/>
              <a:gd name="connsiteX7" fmla="*/ 361215 w 1209227"/>
              <a:gd name="connsiteY7" fmla="*/ 646129 h 765280"/>
              <a:gd name="connsiteX8" fmla="*/ 389716 w 1209227"/>
              <a:gd name="connsiteY8" fmla="*/ 636233 h 765280"/>
              <a:gd name="connsiteX9" fmla="*/ 386846 w 1209227"/>
              <a:gd name="connsiteY9" fmla="*/ 664833 h 765280"/>
              <a:gd name="connsiteX10" fmla="*/ 417327 w 1209227"/>
              <a:gd name="connsiteY10" fmla="*/ 695412 h 765280"/>
              <a:gd name="connsiteX11" fmla="*/ 438999 w 1209227"/>
              <a:gd name="connsiteY11" fmla="*/ 706199 h 765280"/>
              <a:gd name="connsiteX12" fmla="*/ 460672 w 1209227"/>
              <a:gd name="connsiteY12" fmla="*/ 687495 h 765280"/>
              <a:gd name="connsiteX13" fmla="*/ 486304 w 1209227"/>
              <a:gd name="connsiteY13" fmla="*/ 689475 h 765280"/>
              <a:gd name="connsiteX14" fmla="*/ 529649 w 1209227"/>
              <a:gd name="connsiteY14" fmla="*/ 730841 h 765280"/>
              <a:gd name="connsiteX15" fmla="*/ 586751 w 1209227"/>
              <a:gd name="connsiteY15" fmla="*/ 729852 h 765280"/>
              <a:gd name="connsiteX16" fmla="*/ 609414 w 1209227"/>
              <a:gd name="connsiteY16" fmla="*/ 738758 h 765280"/>
              <a:gd name="connsiteX17" fmla="*/ 645832 w 1209227"/>
              <a:gd name="connsiteY17" fmla="*/ 727971 h 765280"/>
              <a:gd name="connsiteX18" fmla="*/ 640884 w 1209227"/>
              <a:gd name="connsiteY18" fmla="*/ 697392 h 765280"/>
              <a:gd name="connsiteX19" fmla="*/ 649790 w 1209227"/>
              <a:gd name="connsiteY19" fmla="*/ 684625 h 765280"/>
              <a:gd name="connsiteX20" fmla="*/ 656718 w 1209227"/>
              <a:gd name="connsiteY20" fmla="*/ 701350 h 765280"/>
              <a:gd name="connsiteX21" fmla="*/ 687198 w 1209227"/>
              <a:gd name="connsiteY21" fmla="*/ 709267 h 765280"/>
              <a:gd name="connsiteX22" fmla="*/ 716788 w 1209227"/>
              <a:gd name="connsiteY22" fmla="*/ 680667 h 765280"/>
              <a:gd name="connsiteX23" fmla="*/ 718768 w 1209227"/>
              <a:gd name="connsiteY23" fmla="*/ 647217 h 765280"/>
              <a:gd name="connsiteX24" fmla="*/ 754295 w 1209227"/>
              <a:gd name="connsiteY24" fmla="*/ 643259 h 765280"/>
              <a:gd name="connsiteX25" fmla="*/ 741529 w 1209227"/>
              <a:gd name="connsiteY25" fmla="*/ 659984 h 765280"/>
              <a:gd name="connsiteX26" fmla="*/ 751326 w 1209227"/>
              <a:gd name="connsiteY26" fmla="*/ 672849 h 765280"/>
              <a:gd name="connsiteX27" fmla="*/ 762113 w 1209227"/>
              <a:gd name="connsiteY27" fmla="*/ 659984 h 765280"/>
              <a:gd name="connsiteX28" fmla="*/ 782797 w 1209227"/>
              <a:gd name="connsiteY28" fmla="*/ 656025 h 765280"/>
              <a:gd name="connsiteX29" fmla="*/ 807438 w 1209227"/>
              <a:gd name="connsiteY29" fmla="*/ 623565 h 765280"/>
              <a:gd name="connsiteX30" fmla="*/ 820501 w 1209227"/>
              <a:gd name="connsiteY30" fmla="*/ 630790 h 765280"/>
              <a:gd name="connsiteX31" fmla="*/ 829408 w 1209227"/>
              <a:gd name="connsiteY31" fmla="*/ 627821 h 765280"/>
              <a:gd name="connsiteX32" fmla="*/ 852565 w 1209227"/>
              <a:gd name="connsiteY32" fmla="*/ 629305 h 765280"/>
              <a:gd name="connsiteX33" fmla="*/ 852071 w 1209227"/>
              <a:gd name="connsiteY33" fmla="*/ 636727 h 765280"/>
              <a:gd name="connsiteX34" fmla="*/ 863451 w 1209227"/>
              <a:gd name="connsiteY34" fmla="*/ 629305 h 765280"/>
              <a:gd name="connsiteX35" fmla="*/ 920751 w 1209227"/>
              <a:gd name="connsiteY35" fmla="*/ 579428 h 765280"/>
              <a:gd name="connsiteX36" fmla="*/ 942523 w 1209227"/>
              <a:gd name="connsiteY36" fmla="*/ 549739 h 765280"/>
              <a:gd name="connsiteX37" fmla="*/ 1010609 w 1209227"/>
              <a:gd name="connsiteY37" fmla="*/ 536379 h 765280"/>
              <a:gd name="connsiteX38" fmla="*/ 1023969 w 1209227"/>
              <a:gd name="connsiteY38" fmla="*/ 520050 h 765280"/>
              <a:gd name="connsiteX39" fmla="*/ 1017537 w 1209227"/>
              <a:gd name="connsiteY39" fmla="*/ 507680 h 765280"/>
              <a:gd name="connsiteX40" fmla="*/ 1021000 w 1209227"/>
              <a:gd name="connsiteY40" fmla="*/ 489372 h 765280"/>
              <a:gd name="connsiteX41" fmla="*/ 1033865 w 1209227"/>
              <a:gd name="connsiteY41" fmla="*/ 490856 h 765280"/>
              <a:gd name="connsiteX42" fmla="*/ 1039803 w 1209227"/>
              <a:gd name="connsiteY42" fmla="*/ 511143 h 765280"/>
              <a:gd name="connsiteX43" fmla="*/ 1073846 w 1209227"/>
              <a:gd name="connsiteY43" fmla="*/ 523019 h 765280"/>
              <a:gd name="connsiteX44" fmla="*/ 1093540 w 1209227"/>
              <a:gd name="connsiteY44" fmla="*/ 501247 h 765280"/>
              <a:gd name="connsiteX45" fmla="*/ 1097004 w 1209227"/>
              <a:gd name="connsiteY45" fmla="*/ 484423 h 765280"/>
              <a:gd name="connsiteX46" fmla="*/ 1088592 w 1209227"/>
              <a:gd name="connsiteY46" fmla="*/ 475022 h 765280"/>
              <a:gd name="connsiteX47" fmla="*/ 1091561 w 1209227"/>
              <a:gd name="connsiteY47" fmla="*/ 457704 h 765280"/>
              <a:gd name="connsiteX48" fmla="*/ 1107395 w 1209227"/>
              <a:gd name="connsiteY48" fmla="*/ 453250 h 765280"/>
              <a:gd name="connsiteX49" fmla="*/ 1095618 w 1209227"/>
              <a:gd name="connsiteY49" fmla="*/ 419603 h 765280"/>
              <a:gd name="connsiteX50" fmla="*/ 1106504 w 1209227"/>
              <a:gd name="connsiteY50" fmla="*/ 406738 h 765280"/>
              <a:gd name="connsiteX51" fmla="*/ 1129662 w 1209227"/>
              <a:gd name="connsiteY51" fmla="*/ 421087 h 765280"/>
              <a:gd name="connsiteX52" fmla="*/ 1134610 w 1209227"/>
              <a:gd name="connsiteY52" fmla="*/ 442760 h 765280"/>
              <a:gd name="connsiteX53" fmla="*/ 1156876 w 1209227"/>
              <a:gd name="connsiteY53" fmla="*/ 439296 h 765280"/>
              <a:gd name="connsiteX54" fmla="*/ 1171622 w 1209227"/>
              <a:gd name="connsiteY54" fmla="*/ 410597 h 765280"/>
              <a:gd name="connsiteX55" fmla="*/ 1163705 w 1209227"/>
              <a:gd name="connsiteY55" fmla="*/ 386351 h 765280"/>
              <a:gd name="connsiteX56" fmla="*/ 1139459 w 1209227"/>
              <a:gd name="connsiteY56" fmla="*/ 360720 h 765280"/>
              <a:gd name="connsiteX57" fmla="*/ 1138469 w 1209227"/>
              <a:gd name="connsiteY57" fmla="*/ 333505 h 765280"/>
              <a:gd name="connsiteX58" fmla="*/ 1153314 w 1209227"/>
              <a:gd name="connsiteY58" fmla="*/ 321135 h 765280"/>
              <a:gd name="connsiteX59" fmla="*/ 1151334 w 1209227"/>
              <a:gd name="connsiteY59" fmla="*/ 296394 h 765280"/>
              <a:gd name="connsiteX60" fmla="*/ 1175086 w 1209227"/>
              <a:gd name="connsiteY60" fmla="*/ 284024 h 765280"/>
              <a:gd name="connsiteX61" fmla="*/ 1196362 w 1209227"/>
              <a:gd name="connsiteY61" fmla="*/ 283529 h 765280"/>
              <a:gd name="connsiteX62" fmla="*/ 1209228 w 1209227"/>
              <a:gd name="connsiteY62" fmla="*/ 264726 h 765280"/>
              <a:gd name="connsiteX63" fmla="*/ 1186565 w 1209227"/>
              <a:gd name="connsiteY63" fmla="*/ 241964 h 765280"/>
              <a:gd name="connsiteX64" fmla="*/ 1132235 w 1209227"/>
              <a:gd name="connsiteY64" fmla="*/ 237511 h 765280"/>
              <a:gd name="connsiteX65" fmla="*/ 1115015 w 1209227"/>
              <a:gd name="connsiteY65" fmla="*/ 250871 h 765280"/>
              <a:gd name="connsiteX66" fmla="*/ 1129365 w 1209227"/>
              <a:gd name="connsiteY66" fmla="*/ 226130 h 765280"/>
              <a:gd name="connsiteX67" fmla="*/ 1125901 w 1209227"/>
              <a:gd name="connsiteY67" fmla="*/ 206338 h 765280"/>
              <a:gd name="connsiteX68" fmla="*/ 1095321 w 1209227"/>
              <a:gd name="connsiteY68" fmla="*/ 203864 h 765280"/>
              <a:gd name="connsiteX69" fmla="*/ 1087404 w 1209227"/>
              <a:gd name="connsiteY69" fmla="*/ 210791 h 765280"/>
              <a:gd name="connsiteX70" fmla="*/ 1077508 w 1209227"/>
              <a:gd name="connsiteY70" fmla="*/ 185556 h 765280"/>
              <a:gd name="connsiteX71" fmla="*/ 1096707 w 1209227"/>
              <a:gd name="connsiteY71" fmla="*/ 161804 h 765280"/>
              <a:gd name="connsiteX72" fmla="*/ 1116994 w 1209227"/>
              <a:gd name="connsiteY72" fmla="*/ 155372 h 765280"/>
              <a:gd name="connsiteX73" fmla="*/ 1112541 w 1209227"/>
              <a:gd name="connsiteY73" fmla="*/ 119745 h 765280"/>
              <a:gd name="connsiteX74" fmla="*/ 1099280 w 1209227"/>
              <a:gd name="connsiteY74" fmla="*/ 111828 h 765280"/>
              <a:gd name="connsiteX75" fmla="*/ 1080972 w 1209227"/>
              <a:gd name="connsiteY75" fmla="*/ 126178 h 765280"/>
              <a:gd name="connsiteX76" fmla="*/ 1058804 w 1209227"/>
              <a:gd name="connsiteY76" fmla="*/ 116776 h 765280"/>
              <a:gd name="connsiteX77" fmla="*/ 1047918 w 1209227"/>
              <a:gd name="connsiteY77" fmla="*/ 91541 h 765280"/>
              <a:gd name="connsiteX78" fmla="*/ 1072659 w 1209227"/>
              <a:gd name="connsiteY78" fmla="*/ 80655 h 765280"/>
              <a:gd name="connsiteX79" fmla="*/ 1075628 w 1209227"/>
              <a:gd name="connsiteY79" fmla="*/ 59873 h 765280"/>
              <a:gd name="connsiteX80" fmla="*/ 1087998 w 1209227"/>
              <a:gd name="connsiteY80" fmla="*/ 49482 h 765280"/>
              <a:gd name="connsiteX81" fmla="*/ 1113728 w 1209227"/>
              <a:gd name="connsiteY81" fmla="*/ 43049 h 765280"/>
              <a:gd name="connsiteX82" fmla="*/ 1086118 w 1209227"/>
              <a:gd name="connsiteY82" fmla="*/ 30678 h 765280"/>
              <a:gd name="connsiteX83" fmla="*/ 1064841 w 1209227"/>
              <a:gd name="connsiteY83" fmla="*/ 36616 h 765280"/>
              <a:gd name="connsiteX84" fmla="*/ 1021495 w 1209227"/>
              <a:gd name="connsiteY84" fmla="*/ 77686 h 765280"/>
              <a:gd name="connsiteX85" fmla="*/ 1013578 w 1209227"/>
              <a:gd name="connsiteY85" fmla="*/ 100447 h 765280"/>
              <a:gd name="connsiteX86" fmla="*/ 997843 w 1209227"/>
              <a:gd name="connsiteY86" fmla="*/ 102921 h 765280"/>
              <a:gd name="connsiteX87" fmla="*/ 980129 w 1209227"/>
              <a:gd name="connsiteY87" fmla="*/ 76201 h 765280"/>
              <a:gd name="connsiteX88" fmla="*/ 990520 w 1209227"/>
              <a:gd name="connsiteY88" fmla="*/ 59873 h 765280"/>
              <a:gd name="connsiteX89" fmla="*/ 977654 w 1209227"/>
              <a:gd name="connsiteY89" fmla="*/ 46513 h 765280"/>
              <a:gd name="connsiteX90" fmla="*/ 973201 w 1209227"/>
              <a:gd name="connsiteY90" fmla="*/ 22267 h 765280"/>
              <a:gd name="connsiteX91" fmla="*/ 947570 w 1209227"/>
              <a:gd name="connsiteY91" fmla="*/ 14844 h 765280"/>
              <a:gd name="connsiteX92" fmla="*/ 926392 w 1209227"/>
              <a:gd name="connsiteY92" fmla="*/ 28699 h 765280"/>
              <a:gd name="connsiteX93" fmla="*/ 910063 w 1209227"/>
              <a:gd name="connsiteY93" fmla="*/ 20782 h 765280"/>
              <a:gd name="connsiteX94" fmla="*/ 897692 w 1209227"/>
              <a:gd name="connsiteY94" fmla="*/ 44039 h 765280"/>
              <a:gd name="connsiteX95" fmla="*/ 908578 w 1209227"/>
              <a:gd name="connsiteY95" fmla="*/ 70264 h 765280"/>
              <a:gd name="connsiteX96" fmla="*/ 898187 w 1209227"/>
              <a:gd name="connsiteY96" fmla="*/ 88968 h 765280"/>
              <a:gd name="connsiteX97" fmla="*/ 871566 w 1209227"/>
              <a:gd name="connsiteY97" fmla="*/ 91442 h 765280"/>
              <a:gd name="connsiteX98" fmla="*/ 844846 w 1209227"/>
              <a:gd name="connsiteY98" fmla="*/ 103812 h 765280"/>
              <a:gd name="connsiteX99" fmla="*/ 844351 w 1209227"/>
              <a:gd name="connsiteY99" fmla="*/ 81051 h 765280"/>
              <a:gd name="connsiteX100" fmla="*/ 830101 w 1209227"/>
              <a:gd name="connsiteY100" fmla="*/ 70660 h 765280"/>
              <a:gd name="connsiteX101" fmla="*/ 814267 w 1209227"/>
              <a:gd name="connsiteY101" fmla="*/ 93916 h 765280"/>
              <a:gd name="connsiteX102" fmla="*/ 799026 w 1209227"/>
              <a:gd name="connsiteY102" fmla="*/ 128454 h 765280"/>
              <a:gd name="connsiteX103" fmla="*/ 772702 w 1209227"/>
              <a:gd name="connsiteY103" fmla="*/ 127365 h 765280"/>
              <a:gd name="connsiteX104" fmla="*/ 747071 w 1209227"/>
              <a:gd name="connsiteY104" fmla="*/ 83030 h 765280"/>
              <a:gd name="connsiteX105" fmla="*/ 727377 w 1209227"/>
              <a:gd name="connsiteY105" fmla="*/ 87978 h 765280"/>
              <a:gd name="connsiteX106" fmla="*/ 718471 w 1209227"/>
              <a:gd name="connsiteY106" fmla="*/ 81051 h 765280"/>
              <a:gd name="connsiteX107" fmla="*/ 697787 w 1209227"/>
              <a:gd name="connsiteY107" fmla="*/ 83030 h 765280"/>
              <a:gd name="connsiteX108" fmla="*/ 688980 w 1209227"/>
              <a:gd name="connsiteY108" fmla="*/ 128355 h 765280"/>
              <a:gd name="connsiteX109" fmla="*/ 713621 w 1209227"/>
              <a:gd name="connsiteY109" fmla="*/ 176649 h 765280"/>
              <a:gd name="connsiteX110" fmla="*/ 684032 w 1209227"/>
              <a:gd name="connsiteY110" fmla="*/ 245626 h 765280"/>
              <a:gd name="connsiteX111" fmla="*/ 694917 w 1209227"/>
              <a:gd name="connsiteY111" fmla="*/ 186446 h 765280"/>
              <a:gd name="connsiteX112" fmla="*/ 668296 w 1209227"/>
              <a:gd name="connsiteY112" fmla="*/ 146069 h 765280"/>
              <a:gd name="connsiteX113" fmla="*/ 668296 w 1209227"/>
              <a:gd name="connsiteY113" fmla="*/ 124396 h 765280"/>
              <a:gd name="connsiteX114" fmla="*/ 657510 w 1209227"/>
              <a:gd name="connsiteY114" fmla="*/ 113510 h 765280"/>
              <a:gd name="connsiteX115" fmla="*/ 660379 w 1209227"/>
              <a:gd name="connsiteY115" fmla="*/ 85900 h 765280"/>
              <a:gd name="connsiteX116" fmla="*/ 632868 w 1209227"/>
              <a:gd name="connsiteY116" fmla="*/ 69175 h 765280"/>
              <a:gd name="connsiteX117" fmla="*/ 579725 w 1209227"/>
              <a:gd name="connsiteY117" fmla="*/ 103614 h 765280"/>
              <a:gd name="connsiteX118" fmla="*/ 571808 w 1209227"/>
              <a:gd name="connsiteY118" fmla="*/ 133105 h 765280"/>
              <a:gd name="connsiteX119" fmla="*/ 581605 w 1209227"/>
              <a:gd name="connsiteY119" fmla="*/ 155768 h 765280"/>
              <a:gd name="connsiteX120" fmla="*/ 558942 w 1209227"/>
              <a:gd name="connsiteY120" fmla="*/ 192285 h 765280"/>
              <a:gd name="connsiteX121" fmla="*/ 537270 w 1209227"/>
              <a:gd name="connsiteY121" fmla="*/ 192285 h 765280"/>
              <a:gd name="connsiteX122" fmla="*/ 534301 w 1209227"/>
              <a:gd name="connsiteY122" fmla="*/ 151908 h 765280"/>
              <a:gd name="connsiteX123" fmla="*/ 515597 w 1209227"/>
              <a:gd name="connsiteY123" fmla="*/ 143991 h 765280"/>
              <a:gd name="connsiteX124" fmla="*/ 511638 w 1209227"/>
              <a:gd name="connsiteY124" fmla="*/ 87879 h 765280"/>
              <a:gd name="connsiteX125" fmla="*/ 492934 w 1209227"/>
              <a:gd name="connsiteY125" fmla="*/ 73134 h 765280"/>
              <a:gd name="connsiteX126" fmla="*/ 459386 w 1209227"/>
              <a:gd name="connsiteY126" fmla="*/ 101734 h 765280"/>
              <a:gd name="connsiteX127" fmla="*/ 464334 w 1209227"/>
              <a:gd name="connsiteY127" fmla="*/ 163784 h 765280"/>
              <a:gd name="connsiteX128" fmla="*/ 478090 w 1209227"/>
              <a:gd name="connsiteY128" fmla="*/ 182488 h 765280"/>
              <a:gd name="connsiteX129" fmla="*/ 476110 w 1209227"/>
              <a:gd name="connsiteY129" fmla="*/ 225833 h 765280"/>
              <a:gd name="connsiteX130" fmla="*/ 459386 w 1209227"/>
              <a:gd name="connsiteY130" fmla="*/ 247506 h 765280"/>
              <a:gd name="connsiteX131" fmla="*/ 435734 w 1209227"/>
              <a:gd name="connsiteY131" fmla="*/ 248496 h 765280"/>
              <a:gd name="connsiteX132" fmla="*/ 434744 w 1209227"/>
              <a:gd name="connsiteY132" fmla="*/ 216036 h 765280"/>
              <a:gd name="connsiteX133" fmla="*/ 407133 w 1209227"/>
              <a:gd name="connsiteY133" fmla="*/ 229792 h 765280"/>
              <a:gd name="connsiteX134" fmla="*/ 396247 w 1209227"/>
              <a:gd name="connsiteY134" fmla="*/ 262351 h 765280"/>
              <a:gd name="connsiteX135" fmla="*/ 379523 w 1209227"/>
              <a:gd name="connsiteY135" fmla="*/ 273138 h 765280"/>
              <a:gd name="connsiteX136" fmla="*/ 378632 w 1209227"/>
              <a:gd name="connsiteY136" fmla="*/ 316483 h 765280"/>
              <a:gd name="connsiteX137" fmla="*/ 359928 w 1209227"/>
              <a:gd name="connsiteY137" fmla="*/ 274127 h 765280"/>
              <a:gd name="connsiteX138" fmla="*/ 340234 w 1209227"/>
              <a:gd name="connsiteY138" fmla="*/ 272148 h 765280"/>
              <a:gd name="connsiteX139" fmla="*/ 344193 w 1209227"/>
              <a:gd name="connsiteY139" fmla="*/ 251465 h 765280"/>
              <a:gd name="connsiteX140" fmla="*/ 363887 w 1209227"/>
              <a:gd name="connsiteY140" fmla="*/ 225833 h 765280"/>
              <a:gd name="connsiteX141" fmla="*/ 363887 w 1209227"/>
              <a:gd name="connsiteY141" fmla="*/ 205150 h 765280"/>
              <a:gd name="connsiteX142" fmla="*/ 333307 w 1209227"/>
              <a:gd name="connsiteY142" fmla="*/ 205150 h 765280"/>
              <a:gd name="connsiteX143" fmla="*/ 346172 w 1209227"/>
              <a:gd name="connsiteY143" fmla="*/ 187436 h 765280"/>
              <a:gd name="connsiteX144" fmla="*/ 330437 w 1209227"/>
              <a:gd name="connsiteY144" fmla="*/ 155867 h 765280"/>
              <a:gd name="connsiteX145" fmla="*/ 350131 w 1209227"/>
              <a:gd name="connsiteY145" fmla="*/ 168732 h 765280"/>
              <a:gd name="connsiteX146" fmla="*/ 371804 w 1209227"/>
              <a:gd name="connsiteY146" fmla="*/ 146069 h 765280"/>
              <a:gd name="connsiteX147" fmla="*/ 365866 w 1209227"/>
              <a:gd name="connsiteY147" fmla="*/ 130334 h 765280"/>
              <a:gd name="connsiteX148" fmla="*/ 340333 w 1209227"/>
              <a:gd name="connsiteY148" fmla="*/ 118459 h 765280"/>
              <a:gd name="connsiteX149" fmla="*/ 362897 w 1209227"/>
              <a:gd name="connsiteY149" fmla="*/ 101734 h 765280"/>
              <a:gd name="connsiteX150" fmla="*/ 342214 w 1209227"/>
              <a:gd name="connsiteY150" fmla="*/ 79071 h 765280"/>
              <a:gd name="connsiteX151" fmla="*/ 327468 w 1209227"/>
              <a:gd name="connsiteY151" fmla="*/ 90947 h 765280"/>
              <a:gd name="connsiteX152" fmla="*/ 314702 w 1209227"/>
              <a:gd name="connsiteY152" fmla="*/ 70264 h 765280"/>
              <a:gd name="connsiteX153" fmla="*/ 280956 w 1209227"/>
              <a:gd name="connsiteY153" fmla="*/ 51461 h 765280"/>
              <a:gd name="connsiteX154" fmla="*/ 280461 w 1209227"/>
              <a:gd name="connsiteY154" fmla="*/ 28204 h 765280"/>
              <a:gd name="connsiteX155" fmla="*/ 267101 w 1209227"/>
              <a:gd name="connsiteY155" fmla="*/ 2474 h 765280"/>
              <a:gd name="connsiteX156" fmla="*/ 241964 w 1209227"/>
              <a:gd name="connsiteY156" fmla="*/ 8907 h 765280"/>
              <a:gd name="connsiteX157" fmla="*/ 213364 w 1209227"/>
              <a:gd name="connsiteY157" fmla="*/ 0 h 765280"/>
              <a:gd name="connsiteX158" fmla="*/ 173383 w 1209227"/>
              <a:gd name="connsiteY158" fmla="*/ 2969 h 765280"/>
              <a:gd name="connsiteX159" fmla="*/ 169424 w 1209227"/>
              <a:gd name="connsiteY159" fmla="*/ 14350 h 765280"/>
              <a:gd name="connsiteX160" fmla="*/ 180805 w 1209227"/>
              <a:gd name="connsiteY160" fmla="*/ 30678 h 765280"/>
              <a:gd name="connsiteX161" fmla="*/ 197134 w 1209227"/>
              <a:gd name="connsiteY161" fmla="*/ 29689 h 765280"/>
              <a:gd name="connsiteX162" fmla="*/ 200103 w 1209227"/>
              <a:gd name="connsiteY162" fmla="*/ 17813 h 765280"/>
              <a:gd name="connsiteX163" fmla="*/ 219797 w 1209227"/>
              <a:gd name="connsiteY163" fmla="*/ 18803 h 765280"/>
              <a:gd name="connsiteX164" fmla="*/ 235532 w 1209227"/>
              <a:gd name="connsiteY164" fmla="*/ 29194 h 765280"/>
              <a:gd name="connsiteX165" fmla="*/ 257304 w 1209227"/>
              <a:gd name="connsiteY165" fmla="*/ 36616 h 765280"/>
              <a:gd name="connsiteX166" fmla="*/ 246418 w 1209227"/>
              <a:gd name="connsiteY166" fmla="*/ 49482 h 765280"/>
              <a:gd name="connsiteX167" fmla="*/ 222271 w 1209227"/>
              <a:gd name="connsiteY167" fmla="*/ 42059 h 765280"/>
              <a:gd name="connsiteX168" fmla="*/ 198124 w 1209227"/>
              <a:gd name="connsiteY168" fmla="*/ 42554 h 765280"/>
              <a:gd name="connsiteX169" fmla="*/ 201587 w 1209227"/>
              <a:gd name="connsiteY169" fmla="*/ 51461 h 765280"/>
              <a:gd name="connsiteX170" fmla="*/ 239094 w 1209227"/>
              <a:gd name="connsiteY170" fmla="*/ 76201 h 765280"/>
              <a:gd name="connsiteX171" fmla="*/ 263736 w 1209227"/>
              <a:gd name="connsiteY171" fmla="*/ 105890 h 765280"/>
              <a:gd name="connsiteX172" fmla="*/ 256809 w 1209227"/>
              <a:gd name="connsiteY172" fmla="*/ 125683 h 765280"/>
              <a:gd name="connsiteX173" fmla="*/ 244933 w 1209227"/>
              <a:gd name="connsiteY173" fmla="*/ 127662 h 765280"/>
              <a:gd name="connsiteX174" fmla="*/ 244933 w 1209227"/>
              <a:gd name="connsiteY174" fmla="*/ 111333 h 765280"/>
              <a:gd name="connsiteX175" fmla="*/ 216828 w 1209227"/>
              <a:gd name="connsiteY175" fmla="*/ 91541 h 765280"/>
              <a:gd name="connsiteX176" fmla="*/ 198025 w 1209227"/>
              <a:gd name="connsiteY176" fmla="*/ 108265 h 765280"/>
              <a:gd name="connsiteX177" fmla="*/ 182290 w 1209227"/>
              <a:gd name="connsiteY177" fmla="*/ 103317 h 765280"/>
              <a:gd name="connsiteX178" fmla="*/ 190207 w 1209227"/>
              <a:gd name="connsiteY178" fmla="*/ 86988 h 765280"/>
              <a:gd name="connsiteX179" fmla="*/ 168039 w 1209227"/>
              <a:gd name="connsiteY179" fmla="*/ 58784 h 765280"/>
              <a:gd name="connsiteX180" fmla="*/ 141814 w 1209227"/>
              <a:gd name="connsiteY180" fmla="*/ 47403 h 765280"/>
              <a:gd name="connsiteX181" fmla="*/ 122615 w 1209227"/>
              <a:gd name="connsiteY181" fmla="*/ 59279 h 765280"/>
              <a:gd name="connsiteX182" fmla="*/ 141319 w 1209227"/>
              <a:gd name="connsiteY182" fmla="*/ 85009 h 765280"/>
              <a:gd name="connsiteX183" fmla="*/ 135876 w 1209227"/>
              <a:gd name="connsiteY183" fmla="*/ 99359 h 765280"/>
              <a:gd name="connsiteX184" fmla="*/ 120141 w 1209227"/>
              <a:gd name="connsiteY184" fmla="*/ 75608 h 765280"/>
              <a:gd name="connsiteX185" fmla="*/ 97973 w 1209227"/>
              <a:gd name="connsiteY185" fmla="*/ 68779 h 765280"/>
              <a:gd name="connsiteX186" fmla="*/ 91541 w 1209227"/>
              <a:gd name="connsiteY186" fmla="*/ 85108 h 765280"/>
              <a:gd name="connsiteX187" fmla="*/ 106781 w 1209227"/>
              <a:gd name="connsiteY187" fmla="*/ 104901 h 765280"/>
              <a:gd name="connsiteX188" fmla="*/ 122615 w 1209227"/>
              <a:gd name="connsiteY188" fmla="*/ 114302 h 765280"/>
              <a:gd name="connsiteX189" fmla="*/ 132017 w 1209227"/>
              <a:gd name="connsiteY189" fmla="*/ 128157 h 765280"/>
              <a:gd name="connsiteX190" fmla="*/ 106781 w 1209227"/>
              <a:gd name="connsiteY190" fmla="*/ 117865 h 765280"/>
              <a:gd name="connsiteX191" fmla="*/ 82634 w 1209227"/>
              <a:gd name="connsiteY191" fmla="*/ 128157 h 765280"/>
              <a:gd name="connsiteX192" fmla="*/ 97379 w 1209227"/>
              <a:gd name="connsiteY192" fmla="*/ 149434 h 765280"/>
              <a:gd name="connsiteX193" fmla="*/ 133402 w 1209227"/>
              <a:gd name="connsiteY193" fmla="*/ 159825 h 765280"/>
              <a:gd name="connsiteX194" fmla="*/ 116083 w 1209227"/>
              <a:gd name="connsiteY194" fmla="*/ 163289 h 765280"/>
              <a:gd name="connsiteX195" fmla="*/ 108661 w 1209227"/>
              <a:gd name="connsiteY195" fmla="*/ 169721 h 765280"/>
              <a:gd name="connsiteX196" fmla="*/ 115094 w 1209227"/>
              <a:gd name="connsiteY196" fmla="*/ 185061 h 765280"/>
              <a:gd name="connsiteX197" fmla="*/ 106682 w 1209227"/>
              <a:gd name="connsiteY197" fmla="*/ 187040 h 765280"/>
              <a:gd name="connsiteX198" fmla="*/ 68185 w 1209227"/>
              <a:gd name="connsiteY198" fmla="*/ 151413 h 765280"/>
              <a:gd name="connsiteX199" fmla="*/ 56310 w 1209227"/>
              <a:gd name="connsiteY199" fmla="*/ 148939 h 765280"/>
              <a:gd name="connsiteX200" fmla="*/ 43445 w 1209227"/>
              <a:gd name="connsiteY200" fmla="*/ 162794 h 765280"/>
              <a:gd name="connsiteX201" fmla="*/ 60169 w 1209227"/>
              <a:gd name="connsiteY201" fmla="*/ 193868 h 765280"/>
              <a:gd name="connsiteX202" fmla="*/ 70462 w 1209227"/>
              <a:gd name="connsiteY202" fmla="*/ 212572 h 765280"/>
              <a:gd name="connsiteX203" fmla="*/ 60169 w 1209227"/>
              <a:gd name="connsiteY203" fmla="*/ 217026 h 765280"/>
              <a:gd name="connsiteX204" fmla="*/ 37012 w 1209227"/>
              <a:gd name="connsiteY204" fmla="*/ 185951 h 765280"/>
              <a:gd name="connsiteX205" fmla="*/ 14350 w 1209227"/>
              <a:gd name="connsiteY205" fmla="*/ 179519 h 765280"/>
              <a:gd name="connsiteX206" fmla="*/ 0 w 1209227"/>
              <a:gd name="connsiteY206" fmla="*/ 206239 h 765280"/>
              <a:gd name="connsiteX207" fmla="*/ 28600 w 1209227"/>
              <a:gd name="connsiteY207" fmla="*/ 217619 h 765280"/>
              <a:gd name="connsiteX208" fmla="*/ 51362 w 1209227"/>
              <a:gd name="connsiteY208" fmla="*/ 242855 h 765280"/>
              <a:gd name="connsiteX209" fmla="*/ 84910 w 1209227"/>
              <a:gd name="connsiteY209" fmla="*/ 249288 h 765280"/>
              <a:gd name="connsiteX210" fmla="*/ 101635 w 1209227"/>
              <a:gd name="connsiteY210" fmla="*/ 222568 h 765280"/>
              <a:gd name="connsiteX211" fmla="*/ 131225 w 1209227"/>
              <a:gd name="connsiteY211" fmla="*/ 214156 h 765280"/>
              <a:gd name="connsiteX212" fmla="*/ 144090 w 1209227"/>
              <a:gd name="connsiteY212" fmla="*/ 190504 h 765280"/>
              <a:gd name="connsiteX213" fmla="*/ 152502 w 1209227"/>
              <a:gd name="connsiteY213" fmla="*/ 204358 h 765280"/>
              <a:gd name="connsiteX214" fmla="*/ 152997 w 1209227"/>
              <a:gd name="connsiteY214" fmla="*/ 217718 h 765280"/>
              <a:gd name="connsiteX215" fmla="*/ 167841 w 1209227"/>
              <a:gd name="connsiteY215" fmla="*/ 217718 h 765280"/>
              <a:gd name="connsiteX216" fmla="*/ 185555 w 1209227"/>
              <a:gd name="connsiteY216" fmla="*/ 206832 h 765280"/>
              <a:gd name="connsiteX217" fmla="*/ 190405 w 1209227"/>
              <a:gd name="connsiteY217" fmla="*/ 232563 h 765280"/>
              <a:gd name="connsiteX218" fmla="*/ 201785 w 1209227"/>
              <a:gd name="connsiteY218" fmla="*/ 232563 h 765280"/>
              <a:gd name="connsiteX219" fmla="*/ 223458 w 1209227"/>
              <a:gd name="connsiteY219" fmla="*/ 215739 h 765280"/>
              <a:gd name="connsiteX220" fmla="*/ 229891 w 1209227"/>
              <a:gd name="connsiteY220" fmla="*/ 201489 h 765280"/>
              <a:gd name="connsiteX221" fmla="*/ 232365 w 1209227"/>
              <a:gd name="connsiteY221" fmla="*/ 228604 h 765280"/>
              <a:gd name="connsiteX222" fmla="*/ 240777 w 1209227"/>
              <a:gd name="connsiteY222" fmla="*/ 228109 h 765280"/>
              <a:gd name="connsiteX223" fmla="*/ 268387 w 1209227"/>
              <a:gd name="connsiteY223" fmla="*/ 205348 h 765280"/>
              <a:gd name="connsiteX224" fmla="*/ 266903 w 1209227"/>
              <a:gd name="connsiteY224" fmla="*/ 218213 h 765280"/>
              <a:gd name="connsiteX225" fmla="*/ 257996 w 1209227"/>
              <a:gd name="connsiteY225" fmla="*/ 239490 h 765280"/>
              <a:gd name="connsiteX226" fmla="*/ 269872 w 1209227"/>
              <a:gd name="connsiteY226" fmla="*/ 248991 h 765280"/>
              <a:gd name="connsiteX227" fmla="*/ 288081 w 1209227"/>
              <a:gd name="connsiteY227" fmla="*/ 233652 h 765280"/>
              <a:gd name="connsiteX228" fmla="*/ 317176 w 1209227"/>
              <a:gd name="connsiteY228" fmla="*/ 250475 h 765280"/>
              <a:gd name="connsiteX229" fmla="*/ 301342 w 1209227"/>
              <a:gd name="connsiteY229" fmla="*/ 256908 h 765280"/>
              <a:gd name="connsiteX230" fmla="*/ 285607 w 1209227"/>
              <a:gd name="connsiteY230" fmla="*/ 257403 h 765280"/>
              <a:gd name="connsiteX231" fmla="*/ 266903 w 1209227"/>
              <a:gd name="connsiteY231" fmla="*/ 271257 h 765280"/>
              <a:gd name="connsiteX232" fmla="*/ 244735 w 1209227"/>
              <a:gd name="connsiteY232" fmla="*/ 273237 h 765280"/>
              <a:gd name="connsiteX233" fmla="*/ 208713 w 1209227"/>
              <a:gd name="connsiteY233" fmla="*/ 289071 h 765280"/>
              <a:gd name="connsiteX234" fmla="*/ 206239 w 1209227"/>
              <a:gd name="connsiteY234" fmla="*/ 298868 h 765280"/>
              <a:gd name="connsiteX235" fmla="*/ 251663 w 1209227"/>
              <a:gd name="connsiteY235" fmla="*/ 311733 h 765280"/>
              <a:gd name="connsiteX236" fmla="*/ 276403 w 1209227"/>
              <a:gd name="connsiteY236" fmla="*/ 307775 h 765280"/>
              <a:gd name="connsiteX237" fmla="*/ 286794 w 1209227"/>
              <a:gd name="connsiteY237" fmla="*/ 291446 h 765280"/>
              <a:gd name="connsiteX238" fmla="*/ 302035 w 1209227"/>
              <a:gd name="connsiteY238" fmla="*/ 285013 h 765280"/>
              <a:gd name="connsiteX239" fmla="*/ 300550 w 1209227"/>
              <a:gd name="connsiteY239" fmla="*/ 306785 h 765280"/>
              <a:gd name="connsiteX240" fmla="*/ 285310 w 1209227"/>
              <a:gd name="connsiteY240" fmla="*/ 328062 h 765280"/>
              <a:gd name="connsiteX241" fmla="*/ 238402 w 1209227"/>
              <a:gd name="connsiteY241" fmla="*/ 333505 h 765280"/>
              <a:gd name="connsiteX242" fmla="*/ 222667 w 1209227"/>
              <a:gd name="connsiteY242" fmla="*/ 329052 h 765280"/>
              <a:gd name="connsiteX243" fmla="*/ 200895 w 1209227"/>
              <a:gd name="connsiteY243" fmla="*/ 349834 h 765280"/>
              <a:gd name="connsiteX244" fmla="*/ 190009 w 1209227"/>
              <a:gd name="connsiteY244" fmla="*/ 336474 h 765280"/>
              <a:gd name="connsiteX245" fmla="*/ 181597 w 1209227"/>
              <a:gd name="connsiteY245" fmla="*/ 327963 h 765280"/>
              <a:gd name="connsiteX246" fmla="*/ 181399 w 1209227"/>
              <a:gd name="connsiteY246" fmla="*/ 316780 h 765280"/>
              <a:gd name="connsiteX247" fmla="*/ 167346 w 1209227"/>
              <a:gd name="connsiteY247" fmla="*/ 312624 h 765280"/>
              <a:gd name="connsiteX248" fmla="*/ 163190 w 1209227"/>
              <a:gd name="connsiteY248" fmla="*/ 319056 h 765280"/>
              <a:gd name="connsiteX249" fmla="*/ 168039 w 1209227"/>
              <a:gd name="connsiteY249" fmla="*/ 330140 h 765280"/>
              <a:gd name="connsiteX250" fmla="*/ 146861 w 1209227"/>
              <a:gd name="connsiteY250" fmla="*/ 345479 h 765280"/>
              <a:gd name="connsiteX251" fmla="*/ 130829 w 1209227"/>
              <a:gd name="connsiteY251" fmla="*/ 336771 h 765280"/>
              <a:gd name="connsiteX252" fmla="*/ 107969 w 1209227"/>
              <a:gd name="connsiteY252" fmla="*/ 338255 h 765280"/>
              <a:gd name="connsiteX253" fmla="*/ 84514 w 1209227"/>
              <a:gd name="connsiteY253" fmla="*/ 350329 h 765280"/>
              <a:gd name="connsiteX254" fmla="*/ 57102 w 1209227"/>
              <a:gd name="connsiteY254" fmla="*/ 339443 h 765280"/>
              <a:gd name="connsiteX255" fmla="*/ 38596 w 1209227"/>
              <a:gd name="connsiteY255" fmla="*/ 346766 h 765280"/>
              <a:gd name="connsiteX256" fmla="*/ 25730 w 1209227"/>
              <a:gd name="connsiteY256" fmla="*/ 345282 h 765280"/>
              <a:gd name="connsiteX257" fmla="*/ 44038 w 1209227"/>
              <a:gd name="connsiteY257" fmla="*/ 374377 h 765280"/>
              <a:gd name="connsiteX258" fmla="*/ 54924 w 1209227"/>
              <a:gd name="connsiteY258" fmla="*/ 398623 h 765280"/>
              <a:gd name="connsiteX259" fmla="*/ 89957 w 1209227"/>
              <a:gd name="connsiteY259" fmla="*/ 401097 h 765280"/>
              <a:gd name="connsiteX260" fmla="*/ 89957 w 1209227"/>
              <a:gd name="connsiteY260" fmla="*/ 392190 h 765280"/>
              <a:gd name="connsiteX261" fmla="*/ 133897 w 1209227"/>
              <a:gd name="connsiteY261" fmla="*/ 404065 h 765280"/>
              <a:gd name="connsiteX262" fmla="*/ 185753 w 1209227"/>
              <a:gd name="connsiteY262" fmla="*/ 400602 h 765280"/>
              <a:gd name="connsiteX263" fmla="*/ 214848 w 1209227"/>
              <a:gd name="connsiteY263" fmla="*/ 403076 h 765280"/>
              <a:gd name="connsiteX264" fmla="*/ 212869 w 1209227"/>
              <a:gd name="connsiteY264" fmla="*/ 415446 h 765280"/>
              <a:gd name="connsiteX265" fmla="*/ 195155 w 1209227"/>
              <a:gd name="connsiteY265" fmla="*/ 427322 h 765280"/>
              <a:gd name="connsiteX266" fmla="*/ 194165 w 1209227"/>
              <a:gd name="connsiteY266" fmla="*/ 441671 h 765280"/>
              <a:gd name="connsiteX267" fmla="*/ 218807 w 1209227"/>
              <a:gd name="connsiteY267" fmla="*/ 458990 h 765280"/>
              <a:gd name="connsiteX268" fmla="*/ 224745 w 1209227"/>
              <a:gd name="connsiteY268" fmla="*/ 476803 h 765280"/>
              <a:gd name="connsiteX269" fmla="*/ 241074 w 1209227"/>
              <a:gd name="connsiteY269" fmla="*/ 473834 h 765280"/>
              <a:gd name="connsiteX270" fmla="*/ 275117 w 1209227"/>
              <a:gd name="connsiteY270" fmla="*/ 450083 h 765280"/>
              <a:gd name="connsiteX271" fmla="*/ 269179 w 1209227"/>
              <a:gd name="connsiteY271" fmla="*/ 467402 h 765280"/>
              <a:gd name="connsiteX272" fmla="*/ 245032 w 1209227"/>
              <a:gd name="connsiteY272" fmla="*/ 485215 h 765280"/>
              <a:gd name="connsiteX273" fmla="*/ 231771 w 1209227"/>
              <a:gd name="connsiteY273" fmla="*/ 505008 h 765280"/>
              <a:gd name="connsiteX274" fmla="*/ 252454 w 1209227"/>
              <a:gd name="connsiteY274" fmla="*/ 520248 h 765280"/>
              <a:gd name="connsiteX275" fmla="*/ 289466 w 1209227"/>
              <a:gd name="connsiteY275" fmla="*/ 490658 h 765280"/>
              <a:gd name="connsiteX276" fmla="*/ 318562 w 1209227"/>
              <a:gd name="connsiteY276" fmla="*/ 499565 h 765280"/>
              <a:gd name="connsiteX277" fmla="*/ 325489 w 1209227"/>
              <a:gd name="connsiteY277" fmla="*/ 515399 h 765280"/>
              <a:gd name="connsiteX278" fmla="*/ 307775 w 1209227"/>
              <a:gd name="connsiteY278" fmla="*/ 504513 h 765280"/>
              <a:gd name="connsiteX279" fmla="*/ 281154 w 1209227"/>
              <a:gd name="connsiteY279" fmla="*/ 513914 h 765280"/>
              <a:gd name="connsiteX280" fmla="*/ 261856 w 1209227"/>
              <a:gd name="connsiteY280" fmla="*/ 530738 h 765280"/>
              <a:gd name="connsiteX281" fmla="*/ 236719 w 1209227"/>
              <a:gd name="connsiteY281" fmla="*/ 531233 h 765280"/>
              <a:gd name="connsiteX282" fmla="*/ 235235 w 1209227"/>
              <a:gd name="connsiteY282" fmla="*/ 550036 h 765280"/>
              <a:gd name="connsiteX283" fmla="*/ 222370 w 1209227"/>
              <a:gd name="connsiteY283" fmla="*/ 565870 h 765280"/>
              <a:gd name="connsiteX284" fmla="*/ 207525 w 1209227"/>
              <a:gd name="connsiteY284" fmla="*/ 562406 h 765280"/>
              <a:gd name="connsiteX285" fmla="*/ 190306 w 1209227"/>
              <a:gd name="connsiteY285" fmla="*/ 572204 h 765280"/>
              <a:gd name="connsiteX286" fmla="*/ 181894 w 1209227"/>
              <a:gd name="connsiteY286" fmla="*/ 554984 h 765280"/>
              <a:gd name="connsiteX287" fmla="*/ 159231 w 1209227"/>
              <a:gd name="connsiteY287" fmla="*/ 539645 h 765280"/>
              <a:gd name="connsiteX288" fmla="*/ 158242 w 1209227"/>
              <a:gd name="connsiteY288" fmla="*/ 551520 h 765280"/>
              <a:gd name="connsiteX289" fmla="*/ 148345 w 1209227"/>
              <a:gd name="connsiteY289" fmla="*/ 551520 h 765280"/>
              <a:gd name="connsiteX290" fmla="*/ 154283 w 1209227"/>
              <a:gd name="connsiteY290" fmla="*/ 583683 h 765280"/>
              <a:gd name="connsiteX291" fmla="*/ 167148 w 1209227"/>
              <a:gd name="connsiteY291" fmla="*/ 589621 h 765280"/>
              <a:gd name="connsiteX292" fmla="*/ 157252 w 1209227"/>
              <a:gd name="connsiteY292" fmla="*/ 597043 h 765280"/>
              <a:gd name="connsiteX293" fmla="*/ 153788 w 1209227"/>
              <a:gd name="connsiteY293" fmla="*/ 641478 h 765280"/>
              <a:gd name="connsiteX294" fmla="*/ 185852 w 1209227"/>
              <a:gd name="connsiteY294" fmla="*/ 640983 h 765280"/>
              <a:gd name="connsiteX295" fmla="*/ 194759 w 1209227"/>
              <a:gd name="connsiteY295" fmla="*/ 630592 h 765280"/>
              <a:gd name="connsiteX296" fmla="*/ 215442 w 1209227"/>
              <a:gd name="connsiteY296" fmla="*/ 642962 h 765280"/>
              <a:gd name="connsiteX297" fmla="*/ 260371 w 1209227"/>
              <a:gd name="connsiteY297" fmla="*/ 648405 h 765280"/>
              <a:gd name="connsiteX298" fmla="*/ 292534 w 1209227"/>
              <a:gd name="connsiteY298" fmla="*/ 623664 h 765280"/>
              <a:gd name="connsiteX299" fmla="*/ 319650 w 1209227"/>
              <a:gd name="connsiteY299" fmla="*/ 638509 h 765280"/>
              <a:gd name="connsiteX300" fmla="*/ 340333 w 1209227"/>
              <a:gd name="connsiteY300" fmla="*/ 625643 h 765280"/>
              <a:gd name="connsiteX301" fmla="*/ 345282 w 1209227"/>
              <a:gd name="connsiteY301" fmla="*/ 640983 h 765280"/>
              <a:gd name="connsiteX302" fmla="*/ 362204 w 1209227"/>
              <a:gd name="connsiteY302" fmla="*/ 645931 h 76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1209227" h="765280">
                <a:moveTo>
                  <a:pt x="424353" y="765280"/>
                </a:moveTo>
                <a:lnTo>
                  <a:pt x="416040" y="746972"/>
                </a:lnTo>
                <a:lnTo>
                  <a:pt x="423363" y="727674"/>
                </a:lnTo>
                <a:lnTo>
                  <a:pt x="437218" y="724211"/>
                </a:lnTo>
                <a:lnTo>
                  <a:pt x="441671" y="752910"/>
                </a:lnTo>
                <a:lnTo>
                  <a:pt x="424452" y="765280"/>
                </a:lnTo>
                <a:lnTo>
                  <a:pt x="424452" y="765280"/>
                </a:lnTo>
                <a:close/>
                <a:moveTo>
                  <a:pt x="361215" y="646129"/>
                </a:moveTo>
                <a:lnTo>
                  <a:pt x="389716" y="636233"/>
                </a:lnTo>
                <a:lnTo>
                  <a:pt x="386846" y="664833"/>
                </a:lnTo>
                <a:lnTo>
                  <a:pt x="417327" y="695412"/>
                </a:lnTo>
                <a:lnTo>
                  <a:pt x="438999" y="706199"/>
                </a:lnTo>
                <a:lnTo>
                  <a:pt x="460672" y="687495"/>
                </a:lnTo>
                <a:lnTo>
                  <a:pt x="486304" y="689475"/>
                </a:lnTo>
                <a:lnTo>
                  <a:pt x="529649" y="730841"/>
                </a:lnTo>
                <a:lnTo>
                  <a:pt x="586751" y="729852"/>
                </a:lnTo>
                <a:lnTo>
                  <a:pt x="609414" y="738758"/>
                </a:lnTo>
                <a:lnTo>
                  <a:pt x="645832" y="727971"/>
                </a:lnTo>
                <a:lnTo>
                  <a:pt x="640884" y="697392"/>
                </a:lnTo>
                <a:lnTo>
                  <a:pt x="649790" y="684625"/>
                </a:lnTo>
                <a:lnTo>
                  <a:pt x="656718" y="701350"/>
                </a:lnTo>
                <a:lnTo>
                  <a:pt x="687198" y="709267"/>
                </a:lnTo>
                <a:lnTo>
                  <a:pt x="716788" y="680667"/>
                </a:lnTo>
                <a:lnTo>
                  <a:pt x="718768" y="647217"/>
                </a:lnTo>
                <a:lnTo>
                  <a:pt x="754295" y="643259"/>
                </a:lnTo>
                <a:lnTo>
                  <a:pt x="741529" y="659984"/>
                </a:lnTo>
                <a:lnTo>
                  <a:pt x="751326" y="672849"/>
                </a:lnTo>
                <a:lnTo>
                  <a:pt x="762113" y="659984"/>
                </a:lnTo>
                <a:lnTo>
                  <a:pt x="782797" y="656025"/>
                </a:lnTo>
                <a:lnTo>
                  <a:pt x="807438" y="623565"/>
                </a:lnTo>
                <a:lnTo>
                  <a:pt x="820501" y="630790"/>
                </a:lnTo>
                <a:lnTo>
                  <a:pt x="829408" y="627821"/>
                </a:lnTo>
                <a:lnTo>
                  <a:pt x="852565" y="629305"/>
                </a:lnTo>
                <a:lnTo>
                  <a:pt x="852071" y="636727"/>
                </a:lnTo>
                <a:lnTo>
                  <a:pt x="863451" y="629305"/>
                </a:lnTo>
                <a:lnTo>
                  <a:pt x="920751" y="579428"/>
                </a:lnTo>
                <a:lnTo>
                  <a:pt x="942523" y="549739"/>
                </a:lnTo>
                <a:lnTo>
                  <a:pt x="1010609" y="536379"/>
                </a:lnTo>
                <a:lnTo>
                  <a:pt x="1023969" y="520050"/>
                </a:lnTo>
                <a:lnTo>
                  <a:pt x="1017537" y="507680"/>
                </a:lnTo>
                <a:lnTo>
                  <a:pt x="1021000" y="489372"/>
                </a:lnTo>
                <a:lnTo>
                  <a:pt x="1033865" y="490856"/>
                </a:lnTo>
                <a:lnTo>
                  <a:pt x="1039803" y="511143"/>
                </a:lnTo>
                <a:lnTo>
                  <a:pt x="1073846" y="523019"/>
                </a:lnTo>
                <a:lnTo>
                  <a:pt x="1093540" y="501247"/>
                </a:lnTo>
                <a:lnTo>
                  <a:pt x="1097004" y="484423"/>
                </a:lnTo>
                <a:lnTo>
                  <a:pt x="1088592" y="475022"/>
                </a:lnTo>
                <a:lnTo>
                  <a:pt x="1091561" y="457704"/>
                </a:lnTo>
                <a:lnTo>
                  <a:pt x="1107395" y="453250"/>
                </a:lnTo>
                <a:lnTo>
                  <a:pt x="1095618" y="419603"/>
                </a:lnTo>
                <a:lnTo>
                  <a:pt x="1106504" y="406738"/>
                </a:lnTo>
                <a:lnTo>
                  <a:pt x="1129662" y="421087"/>
                </a:lnTo>
                <a:lnTo>
                  <a:pt x="1134610" y="442760"/>
                </a:lnTo>
                <a:lnTo>
                  <a:pt x="1156876" y="439296"/>
                </a:lnTo>
                <a:lnTo>
                  <a:pt x="1171622" y="410597"/>
                </a:lnTo>
                <a:lnTo>
                  <a:pt x="1163705" y="386351"/>
                </a:lnTo>
                <a:lnTo>
                  <a:pt x="1139459" y="360720"/>
                </a:lnTo>
                <a:lnTo>
                  <a:pt x="1138469" y="333505"/>
                </a:lnTo>
                <a:lnTo>
                  <a:pt x="1153314" y="321135"/>
                </a:lnTo>
                <a:lnTo>
                  <a:pt x="1151334" y="296394"/>
                </a:lnTo>
                <a:lnTo>
                  <a:pt x="1175086" y="284024"/>
                </a:lnTo>
                <a:lnTo>
                  <a:pt x="1196362" y="283529"/>
                </a:lnTo>
                <a:lnTo>
                  <a:pt x="1209228" y="264726"/>
                </a:lnTo>
                <a:lnTo>
                  <a:pt x="1186565" y="241964"/>
                </a:lnTo>
                <a:lnTo>
                  <a:pt x="1132235" y="237511"/>
                </a:lnTo>
                <a:lnTo>
                  <a:pt x="1115015" y="250871"/>
                </a:lnTo>
                <a:lnTo>
                  <a:pt x="1129365" y="226130"/>
                </a:lnTo>
                <a:lnTo>
                  <a:pt x="1125901" y="206338"/>
                </a:lnTo>
                <a:lnTo>
                  <a:pt x="1095321" y="203864"/>
                </a:lnTo>
                <a:lnTo>
                  <a:pt x="1087404" y="210791"/>
                </a:lnTo>
                <a:lnTo>
                  <a:pt x="1077508" y="185556"/>
                </a:lnTo>
                <a:lnTo>
                  <a:pt x="1096707" y="161804"/>
                </a:lnTo>
                <a:lnTo>
                  <a:pt x="1116994" y="155372"/>
                </a:lnTo>
                <a:lnTo>
                  <a:pt x="1112541" y="119745"/>
                </a:lnTo>
                <a:lnTo>
                  <a:pt x="1099280" y="111828"/>
                </a:lnTo>
                <a:lnTo>
                  <a:pt x="1080972" y="126178"/>
                </a:lnTo>
                <a:lnTo>
                  <a:pt x="1058804" y="116776"/>
                </a:lnTo>
                <a:lnTo>
                  <a:pt x="1047918" y="91541"/>
                </a:lnTo>
                <a:lnTo>
                  <a:pt x="1072659" y="80655"/>
                </a:lnTo>
                <a:lnTo>
                  <a:pt x="1075628" y="59873"/>
                </a:lnTo>
                <a:lnTo>
                  <a:pt x="1087998" y="49482"/>
                </a:lnTo>
                <a:lnTo>
                  <a:pt x="1113728" y="43049"/>
                </a:lnTo>
                <a:lnTo>
                  <a:pt x="1086118" y="30678"/>
                </a:lnTo>
                <a:lnTo>
                  <a:pt x="1064841" y="36616"/>
                </a:lnTo>
                <a:lnTo>
                  <a:pt x="1021495" y="77686"/>
                </a:lnTo>
                <a:lnTo>
                  <a:pt x="1013578" y="100447"/>
                </a:lnTo>
                <a:lnTo>
                  <a:pt x="997843" y="102921"/>
                </a:lnTo>
                <a:lnTo>
                  <a:pt x="980129" y="76201"/>
                </a:lnTo>
                <a:lnTo>
                  <a:pt x="990520" y="59873"/>
                </a:lnTo>
                <a:lnTo>
                  <a:pt x="977654" y="46513"/>
                </a:lnTo>
                <a:lnTo>
                  <a:pt x="973201" y="22267"/>
                </a:lnTo>
                <a:lnTo>
                  <a:pt x="947570" y="14844"/>
                </a:lnTo>
                <a:lnTo>
                  <a:pt x="926392" y="28699"/>
                </a:lnTo>
                <a:lnTo>
                  <a:pt x="910063" y="20782"/>
                </a:lnTo>
                <a:lnTo>
                  <a:pt x="897692" y="44039"/>
                </a:lnTo>
                <a:lnTo>
                  <a:pt x="908578" y="70264"/>
                </a:lnTo>
                <a:lnTo>
                  <a:pt x="898187" y="88968"/>
                </a:lnTo>
                <a:lnTo>
                  <a:pt x="871566" y="91442"/>
                </a:lnTo>
                <a:lnTo>
                  <a:pt x="844846" y="103812"/>
                </a:lnTo>
                <a:lnTo>
                  <a:pt x="844351" y="81051"/>
                </a:lnTo>
                <a:lnTo>
                  <a:pt x="830101" y="70660"/>
                </a:lnTo>
                <a:lnTo>
                  <a:pt x="814267" y="93916"/>
                </a:lnTo>
                <a:lnTo>
                  <a:pt x="799026" y="128454"/>
                </a:lnTo>
                <a:lnTo>
                  <a:pt x="772702" y="127365"/>
                </a:lnTo>
                <a:lnTo>
                  <a:pt x="747071" y="83030"/>
                </a:lnTo>
                <a:lnTo>
                  <a:pt x="727377" y="87978"/>
                </a:lnTo>
                <a:lnTo>
                  <a:pt x="718471" y="81051"/>
                </a:lnTo>
                <a:lnTo>
                  <a:pt x="697787" y="83030"/>
                </a:lnTo>
                <a:lnTo>
                  <a:pt x="688980" y="128355"/>
                </a:lnTo>
                <a:lnTo>
                  <a:pt x="713621" y="176649"/>
                </a:lnTo>
                <a:lnTo>
                  <a:pt x="684032" y="245626"/>
                </a:lnTo>
                <a:lnTo>
                  <a:pt x="694917" y="186446"/>
                </a:lnTo>
                <a:lnTo>
                  <a:pt x="668296" y="146069"/>
                </a:lnTo>
                <a:lnTo>
                  <a:pt x="668296" y="124396"/>
                </a:lnTo>
                <a:lnTo>
                  <a:pt x="657510" y="113510"/>
                </a:lnTo>
                <a:lnTo>
                  <a:pt x="660379" y="85900"/>
                </a:lnTo>
                <a:lnTo>
                  <a:pt x="632868" y="69175"/>
                </a:lnTo>
                <a:lnTo>
                  <a:pt x="579725" y="103614"/>
                </a:lnTo>
                <a:lnTo>
                  <a:pt x="571808" y="133105"/>
                </a:lnTo>
                <a:lnTo>
                  <a:pt x="581605" y="155768"/>
                </a:lnTo>
                <a:lnTo>
                  <a:pt x="558942" y="192285"/>
                </a:lnTo>
                <a:lnTo>
                  <a:pt x="537270" y="192285"/>
                </a:lnTo>
                <a:lnTo>
                  <a:pt x="534301" y="151908"/>
                </a:lnTo>
                <a:lnTo>
                  <a:pt x="515597" y="143991"/>
                </a:lnTo>
                <a:lnTo>
                  <a:pt x="511638" y="87879"/>
                </a:lnTo>
                <a:lnTo>
                  <a:pt x="492934" y="73134"/>
                </a:lnTo>
                <a:lnTo>
                  <a:pt x="459386" y="101734"/>
                </a:lnTo>
                <a:lnTo>
                  <a:pt x="464334" y="163784"/>
                </a:lnTo>
                <a:lnTo>
                  <a:pt x="478090" y="182488"/>
                </a:lnTo>
                <a:lnTo>
                  <a:pt x="476110" y="225833"/>
                </a:lnTo>
                <a:lnTo>
                  <a:pt x="459386" y="247506"/>
                </a:lnTo>
                <a:lnTo>
                  <a:pt x="435734" y="248496"/>
                </a:lnTo>
                <a:lnTo>
                  <a:pt x="434744" y="216036"/>
                </a:lnTo>
                <a:lnTo>
                  <a:pt x="407133" y="229792"/>
                </a:lnTo>
                <a:lnTo>
                  <a:pt x="396247" y="262351"/>
                </a:lnTo>
                <a:lnTo>
                  <a:pt x="379523" y="273138"/>
                </a:lnTo>
                <a:lnTo>
                  <a:pt x="378632" y="316483"/>
                </a:lnTo>
                <a:lnTo>
                  <a:pt x="359928" y="274127"/>
                </a:lnTo>
                <a:lnTo>
                  <a:pt x="340234" y="272148"/>
                </a:lnTo>
                <a:lnTo>
                  <a:pt x="344193" y="251465"/>
                </a:lnTo>
                <a:lnTo>
                  <a:pt x="363887" y="225833"/>
                </a:lnTo>
                <a:lnTo>
                  <a:pt x="363887" y="205150"/>
                </a:lnTo>
                <a:lnTo>
                  <a:pt x="333307" y="205150"/>
                </a:lnTo>
                <a:lnTo>
                  <a:pt x="346172" y="187436"/>
                </a:lnTo>
                <a:lnTo>
                  <a:pt x="330437" y="155867"/>
                </a:lnTo>
                <a:lnTo>
                  <a:pt x="350131" y="168732"/>
                </a:lnTo>
                <a:lnTo>
                  <a:pt x="371804" y="146069"/>
                </a:lnTo>
                <a:lnTo>
                  <a:pt x="365866" y="130334"/>
                </a:lnTo>
                <a:lnTo>
                  <a:pt x="340333" y="118459"/>
                </a:lnTo>
                <a:lnTo>
                  <a:pt x="362897" y="101734"/>
                </a:lnTo>
                <a:lnTo>
                  <a:pt x="342214" y="79071"/>
                </a:lnTo>
                <a:lnTo>
                  <a:pt x="327468" y="90947"/>
                </a:lnTo>
                <a:lnTo>
                  <a:pt x="314702" y="70264"/>
                </a:lnTo>
                <a:lnTo>
                  <a:pt x="280956" y="51461"/>
                </a:lnTo>
                <a:lnTo>
                  <a:pt x="280461" y="28204"/>
                </a:lnTo>
                <a:lnTo>
                  <a:pt x="267101" y="2474"/>
                </a:lnTo>
                <a:lnTo>
                  <a:pt x="241964" y="8907"/>
                </a:lnTo>
                <a:lnTo>
                  <a:pt x="213364" y="0"/>
                </a:lnTo>
                <a:lnTo>
                  <a:pt x="173383" y="2969"/>
                </a:lnTo>
                <a:lnTo>
                  <a:pt x="169424" y="14350"/>
                </a:lnTo>
                <a:lnTo>
                  <a:pt x="180805" y="30678"/>
                </a:lnTo>
                <a:lnTo>
                  <a:pt x="197134" y="29689"/>
                </a:lnTo>
                <a:lnTo>
                  <a:pt x="200103" y="17813"/>
                </a:lnTo>
                <a:lnTo>
                  <a:pt x="219797" y="18803"/>
                </a:lnTo>
                <a:lnTo>
                  <a:pt x="235532" y="29194"/>
                </a:lnTo>
                <a:lnTo>
                  <a:pt x="257304" y="36616"/>
                </a:lnTo>
                <a:lnTo>
                  <a:pt x="246418" y="49482"/>
                </a:lnTo>
                <a:lnTo>
                  <a:pt x="222271" y="42059"/>
                </a:lnTo>
                <a:lnTo>
                  <a:pt x="198124" y="42554"/>
                </a:lnTo>
                <a:lnTo>
                  <a:pt x="201587" y="51461"/>
                </a:lnTo>
                <a:lnTo>
                  <a:pt x="239094" y="76201"/>
                </a:lnTo>
                <a:lnTo>
                  <a:pt x="263736" y="105890"/>
                </a:lnTo>
                <a:lnTo>
                  <a:pt x="256809" y="125683"/>
                </a:lnTo>
                <a:lnTo>
                  <a:pt x="244933" y="127662"/>
                </a:lnTo>
                <a:lnTo>
                  <a:pt x="244933" y="111333"/>
                </a:lnTo>
                <a:lnTo>
                  <a:pt x="216828" y="91541"/>
                </a:lnTo>
                <a:lnTo>
                  <a:pt x="198025" y="108265"/>
                </a:lnTo>
                <a:lnTo>
                  <a:pt x="182290" y="103317"/>
                </a:lnTo>
                <a:lnTo>
                  <a:pt x="190207" y="86988"/>
                </a:lnTo>
                <a:lnTo>
                  <a:pt x="168039" y="58784"/>
                </a:lnTo>
                <a:lnTo>
                  <a:pt x="141814" y="47403"/>
                </a:lnTo>
                <a:lnTo>
                  <a:pt x="122615" y="59279"/>
                </a:lnTo>
                <a:lnTo>
                  <a:pt x="141319" y="85009"/>
                </a:lnTo>
                <a:lnTo>
                  <a:pt x="135876" y="99359"/>
                </a:lnTo>
                <a:lnTo>
                  <a:pt x="120141" y="75608"/>
                </a:lnTo>
                <a:lnTo>
                  <a:pt x="97973" y="68779"/>
                </a:lnTo>
                <a:lnTo>
                  <a:pt x="91541" y="85108"/>
                </a:lnTo>
                <a:lnTo>
                  <a:pt x="106781" y="104901"/>
                </a:lnTo>
                <a:lnTo>
                  <a:pt x="122615" y="114302"/>
                </a:lnTo>
                <a:lnTo>
                  <a:pt x="132017" y="128157"/>
                </a:lnTo>
                <a:lnTo>
                  <a:pt x="106781" y="117865"/>
                </a:lnTo>
                <a:lnTo>
                  <a:pt x="82634" y="128157"/>
                </a:lnTo>
                <a:lnTo>
                  <a:pt x="97379" y="149434"/>
                </a:lnTo>
                <a:lnTo>
                  <a:pt x="133402" y="159825"/>
                </a:lnTo>
                <a:lnTo>
                  <a:pt x="116083" y="163289"/>
                </a:lnTo>
                <a:lnTo>
                  <a:pt x="108661" y="169721"/>
                </a:lnTo>
                <a:lnTo>
                  <a:pt x="115094" y="185061"/>
                </a:lnTo>
                <a:lnTo>
                  <a:pt x="106682" y="187040"/>
                </a:lnTo>
                <a:lnTo>
                  <a:pt x="68185" y="151413"/>
                </a:lnTo>
                <a:lnTo>
                  <a:pt x="56310" y="148939"/>
                </a:lnTo>
                <a:lnTo>
                  <a:pt x="43445" y="162794"/>
                </a:lnTo>
                <a:lnTo>
                  <a:pt x="60169" y="193868"/>
                </a:lnTo>
                <a:lnTo>
                  <a:pt x="70462" y="212572"/>
                </a:lnTo>
                <a:lnTo>
                  <a:pt x="60169" y="217026"/>
                </a:lnTo>
                <a:lnTo>
                  <a:pt x="37012" y="185951"/>
                </a:lnTo>
                <a:lnTo>
                  <a:pt x="14350" y="179519"/>
                </a:lnTo>
                <a:lnTo>
                  <a:pt x="0" y="206239"/>
                </a:lnTo>
                <a:lnTo>
                  <a:pt x="28600" y="217619"/>
                </a:lnTo>
                <a:lnTo>
                  <a:pt x="51362" y="242855"/>
                </a:lnTo>
                <a:lnTo>
                  <a:pt x="84910" y="249288"/>
                </a:lnTo>
                <a:lnTo>
                  <a:pt x="101635" y="222568"/>
                </a:lnTo>
                <a:lnTo>
                  <a:pt x="131225" y="214156"/>
                </a:lnTo>
                <a:lnTo>
                  <a:pt x="144090" y="190504"/>
                </a:lnTo>
                <a:lnTo>
                  <a:pt x="152502" y="204358"/>
                </a:lnTo>
                <a:lnTo>
                  <a:pt x="152997" y="217718"/>
                </a:lnTo>
                <a:lnTo>
                  <a:pt x="167841" y="217718"/>
                </a:lnTo>
                <a:lnTo>
                  <a:pt x="185555" y="206832"/>
                </a:lnTo>
                <a:lnTo>
                  <a:pt x="190405" y="232563"/>
                </a:lnTo>
                <a:lnTo>
                  <a:pt x="201785" y="232563"/>
                </a:lnTo>
                <a:lnTo>
                  <a:pt x="223458" y="215739"/>
                </a:lnTo>
                <a:lnTo>
                  <a:pt x="229891" y="201489"/>
                </a:lnTo>
                <a:lnTo>
                  <a:pt x="232365" y="228604"/>
                </a:lnTo>
                <a:lnTo>
                  <a:pt x="240777" y="228109"/>
                </a:lnTo>
                <a:lnTo>
                  <a:pt x="268387" y="205348"/>
                </a:lnTo>
                <a:lnTo>
                  <a:pt x="266903" y="218213"/>
                </a:lnTo>
                <a:lnTo>
                  <a:pt x="257996" y="239490"/>
                </a:lnTo>
                <a:lnTo>
                  <a:pt x="269872" y="248991"/>
                </a:lnTo>
                <a:lnTo>
                  <a:pt x="288081" y="233652"/>
                </a:lnTo>
                <a:lnTo>
                  <a:pt x="317176" y="250475"/>
                </a:lnTo>
                <a:lnTo>
                  <a:pt x="301342" y="256908"/>
                </a:lnTo>
                <a:lnTo>
                  <a:pt x="285607" y="257403"/>
                </a:lnTo>
                <a:lnTo>
                  <a:pt x="266903" y="271257"/>
                </a:lnTo>
                <a:lnTo>
                  <a:pt x="244735" y="273237"/>
                </a:lnTo>
                <a:lnTo>
                  <a:pt x="208713" y="289071"/>
                </a:lnTo>
                <a:lnTo>
                  <a:pt x="206239" y="298868"/>
                </a:lnTo>
                <a:lnTo>
                  <a:pt x="251663" y="311733"/>
                </a:lnTo>
                <a:lnTo>
                  <a:pt x="276403" y="307775"/>
                </a:lnTo>
                <a:lnTo>
                  <a:pt x="286794" y="291446"/>
                </a:lnTo>
                <a:lnTo>
                  <a:pt x="302035" y="285013"/>
                </a:lnTo>
                <a:lnTo>
                  <a:pt x="300550" y="306785"/>
                </a:lnTo>
                <a:lnTo>
                  <a:pt x="285310" y="328062"/>
                </a:lnTo>
                <a:lnTo>
                  <a:pt x="238402" y="333505"/>
                </a:lnTo>
                <a:lnTo>
                  <a:pt x="222667" y="329052"/>
                </a:lnTo>
                <a:lnTo>
                  <a:pt x="200895" y="349834"/>
                </a:lnTo>
                <a:lnTo>
                  <a:pt x="190009" y="336474"/>
                </a:lnTo>
                <a:lnTo>
                  <a:pt x="181597" y="327963"/>
                </a:lnTo>
                <a:lnTo>
                  <a:pt x="181399" y="316780"/>
                </a:lnTo>
                <a:lnTo>
                  <a:pt x="167346" y="312624"/>
                </a:lnTo>
                <a:lnTo>
                  <a:pt x="163190" y="319056"/>
                </a:lnTo>
                <a:lnTo>
                  <a:pt x="168039" y="330140"/>
                </a:lnTo>
                <a:lnTo>
                  <a:pt x="146861" y="345479"/>
                </a:lnTo>
                <a:lnTo>
                  <a:pt x="130829" y="336771"/>
                </a:lnTo>
                <a:lnTo>
                  <a:pt x="107969" y="338255"/>
                </a:lnTo>
                <a:lnTo>
                  <a:pt x="84514" y="350329"/>
                </a:lnTo>
                <a:lnTo>
                  <a:pt x="57102" y="339443"/>
                </a:lnTo>
                <a:lnTo>
                  <a:pt x="38596" y="346766"/>
                </a:lnTo>
                <a:lnTo>
                  <a:pt x="25730" y="345282"/>
                </a:lnTo>
                <a:lnTo>
                  <a:pt x="44038" y="374377"/>
                </a:lnTo>
                <a:lnTo>
                  <a:pt x="54924" y="398623"/>
                </a:lnTo>
                <a:lnTo>
                  <a:pt x="89957" y="401097"/>
                </a:lnTo>
                <a:lnTo>
                  <a:pt x="89957" y="392190"/>
                </a:lnTo>
                <a:lnTo>
                  <a:pt x="133897" y="404065"/>
                </a:lnTo>
                <a:lnTo>
                  <a:pt x="185753" y="400602"/>
                </a:lnTo>
                <a:lnTo>
                  <a:pt x="214848" y="403076"/>
                </a:lnTo>
                <a:lnTo>
                  <a:pt x="212869" y="415446"/>
                </a:lnTo>
                <a:lnTo>
                  <a:pt x="195155" y="427322"/>
                </a:lnTo>
                <a:lnTo>
                  <a:pt x="194165" y="441671"/>
                </a:lnTo>
                <a:lnTo>
                  <a:pt x="218807" y="458990"/>
                </a:lnTo>
                <a:lnTo>
                  <a:pt x="224745" y="476803"/>
                </a:lnTo>
                <a:lnTo>
                  <a:pt x="241074" y="473834"/>
                </a:lnTo>
                <a:lnTo>
                  <a:pt x="275117" y="450083"/>
                </a:lnTo>
                <a:lnTo>
                  <a:pt x="269179" y="467402"/>
                </a:lnTo>
                <a:lnTo>
                  <a:pt x="245032" y="485215"/>
                </a:lnTo>
                <a:lnTo>
                  <a:pt x="231771" y="505008"/>
                </a:lnTo>
                <a:lnTo>
                  <a:pt x="252454" y="520248"/>
                </a:lnTo>
                <a:lnTo>
                  <a:pt x="289466" y="490658"/>
                </a:lnTo>
                <a:lnTo>
                  <a:pt x="318562" y="499565"/>
                </a:lnTo>
                <a:lnTo>
                  <a:pt x="325489" y="515399"/>
                </a:lnTo>
                <a:lnTo>
                  <a:pt x="307775" y="504513"/>
                </a:lnTo>
                <a:lnTo>
                  <a:pt x="281154" y="513914"/>
                </a:lnTo>
                <a:lnTo>
                  <a:pt x="261856" y="530738"/>
                </a:lnTo>
                <a:lnTo>
                  <a:pt x="236719" y="531233"/>
                </a:lnTo>
                <a:lnTo>
                  <a:pt x="235235" y="550036"/>
                </a:lnTo>
                <a:lnTo>
                  <a:pt x="222370" y="565870"/>
                </a:lnTo>
                <a:lnTo>
                  <a:pt x="207525" y="562406"/>
                </a:lnTo>
                <a:lnTo>
                  <a:pt x="190306" y="572204"/>
                </a:lnTo>
                <a:lnTo>
                  <a:pt x="181894" y="554984"/>
                </a:lnTo>
                <a:lnTo>
                  <a:pt x="159231" y="539645"/>
                </a:lnTo>
                <a:lnTo>
                  <a:pt x="158242" y="551520"/>
                </a:lnTo>
                <a:lnTo>
                  <a:pt x="148345" y="551520"/>
                </a:lnTo>
                <a:lnTo>
                  <a:pt x="154283" y="583683"/>
                </a:lnTo>
                <a:lnTo>
                  <a:pt x="167148" y="589621"/>
                </a:lnTo>
                <a:lnTo>
                  <a:pt x="157252" y="597043"/>
                </a:lnTo>
                <a:lnTo>
                  <a:pt x="153788" y="641478"/>
                </a:lnTo>
                <a:lnTo>
                  <a:pt x="185852" y="640983"/>
                </a:lnTo>
                <a:lnTo>
                  <a:pt x="194759" y="630592"/>
                </a:lnTo>
                <a:lnTo>
                  <a:pt x="215442" y="642962"/>
                </a:lnTo>
                <a:lnTo>
                  <a:pt x="260371" y="648405"/>
                </a:lnTo>
                <a:lnTo>
                  <a:pt x="292534" y="623664"/>
                </a:lnTo>
                <a:lnTo>
                  <a:pt x="319650" y="638509"/>
                </a:lnTo>
                <a:lnTo>
                  <a:pt x="340333" y="625643"/>
                </a:lnTo>
                <a:lnTo>
                  <a:pt x="345282" y="640983"/>
                </a:lnTo>
                <a:lnTo>
                  <a:pt x="362204" y="645931"/>
                </a:lnTo>
                <a:close/>
              </a:path>
            </a:pathLst>
          </a:custGeom>
          <a:solidFill>
            <a:srgbClr val="E3E2F2"/>
          </a:solidFill>
          <a:ln w="6350" cap="flat">
            <a:solidFill>
              <a:srgbClr val="1F1C3F"/>
            </a:solidFill>
            <a:prstDash val="solid"/>
            <a:miter/>
          </a:ln>
        </p:spPr>
        <p:txBody>
          <a:bodyPr rtlCol="0" anchor="ctr"/>
          <a:lstStyle/>
          <a:p>
            <a:endParaRPr lang="nl-BE"/>
          </a:p>
        </p:txBody>
      </p:sp>
      <p:sp>
        <p:nvSpPr>
          <p:cNvPr id="38" name="Freeform: Shape 27">
            <a:extLst>
              <a:ext uri="{FF2B5EF4-FFF2-40B4-BE49-F238E27FC236}">
                <a16:creationId xmlns:a16="http://schemas.microsoft.com/office/drawing/2014/main" id="{34035415-96A4-2647-BA83-D4FE26A40F0D}"/>
              </a:ext>
            </a:extLst>
          </p:cNvPr>
          <p:cNvSpPr/>
          <p:nvPr/>
        </p:nvSpPr>
        <p:spPr>
          <a:xfrm>
            <a:off x="8874706" y="4497588"/>
            <a:ext cx="23751" cy="37605"/>
          </a:xfrm>
          <a:custGeom>
            <a:avLst/>
            <a:gdLst>
              <a:gd name="connsiteX0" fmla="*/ 8214 w 23751"/>
              <a:gd name="connsiteY0" fmla="*/ 0 h 37605"/>
              <a:gd name="connsiteX1" fmla="*/ 23751 w 23751"/>
              <a:gd name="connsiteY1" fmla="*/ 12172 h 37605"/>
              <a:gd name="connsiteX2" fmla="*/ 22860 w 23751"/>
              <a:gd name="connsiteY2" fmla="*/ 37606 h 37605"/>
              <a:gd name="connsiteX3" fmla="*/ 8907 w 23751"/>
              <a:gd name="connsiteY3" fmla="*/ 36814 h 37605"/>
              <a:gd name="connsiteX4" fmla="*/ 0 w 23751"/>
              <a:gd name="connsiteY4" fmla="*/ 21079 h 37605"/>
              <a:gd name="connsiteX5" fmla="*/ 7917 w 23751"/>
              <a:gd name="connsiteY5" fmla="*/ 3364 h 37605"/>
              <a:gd name="connsiteX6" fmla="*/ 8214 w 23751"/>
              <a:gd name="connsiteY6" fmla="*/ 0 h 3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51" h="37605">
                <a:moveTo>
                  <a:pt x="8214" y="0"/>
                </a:moveTo>
                <a:lnTo>
                  <a:pt x="23751" y="12172"/>
                </a:lnTo>
                <a:lnTo>
                  <a:pt x="22860" y="37606"/>
                </a:lnTo>
                <a:lnTo>
                  <a:pt x="8907" y="36814"/>
                </a:lnTo>
                <a:lnTo>
                  <a:pt x="0" y="21079"/>
                </a:lnTo>
                <a:lnTo>
                  <a:pt x="7917" y="3364"/>
                </a:lnTo>
                <a:lnTo>
                  <a:pt x="8214" y="0"/>
                </a:lnTo>
                <a:close/>
              </a:path>
            </a:pathLst>
          </a:custGeom>
          <a:solidFill>
            <a:schemeClr val="accent3">
              <a:lumMod val="10000"/>
              <a:lumOff val="90000"/>
            </a:schemeClr>
          </a:solidFill>
          <a:ln w="6350" cap="flat">
            <a:solidFill>
              <a:schemeClr val="accent3"/>
            </a:solidFill>
            <a:prstDash val="solid"/>
            <a:miter/>
          </a:ln>
        </p:spPr>
        <p:txBody>
          <a:bodyPr rtlCol="0" anchor="ctr"/>
          <a:lstStyle/>
          <a:p>
            <a:endParaRPr lang="nl-BE"/>
          </a:p>
        </p:txBody>
      </p:sp>
      <p:sp>
        <p:nvSpPr>
          <p:cNvPr id="39" name="Freeform: Shape 29">
            <a:extLst>
              <a:ext uri="{FF2B5EF4-FFF2-40B4-BE49-F238E27FC236}">
                <a16:creationId xmlns:a16="http://schemas.microsoft.com/office/drawing/2014/main" id="{A106AF27-C25B-0D40-BA73-39ED38C7E16D}"/>
              </a:ext>
            </a:extLst>
          </p:cNvPr>
          <p:cNvSpPr/>
          <p:nvPr/>
        </p:nvSpPr>
        <p:spPr>
          <a:xfrm>
            <a:off x="6843987" y="1580854"/>
            <a:ext cx="98171" cy="222468"/>
          </a:xfrm>
          <a:custGeom>
            <a:avLst/>
            <a:gdLst>
              <a:gd name="connsiteX0" fmla="*/ 49778 w 98171"/>
              <a:gd name="connsiteY0" fmla="*/ 170513 h 222468"/>
              <a:gd name="connsiteX1" fmla="*/ 71055 w 98171"/>
              <a:gd name="connsiteY1" fmla="*/ 222469 h 222468"/>
              <a:gd name="connsiteX2" fmla="*/ 68087 w 98171"/>
              <a:gd name="connsiteY2" fmla="*/ 194759 h 222468"/>
              <a:gd name="connsiteX3" fmla="*/ 71055 w 98171"/>
              <a:gd name="connsiteY3" fmla="*/ 180904 h 222468"/>
              <a:gd name="connsiteX4" fmla="*/ 49778 w 98171"/>
              <a:gd name="connsiteY4" fmla="*/ 170513 h 222468"/>
              <a:gd name="connsiteX5" fmla="*/ 49778 w 98171"/>
              <a:gd name="connsiteY5" fmla="*/ 170513 h 222468"/>
              <a:gd name="connsiteX6" fmla="*/ 65118 w 98171"/>
              <a:gd name="connsiteY6" fmla="*/ 106781 h 222468"/>
              <a:gd name="connsiteX7" fmla="*/ 52747 w 98171"/>
              <a:gd name="connsiteY7" fmla="*/ 115193 h 222468"/>
              <a:gd name="connsiteX8" fmla="*/ 72540 w 98171"/>
              <a:gd name="connsiteY8" fmla="*/ 138449 h 222468"/>
              <a:gd name="connsiteX9" fmla="*/ 74024 w 98171"/>
              <a:gd name="connsiteY9" fmla="*/ 120141 h 222468"/>
              <a:gd name="connsiteX10" fmla="*/ 65118 w 98171"/>
              <a:gd name="connsiteY10" fmla="*/ 106781 h 222468"/>
              <a:gd name="connsiteX11" fmla="*/ 65118 w 98171"/>
              <a:gd name="connsiteY11" fmla="*/ 106781 h 222468"/>
              <a:gd name="connsiteX12" fmla="*/ 0 w 98171"/>
              <a:gd name="connsiteY12" fmla="*/ 29689 h 222468"/>
              <a:gd name="connsiteX13" fmla="*/ 3464 w 98171"/>
              <a:gd name="connsiteY13" fmla="*/ 53935 h 222468"/>
              <a:gd name="connsiteX14" fmla="*/ 24741 w 98171"/>
              <a:gd name="connsiteY14" fmla="*/ 60367 h 222468"/>
              <a:gd name="connsiteX15" fmla="*/ 0 w 98171"/>
              <a:gd name="connsiteY15" fmla="*/ 29689 h 222468"/>
              <a:gd name="connsiteX16" fmla="*/ 0 w 98171"/>
              <a:gd name="connsiteY16" fmla="*/ 29689 h 222468"/>
              <a:gd name="connsiteX17" fmla="*/ 82337 w 98171"/>
              <a:gd name="connsiteY17" fmla="*/ 0 h 222468"/>
              <a:gd name="connsiteX18" fmla="*/ 98171 w 98171"/>
              <a:gd name="connsiteY18" fmla="*/ 18803 h 222468"/>
              <a:gd name="connsiteX19" fmla="*/ 93223 w 98171"/>
              <a:gd name="connsiteY19" fmla="*/ 990 h 222468"/>
              <a:gd name="connsiteX20" fmla="*/ 82337 w 98171"/>
              <a:gd name="connsiteY20" fmla="*/ 0 h 222468"/>
              <a:gd name="connsiteX21" fmla="*/ 82337 w 98171"/>
              <a:gd name="connsiteY21" fmla="*/ 0 h 222468"/>
              <a:gd name="connsiteX22" fmla="*/ 39387 w 98171"/>
              <a:gd name="connsiteY22" fmla="*/ 495 h 222468"/>
              <a:gd name="connsiteX23" fmla="*/ 53737 w 98171"/>
              <a:gd name="connsiteY23" fmla="*/ 1484 h 222468"/>
              <a:gd name="connsiteX24" fmla="*/ 79863 w 98171"/>
              <a:gd name="connsiteY24" fmla="*/ 19298 h 222468"/>
              <a:gd name="connsiteX25" fmla="*/ 82238 w 98171"/>
              <a:gd name="connsiteY25" fmla="*/ 42554 h 222468"/>
              <a:gd name="connsiteX26" fmla="*/ 61555 w 98171"/>
              <a:gd name="connsiteY26" fmla="*/ 35132 h 222468"/>
              <a:gd name="connsiteX27" fmla="*/ 39387 w 98171"/>
              <a:gd name="connsiteY27" fmla="*/ 495 h 222468"/>
              <a:gd name="connsiteX28" fmla="*/ 39387 w 98171"/>
              <a:gd name="connsiteY28" fmla="*/ 495 h 222468"/>
              <a:gd name="connsiteX29" fmla="*/ 28501 w 98171"/>
              <a:gd name="connsiteY29" fmla="*/ 5938 h 222468"/>
              <a:gd name="connsiteX30" fmla="*/ 62545 w 98171"/>
              <a:gd name="connsiteY30" fmla="*/ 62742 h 222468"/>
              <a:gd name="connsiteX31" fmla="*/ 88770 w 98171"/>
              <a:gd name="connsiteY31" fmla="*/ 82931 h 222468"/>
              <a:gd name="connsiteX32" fmla="*/ 66008 w 98171"/>
              <a:gd name="connsiteY32" fmla="*/ 81941 h 222468"/>
              <a:gd name="connsiteX33" fmla="*/ 29986 w 98171"/>
              <a:gd name="connsiteY33" fmla="*/ 45820 h 222468"/>
              <a:gd name="connsiteX34" fmla="*/ 19595 w 98171"/>
              <a:gd name="connsiteY34" fmla="*/ 16725 h 222468"/>
              <a:gd name="connsiteX35" fmla="*/ 28501 w 98171"/>
              <a:gd name="connsiteY35" fmla="*/ 5839 h 22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171" h="222468">
                <a:moveTo>
                  <a:pt x="49778" y="170513"/>
                </a:moveTo>
                <a:lnTo>
                  <a:pt x="71055" y="222469"/>
                </a:lnTo>
                <a:lnTo>
                  <a:pt x="68087" y="194759"/>
                </a:lnTo>
                <a:lnTo>
                  <a:pt x="71055" y="180904"/>
                </a:lnTo>
                <a:lnTo>
                  <a:pt x="49778" y="170513"/>
                </a:lnTo>
                <a:lnTo>
                  <a:pt x="49778" y="170513"/>
                </a:lnTo>
                <a:close/>
                <a:moveTo>
                  <a:pt x="65118" y="106781"/>
                </a:moveTo>
                <a:lnTo>
                  <a:pt x="52747" y="115193"/>
                </a:lnTo>
                <a:lnTo>
                  <a:pt x="72540" y="138449"/>
                </a:lnTo>
                <a:lnTo>
                  <a:pt x="74024" y="120141"/>
                </a:lnTo>
                <a:lnTo>
                  <a:pt x="65118" y="106781"/>
                </a:lnTo>
                <a:lnTo>
                  <a:pt x="65118" y="106781"/>
                </a:lnTo>
                <a:close/>
                <a:moveTo>
                  <a:pt x="0" y="29689"/>
                </a:moveTo>
                <a:lnTo>
                  <a:pt x="3464" y="53935"/>
                </a:lnTo>
                <a:lnTo>
                  <a:pt x="24741" y="60367"/>
                </a:lnTo>
                <a:lnTo>
                  <a:pt x="0" y="29689"/>
                </a:lnTo>
                <a:lnTo>
                  <a:pt x="0" y="29689"/>
                </a:lnTo>
                <a:close/>
                <a:moveTo>
                  <a:pt x="82337" y="0"/>
                </a:moveTo>
                <a:lnTo>
                  <a:pt x="98171" y="18803"/>
                </a:lnTo>
                <a:lnTo>
                  <a:pt x="93223" y="990"/>
                </a:lnTo>
                <a:lnTo>
                  <a:pt x="82337" y="0"/>
                </a:lnTo>
                <a:lnTo>
                  <a:pt x="82337" y="0"/>
                </a:lnTo>
                <a:close/>
                <a:moveTo>
                  <a:pt x="39387" y="495"/>
                </a:moveTo>
                <a:cubicBezTo>
                  <a:pt x="38892" y="0"/>
                  <a:pt x="53737" y="1484"/>
                  <a:pt x="53737" y="1484"/>
                </a:cubicBezTo>
                <a:lnTo>
                  <a:pt x="79863" y="19298"/>
                </a:lnTo>
                <a:lnTo>
                  <a:pt x="82238" y="42554"/>
                </a:lnTo>
                <a:lnTo>
                  <a:pt x="61555" y="35132"/>
                </a:lnTo>
                <a:lnTo>
                  <a:pt x="39387" y="495"/>
                </a:lnTo>
                <a:lnTo>
                  <a:pt x="39387" y="495"/>
                </a:lnTo>
                <a:close/>
                <a:moveTo>
                  <a:pt x="28501" y="5938"/>
                </a:moveTo>
                <a:lnTo>
                  <a:pt x="62545" y="62742"/>
                </a:lnTo>
                <a:lnTo>
                  <a:pt x="88770" y="82931"/>
                </a:lnTo>
                <a:lnTo>
                  <a:pt x="66008" y="81941"/>
                </a:lnTo>
                <a:lnTo>
                  <a:pt x="29986" y="45820"/>
                </a:lnTo>
                <a:lnTo>
                  <a:pt x="19595" y="16725"/>
                </a:lnTo>
                <a:lnTo>
                  <a:pt x="28501" y="5839"/>
                </a:lnTo>
                <a:close/>
              </a:path>
            </a:pathLst>
          </a:custGeom>
          <a:solidFill>
            <a:srgbClr val="E3E2F2"/>
          </a:solidFill>
          <a:ln w="6350" cap="flat">
            <a:solidFill>
              <a:srgbClr val="1F1C3F"/>
            </a:solidFill>
            <a:prstDash val="solid"/>
            <a:miter/>
          </a:ln>
        </p:spPr>
        <p:txBody>
          <a:bodyPr rtlCol="0" anchor="ctr"/>
          <a:lstStyle/>
          <a:p>
            <a:endParaRPr lang="nl-BE"/>
          </a:p>
        </p:txBody>
      </p:sp>
      <p:sp>
        <p:nvSpPr>
          <p:cNvPr id="40" name="Freeform: Shape 31">
            <a:extLst>
              <a:ext uri="{FF2B5EF4-FFF2-40B4-BE49-F238E27FC236}">
                <a16:creationId xmlns:a16="http://schemas.microsoft.com/office/drawing/2014/main" id="{986F5936-B007-A44A-8654-6C4F44AD4004}"/>
              </a:ext>
            </a:extLst>
          </p:cNvPr>
          <p:cNvSpPr/>
          <p:nvPr/>
        </p:nvSpPr>
        <p:spPr>
          <a:xfrm>
            <a:off x="10914629" y="6204599"/>
            <a:ext cx="189217" cy="167939"/>
          </a:xfrm>
          <a:custGeom>
            <a:avLst/>
            <a:gdLst>
              <a:gd name="connsiteX0" fmla="*/ 136767 w 189217"/>
              <a:gd name="connsiteY0" fmla="*/ 147851 h 167939"/>
              <a:gd name="connsiteX1" fmla="*/ 189217 w 189217"/>
              <a:gd name="connsiteY1" fmla="*/ 167940 h 167939"/>
              <a:gd name="connsiteX2" fmla="*/ 166950 w 189217"/>
              <a:gd name="connsiteY2" fmla="*/ 151117 h 167939"/>
              <a:gd name="connsiteX3" fmla="*/ 158934 w 189217"/>
              <a:gd name="connsiteY3" fmla="*/ 139438 h 167939"/>
              <a:gd name="connsiteX4" fmla="*/ 136767 w 189217"/>
              <a:gd name="connsiteY4" fmla="*/ 147851 h 167939"/>
              <a:gd name="connsiteX5" fmla="*/ 136767 w 189217"/>
              <a:gd name="connsiteY5" fmla="*/ 147851 h 167939"/>
              <a:gd name="connsiteX6" fmla="*/ 100843 w 189217"/>
              <a:gd name="connsiteY6" fmla="*/ 93025 h 167939"/>
              <a:gd name="connsiteX7" fmla="*/ 98468 w 189217"/>
              <a:gd name="connsiteY7" fmla="*/ 107771 h 167939"/>
              <a:gd name="connsiteX8" fmla="*/ 128949 w 189217"/>
              <a:gd name="connsiteY8" fmla="*/ 109255 h 167939"/>
              <a:gd name="connsiteX9" fmla="*/ 116677 w 189217"/>
              <a:gd name="connsiteY9" fmla="*/ 95598 h 167939"/>
              <a:gd name="connsiteX10" fmla="*/ 100843 w 189217"/>
              <a:gd name="connsiteY10" fmla="*/ 92926 h 167939"/>
              <a:gd name="connsiteX11" fmla="*/ 100843 w 189217"/>
              <a:gd name="connsiteY11" fmla="*/ 92926 h 167939"/>
              <a:gd name="connsiteX12" fmla="*/ 0 w 189217"/>
              <a:gd name="connsiteY12" fmla="*/ 87681 h 167939"/>
              <a:gd name="connsiteX13" fmla="*/ 20090 w 189217"/>
              <a:gd name="connsiteY13" fmla="*/ 101734 h 167939"/>
              <a:gd name="connsiteX14" fmla="*/ 39289 w 189217"/>
              <a:gd name="connsiteY14" fmla="*/ 90650 h 167939"/>
              <a:gd name="connsiteX15" fmla="*/ 0 w 189217"/>
              <a:gd name="connsiteY15" fmla="*/ 87681 h 167939"/>
              <a:gd name="connsiteX16" fmla="*/ 0 w 189217"/>
              <a:gd name="connsiteY16" fmla="*/ 87681 h 167939"/>
              <a:gd name="connsiteX17" fmla="*/ 34736 w 189217"/>
              <a:gd name="connsiteY17" fmla="*/ 7323 h 167939"/>
              <a:gd name="connsiteX18" fmla="*/ 59279 w 189217"/>
              <a:gd name="connsiteY18" fmla="*/ 8610 h 167939"/>
              <a:gd name="connsiteX19" fmla="*/ 42950 w 189217"/>
              <a:gd name="connsiteY19" fmla="*/ 0 h 167939"/>
              <a:gd name="connsiteX20" fmla="*/ 34736 w 189217"/>
              <a:gd name="connsiteY20" fmla="*/ 7224 h 167939"/>
              <a:gd name="connsiteX21" fmla="*/ 34736 w 189217"/>
              <a:gd name="connsiteY21" fmla="*/ 7224 h 167939"/>
              <a:gd name="connsiteX22" fmla="*/ 5740 w 189217"/>
              <a:gd name="connsiteY22" fmla="*/ 38991 h 167939"/>
              <a:gd name="connsiteX23" fmla="*/ 16230 w 189217"/>
              <a:gd name="connsiteY23" fmla="*/ 29194 h 167939"/>
              <a:gd name="connsiteX24" fmla="*/ 47106 w 189217"/>
              <a:gd name="connsiteY24" fmla="*/ 22267 h 167939"/>
              <a:gd name="connsiteX25" fmla="*/ 65712 w 189217"/>
              <a:gd name="connsiteY25" fmla="*/ 36418 h 167939"/>
              <a:gd name="connsiteX26" fmla="*/ 46117 w 189217"/>
              <a:gd name="connsiteY26" fmla="*/ 46414 h 167939"/>
              <a:gd name="connsiteX27" fmla="*/ 5740 w 189217"/>
              <a:gd name="connsiteY27" fmla="*/ 38892 h 167939"/>
              <a:gd name="connsiteX28" fmla="*/ 5740 w 189217"/>
              <a:gd name="connsiteY28" fmla="*/ 38892 h 167939"/>
              <a:gd name="connsiteX29" fmla="*/ 2276 w 189217"/>
              <a:gd name="connsiteY29" fmla="*/ 50669 h 167939"/>
              <a:gd name="connsiteX30" fmla="*/ 66998 w 189217"/>
              <a:gd name="connsiteY30" fmla="*/ 64722 h 167939"/>
              <a:gd name="connsiteX31" fmla="*/ 99656 w 189217"/>
              <a:gd name="connsiteY31" fmla="*/ 59477 h 167939"/>
              <a:gd name="connsiteX32" fmla="*/ 83426 w 189217"/>
              <a:gd name="connsiteY32" fmla="*/ 75410 h 167939"/>
              <a:gd name="connsiteX33" fmla="*/ 32460 w 189217"/>
              <a:gd name="connsiteY33" fmla="*/ 76993 h 167939"/>
              <a:gd name="connsiteX34" fmla="*/ 4058 w 189217"/>
              <a:gd name="connsiteY34" fmla="*/ 64622 h 167939"/>
              <a:gd name="connsiteX35" fmla="*/ 2177 w 189217"/>
              <a:gd name="connsiteY35" fmla="*/ 50669 h 16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9217" h="167939">
                <a:moveTo>
                  <a:pt x="136767" y="147851"/>
                </a:moveTo>
                <a:lnTo>
                  <a:pt x="189217" y="167940"/>
                </a:lnTo>
                <a:lnTo>
                  <a:pt x="166950" y="151117"/>
                </a:lnTo>
                <a:lnTo>
                  <a:pt x="158934" y="139438"/>
                </a:lnTo>
                <a:lnTo>
                  <a:pt x="136767" y="147851"/>
                </a:lnTo>
                <a:lnTo>
                  <a:pt x="136767" y="147851"/>
                </a:lnTo>
                <a:close/>
                <a:moveTo>
                  <a:pt x="100843" y="93025"/>
                </a:moveTo>
                <a:lnTo>
                  <a:pt x="98468" y="107771"/>
                </a:lnTo>
                <a:lnTo>
                  <a:pt x="128949" y="109255"/>
                </a:lnTo>
                <a:lnTo>
                  <a:pt x="116677" y="95598"/>
                </a:lnTo>
                <a:lnTo>
                  <a:pt x="100843" y="92926"/>
                </a:lnTo>
                <a:lnTo>
                  <a:pt x="100843" y="92926"/>
                </a:lnTo>
                <a:close/>
                <a:moveTo>
                  <a:pt x="0" y="87681"/>
                </a:moveTo>
                <a:lnTo>
                  <a:pt x="20090" y="101734"/>
                </a:lnTo>
                <a:lnTo>
                  <a:pt x="39289" y="90650"/>
                </a:lnTo>
                <a:lnTo>
                  <a:pt x="0" y="87681"/>
                </a:lnTo>
                <a:lnTo>
                  <a:pt x="0" y="87681"/>
                </a:lnTo>
                <a:close/>
                <a:moveTo>
                  <a:pt x="34736" y="7323"/>
                </a:moveTo>
                <a:lnTo>
                  <a:pt x="59279" y="8610"/>
                </a:lnTo>
                <a:lnTo>
                  <a:pt x="42950" y="0"/>
                </a:lnTo>
                <a:lnTo>
                  <a:pt x="34736" y="7224"/>
                </a:lnTo>
                <a:lnTo>
                  <a:pt x="34736" y="7224"/>
                </a:lnTo>
                <a:close/>
                <a:moveTo>
                  <a:pt x="5740" y="38991"/>
                </a:moveTo>
                <a:cubicBezTo>
                  <a:pt x="5047" y="38991"/>
                  <a:pt x="16230" y="29194"/>
                  <a:pt x="16230" y="29194"/>
                </a:cubicBezTo>
                <a:lnTo>
                  <a:pt x="47106" y="22267"/>
                </a:lnTo>
                <a:lnTo>
                  <a:pt x="65712" y="36418"/>
                </a:lnTo>
                <a:lnTo>
                  <a:pt x="46117" y="46414"/>
                </a:lnTo>
                <a:lnTo>
                  <a:pt x="5740" y="38892"/>
                </a:lnTo>
                <a:lnTo>
                  <a:pt x="5740" y="38892"/>
                </a:lnTo>
                <a:close/>
                <a:moveTo>
                  <a:pt x="2276" y="50669"/>
                </a:moveTo>
                <a:lnTo>
                  <a:pt x="66998" y="64722"/>
                </a:lnTo>
                <a:lnTo>
                  <a:pt x="99656" y="59477"/>
                </a:lnTo>
                <a:lnTo>
                  <a:pt x="83426" y="75410"/>
                </a:lnTo>
                <a:lnTo>
                  <a:pt x="32460" y="76993"/>
                </a:lnTo>
                <a:lnTo>
                  <a:pt x="4058" y="64622"/>
                </a:lnTo>
                <a:lnTo>
                  <a:pt x="2177" y="50669"/>
                </a:lnTo>
                <a:close/>
              </a:path>
            </a:pathLst>
          </a:custGeom>
          <a:solidFill>
            <a:schemeClr val="accent3">
              <a:lumMod val="10000"/>
              <a:lumOff val="90000"/>
            </a:schemeClr>
          </a:solidFill>
          <a:ln w="6350" cap="flat">
            <a:solidFill>
              <a:schemeClr val="accent3"/>
            </a:solidFill>
            <a:prstDash val="solid"/>
            <a:miter/>
          </a:ln>
        </p:spPr>
        <p:txBody>
          <a:bodyPr rtlCol="0" anchor="ctr"/>
          <a:lstStyle/>
          <a:p>
            <a:endParaRPr lang="nl-BE"/>
          </a:p>
        </p:txBody>
      </p:sp>
      <p:sp>
        <p:nvSpPr>
          <p:cNvPr id="41" name="Freeform: Shape 34">
            <a:extLst>
              <a:ext uri="{FF2B5EF4-FFF2-40B4-BE49-F238E27FC236}">
                <a16:creationId xmlns:a16="http://schemas.microsoft.com/office/drawing/2014/main" id="{6F9AA9D5-C605-204A-8B1E-94EFD13EA8FA}"/>
              </a:ext>
            </a:extLst>
          </p:cNvPr>
          <p:cNvSpPr/>
          <p:nvPr/>
        </p:nvSpPr>
        <p:spPr>
          <a:xfrm>
            <a:off x="9386345" y="4586852"/>
            <a:ext cx="400502" cy="253246"/>
          </a:xfrm>
          <a:custGeom>
            <a:avLst/>
            <a:gdLst>
              <a:gd name="connsiteX0" fmla="*/ 11183 w 400502"/>
              <a:gd name="connsiteY0" fmla="*/ 253246 h 253246"/>
              <a:gd name="connsiteX1" fmla="*/ 59180 w 400502"/>
              <a:gd name="connsiteY1" fmla="*/ 250574 h 253246"/>
              <a:gd name="connsiteX2" fmla="*/ 94708 w 400502"/>
              <a:gd name="connsiteY2" fmla="*/ 224844 h 253246"/>
              <a:gd name="connsiteX3" fmla="*/ 122318 w 400502"/>
              <a:gd name="connsiteY3" fmla="*/ 217026 h 253246"/>
              <a:gd name="connsiteX4" fmla="*/ 173680 w 400502"/>
              <a:gd name="connsiteY4" fmla="*/ 240678 h 253246"/>
              <a:gd name="connsiteX5" fmla="*/ 201291 w 400502"/>
              <a:gd name="connsiteY5" fmla="*/ 238698 h 253246"/>
              <a:gd name="connsiteX6" fmla="*/ 209109 w 400502"/>
              <a:gd name="connsiteY6" fmla="*/ 191395 h 253246"/>
              <a:gd name="connsiteX7" fmla="*/ 252553 w 400502"/>
              <a:gd name="connsiteY7" fmla="*/ 169623 h 253246"/>
              <a:gd name="connsiteX8" fmla="*/ 258491 w 400502"/>
              <a:gd name="connsiteY8" fmla="*/ 134095 h 253246"/>
              <a:gd name="connsiteX9" fmla="*/ 341323 w 400502"/>
              <a:gd name="connsiteY9" fmla="*/ 90749 h 253246"/>
              <a:gd name="connsiteX10" fmla="*/ 400503 w 400502"/>
              <a:gd name="connsiteY10" fmla="*/ 90749 h 253246"/>
              <a:gd name="connsiteX11" fmla="*/ 394565 w 400502"/>
              <a:gd name="connsiteY11" fmla="*/ 39487 h 253246"/>
              <a:gd name="connsiteX12" fmla="*/ 360225 w 400502"/>
              <a:gd name="connsiteY12" fmla="*/ 0 h 253246"/>
              <a:gd name="connsiteX13" fmla="*/ 326974 w 400502"/>
              <a:gd name="connsiteY13" fmla="*/ 10886 h 253246"/>
              <a:gd name="connsiteX14" fmla="*/ 267200 w 400502"/>
              <a:gd name="connsiteY14" fmla="*/ 44435 h 253246"/>
              <a:gd name="connsiteX15" fmla="*/ 252949 w 400502"/>
              <a:gd name="connsiteY15" fmla="*/ 42950 h 253246"/>
              <a:gd name="connsiteX16" fmla="*/ 233256 w 400502"/>
              <a:gd name="connsiteY16" fmla="*/ 45424 h 253246"/>
              <a:gd name="connsiteX17" fmla="*/ 202082 w 400502"/>
              <a:gd name="connsiteY17" fmla="*/ 59774 h 253246"/>
              <a:gd name="connsiteX18" fmla="*/ 172492 w 400502"/>
              <a:gd name="connsiteY18" fmla="*/ 59774 h 253246"/>
              <a:gd name="connsiteX19" fmla="*/ 139835 w 400502"/>
              <a:gd name="connsiteY19" fmla="*/ 72639 h 253246"/>
              <a:gd name="connsiteX20" fmla="*/ 122120 w 400502"/>
              <a:gd name="connsiteY20" fmla="*/ 51362 h 253246"/>
              <a:gd name="connsiteX21" fmla="*/ 60961 w 400502"/>
              <a:gd name="connsiteY21" fmla="*/ 51857 h 253246"/>
              <a:gd name="connsiteX22" fmla="*/ 39387 w 400502"/>
              <a:gd name="connsiteY22" fmla="*/ 49383 h 253246"/>
              <a:gd name="connsiteX23" fmla="*/ 7917 w 400502"/>
              <a:gd name="connsiteY23" fmla="*/ 94708 h 253246"/>
              <a:gd name="connsiteX24" fmla="*/ 17813 w 400502"/>
              <a:gd name="connsiteY24" fmla="*/ 116380 h 253246"/>
              <a:gd name="connsiteX25" fmla="*/ 0 w 400502"/>
              <a:gd name="connsiteY25" fmla="*/ 143992 h 253246"/>
              <a:gd name="connsiteX26" fmla="*/ 6630 w 400502"/>
              <a:gd name="connsiteY26" fmla="*/ 190603 h 253246"/>
              <a:gd name="connsiteX27" fmla="*/ 9006 w 400502"/>
              <a:gd name="connsiteY27" fmla="*/ 191196 h 253246"/>
              <a:gd name="connsiteX28" fmla="*/ 35825 w 400502"/>
              <a:gd name="connsiteY28" fmla="*/ 203567 h 253246"/>
              <a:gd name="connsiteX29" fmla="*/ 34835 w 400502"/>
              <a:gd name="connsiteY29" fmla="*/ 222172 h 253246"/>
              <a:gd name="connsiteX30" fmla="*/ 12073 w 400502"/>
              <a:gd name="connsiteY30" fmla="*/ 228407 h 253246"/>
              <a:gd name="connsiteX31" fmla="*/ 11183 w 400502"/>
              <a:gd name="connsiteY31" fmla="*/ 253246 h 25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0502" h="253246">
                <a:moveTo>
                  <a:pt x="11183" y="253246"/>
                </a:moveTo>
                <a:lnTo>
                  <a:pt x="59180" y="250574"/>
                </a:lnTo>
                <a:lnTo>
                  <a:pt x="94708" y="224844"/>
                </a:lnTo>
                <a:lnTo>
                  <a:pt x="122318" y="217026"/>
                </a:lnTo>
                <a:lnTo>
                  <a:pt x="173680" y="240678"/>
                </a:lnTo>
                <a:lnTo>
                  <a:pt x="201291" y="238698"/>
                </a:lnTo>
                <a:lnTo>
                  <a:pt x="209109" y="191395"/>
                </a:lnTo>
                <a:lnTo>
                  <a:pt x="252553" y="169623"/>
                </a:lnTo>
                <a:lnTo>
                  <a:pt x="258491" y="134095"/>
                </a:lnTo>
                <a:lnTo>
                  <a:pt x="341323" y="90749"/>
                </a:lnTo>
                <a:lnTo>
                  <a:pt x="400503" y="90749"/>
                </a:lnTo>
                <a:lnTo>
                  <a:pt x="394565" y="39487"/>
                </a:lnTo>
                <a:lnTo>
                  <a:pt x="360225" y="0"/>
                </a:lnTo>
                <a:lnTo>
                  <a:pt x="326974" y="10886"/>
                </a:lnTo>
                <a:lnTo>
                  <a:pt x="267200" y="44435"/>
                </a:lnTo>
                <a:lnTo>
                  <a:pt x="252949" y="42950"/>
                </a:lnTo>
                <a:lnTo>
                  <a:pt x="233256" y="45424"/>
                </a:lnTo>
                <a:lnTo>
                  <a:pt x="202082" y="59774"/>
                </a:lnTo>
                <a:lnTo>
                  <a:pt x="172492" y="59774"/>
                </a:lnTo>
                <a:lnTo>
                  <a:pt x="139835" y="72639"/>
                </a:lnTo>
                <a:lnTo>
                  <a:pt x="122120" y="51362"/>
                </a:lnTo>
                <a:lnTo>
                  <a:pt x="60961" y="51857"/>
                </a:lnTo>
                <a:lnTo>
                  <a:pt x="39387" y="49383"/>
                </a:lnTo>
                <a:lnTo>
                  <a:pt x="7917" y="94708"/>
                </a:lnTo>
                <a:lnTo>
                  <a:pt x="17813" y="116380"/>
                </a:lnTo>
                <a:lnTo>
                  <a:pt x="0" y="143992"/>
                </a:lnTo>
                <a:lnTo>
                  <a:pt x="6630" y="190603"/>
                </a:lnTo>
                <a:lnTo>
                  <a:pt x="9006" y="191196"/>
                </a:lnTo>
                <a:lnTo>
                  <a:pt x="35825" y="203567"/>
                </a:lnTo>
                <a:lnTo>
                  <a:pt x="34835" y="222172"/>
                </a:lnTo>
                <a:lnTo>
                  <a:pt x="12073" y="228407"/>
                </a:lnTo>
                <a:lnTo>
                  <a:pt x="11183" y="253246"/>
                </a:lnTo>
                <a:close/>
              </a:path>
            </a:pathLst>
          </a:custGeom>
          <a:solidFill>
            <a:srgbClr val="E3E2F2"/>
          </a:solidFill>
          <a:ln w="6350" cap="flat">
            <a:solidFill>
              <a:srgbClr val="1F1C3F"/>
            </a:solidFill>
            <a:prstDash val="solid"/>
            <a:miter/>
          </a:ln>
        </p:spPr>
        <p:txBody>
          <a:bodyPr rtlCol="0" anchor="ctr"/>
          <a:lstStyle/>
          <a:p>
            <a:endParaRPr lang="nl-BE"/>
          </a:p>
        </p:txBody>
      </p:sp>
      <p:sp>
        <p:nvSpPr>
          <p:cNvPr id="42" name="Freeform: Shape 62">
            <a:extLst>
              <a:ext uri="{FF2B5EF4-FFF2-40B4-BE49-F238E27FC236}">
                <a16:creationId xmlns:a16="http://schemas.microsoft.com/office/drawing/2014/main" id="{072D6608-B3E3-6149-B557-30B73C734614}"/>
              </a:ext>
            </a:extLst>
          </p:cNvPr>
          <p:cNvSpPr/>
          <p:nvPr/>
        </p:nvSpPr>
        <p:spPr>
          <a:xfrm>
            <a:off x="8627992" y="2568009"/>
            <a:ext cx="863748" cy="674926"/>
          </a:xfrm>
          <a:custGeom>
            <a:avLst/>
            <a:gdLst>
              <a:gd name="connsiteX0" fmla="*/ 619013 w 863748"/>
              <a:gd name="connsiteY0" fmla="*/ 656124 h 674926"/>
              <a:gd name="connsiteX1" fmla="*/ 626930 w 863748"/>
              <a:gd name="connsiteY1" fmla="*/ 665526 h 674926"/>
              <a:gd name="connsiteX2" fmla="*/ 654541 w 863748"/>
              <a:gd name="connsiteY2" fmla="*/ 674927 h 674926"/>
              <a:gd name="connsiteX3" fmla="*/ 672255 w 863748"/>
              <a:gd name="connsiteY3" fmla="*/ 650681 h 674926"/>
              <a:gd name="connsiteX4" fmla="*/ 688584 w 863748"/>
              <a:gd name="connsiteY4" fmla="*/ 655629 h 674926"/>
              <a:gd name="connsiteX5" fmla="*/ 690563 w 863748"/>
              <a:gd name="connsiteY5" fmla="*/ 643259 h 674926"/>
              <a:gd name="connsiteX6" fmla="*/ 678688 w 863748"/>
              <a:gd name="connsiteY6" fmla="*/ 622477 h 674926"/>
              <a:gd name="connsiteX7" fmla="*/ 684625 w 863748"/>
              <a:gd name="connsiteY7" fmla="*/ 599814 h 674926"/>
              <a:gd name="connsiteX8" fmla="*/ 664437 w 863748"/>
              <a:gd name="connsiteY8" fmla="*/ 595856 h 674926"/>
              <a:gd name="connsiteX9" fmla="*/ 655035 w 863748"/>
              <a:gd name="connsiteY9" fmla="*/ 600804 h 674926"/>
              <a:gd name="connsiteX10" fmla="*/ 646129 w 863748"/>
              <a:gd name="connsiteY10" fmla="*/ 595361 h 674926"/>
              <a:gd name="connsiteX11" fmla="*/ 625347 w 863748"/>
              <a:gd name="connsiteY11" fmla="*/ 600804 h 674926"/>
              <a:gd name="connsiteX12" fmla="*/ 626831 w 863748"/>
              <a:gd name="connsiteY12" fmla="*/ 617628 h 674926"/>
              <a:gd name="connsiteX13" fmla="*/ 648009 w 863748"/>
              <a:gd name="connsiteY13" fmla="*/ 619607 h 674926"/>
              <a:gd name="connsiteX14" fmla="*/ 642071 w 863748"/>
              <a:gd name="connsiteY14" fmla="*/ 626534 h 674926"/>
              <a:gd name="connsiteX15" fmla="*/ 625248 w 863748"/>
              <a:gd name="connsiteY15" fmla="*/ 636331 h 674926"/>
              <a:gd name="connsiteX16" fmla="*/ 618914 w 863748"/>
              <a:gd name="connsiteY16" fmla="*/ 656124 h 674926"/>
              <a:gd name="connsiteX17" fmla="*/ 618914 w 863748"/>
              <a:gd name="connsiteY17" fmla="*/ 656124 h 674926"/>
              <a:gd name="connsiteX18" fmla="*/ 815355 w 863748"/>
              <a:gd name="connsiteY18" fmla="*/ 466313 h 674926"/>
              <a:gd name="connsiteX19" fmla="*/ 808527 w 863748"/>
              <a:gd name="connsiteY19" fmla="*/ 502336 h 674926"/>
              <a:gd name="connsiteX20" fmla="*/ 815355 w 863748"/>
              <a:gd name="connsiteY20" fmla="*/ 527571 h 674926"/>
              <a:gd name="connsiteX21" fmla="*/ 858800 w 863748"/>
              <a:gd name="connsiteY21" fmla="*/ 542416 h 674926"/>
              <a:gd name="connsiteX22" fmla="*/ 863748 w 863748"/>
              <a:gd name="connsiteY22" fmla="*/ 519159 h 674926"/>
              <a:gd name="connsiteX23" fmla="*/ 839997 w 863748"/>
              <a:gd name="connsiteY23" fmla="*/ 481158 h 674926"/>
              <a:gd name="connsiteX24" fmla="*/ 815256 w 863748"/>
              <a:gd name="connsiteY24" fmla="*/ 466313 h 674926"/>
              <a:gd name="connsiteX25" fmla="*/ 815256 w 863748"/>
              <a:gd name="connsiteY25" fmla="*/ 466313 h 674926"/>
              <a:gd name="connsiteX26" fmla="*/ 547859 w 863748"/>
              <a:gd name="connsiteY26" fmla="*/ 404758 h 674926"/>
              <a:gd name="connsiteX27" fmla="*/ 538061 w 863748"/>
              <a:gd name="connsiteY27" fmla="*/ 433359 h 674926"/>
              <a:gd name="connsiteX28" fmla="*/ 556765 w 863748"/>
              <a:gd name="connsiteY28" fmla="*/ 439296 h 674926"/>
              <a:gd name="connsiteX29" fmla="*/ 547859 w 863748"/>
              <a:gd name="connsiteY29" fmla="*/ 404758 h 674926"/>
              <a:gd name="connsiteX30" fmla="*/ 547859 w 863748"/>
              <a:gd name="connsiteY30" fmla="*/ 404758 h 674926"/>
              <a:gd name="connsiteX31" fmla="*/ 480366 w 863748"/>
              <a:gd name="connsiteY31" fmla="*/ 539447 h 674926"/>
              <a:gd name="connsiteX32" fmla="*/ 459683 w 863748"/>
              <a:gd name="connsiteY32" fmla="*/ 540436 h 674926"/>
              <a:gd name="connsiteX33" fmla="*/ 449292 w 863748"/>
              <a:gd name="connsiteY33" fmla="*/ 526087 h 674926"/>
              <a:gd name="connsiteX34" fmla="*/ 461167 w 863748"/>
              <a:gd name="connsiteY34" fmla="*/ 511737 h 674926"/>
              <a:gd name="connsiteX35" fmla="*/ 456219 w 863748"/>
              <a:gd name="connsiteY35" fmla="*/ 499367 h 674926"/>
              <a:gd name="connsiteX36" fmla="*/ 424650 w 863748"/>
              <a:gd name="connsiteY36" fmla="*/ 490955 h 674926"/>
              <a:gd name="connsiteX37" fmla="*/ 407331 w 863748"/>
              <a:gd name="connsiteY37" fmla="*/ 490955 h 674926"/>
              <a:gd name="connsiteX38" fmla="*/ 391596 w 863748"/>
              <a:gd name="connsiteY38" fmla="*/ 471756 h 674926"/>
              <a:gd name="connsiteX39" fmla="*/ 392982 w 863748"/>
              <a:gd name="connsiteY39" fmla="*/ 443552 h 674926"/>
              <a:gd name="connsiteX40" fmla="*/ 382195 w 863748"/>
              <a:gd name="connsiteY40" fmla="*/ 426728 h 674926"/>
              <a:gd name="connsiteX41" fmla="*/ 378632 w 863748"/>
              <a:gd name="connsiteY41" fmla="*/ 406935 h 674926"/>
              <a:gd name="connsiteX42" fmla="*/ 394961 w 863748"/>
              <a:gd name="connsiteY42" fmla="*/ 401987 h 674926"/>
              <a:gd name="connsiteX43" fmla="*/ 405847 w 863748"/>
              <a:gd name="connsiteY43" fmla="*/ 381205 h 674926"/>
              <a:gd name="connsiteX44" fmla="*/ 418712 w 863748"/>
              <a:gd name="connsiteY44" fmla="*/ 372298 h 674926"/>
              <a:gd name="connsiteX45" fmla="*/ 431577 w 863748"/>
              <a:gd name="connsiteY45" fmla="*/ 388627 h 674926"/>
              <a:gd name="connsiteX46" fmla="*/ 432567 w 863748"/>
              <a:gd name="connsiteY46" fmla="*/ 401493 h 674926"/>
              <a:gd name="connsiteX47" fmla="*/ 457209 w 863748"/>
              <a:gd name="connsiteY47" fmla="*/ 418316 h 674926"/>
              <a:gd name="connsiteX48" fmla="*/ 463146 w 863748"/>
              <a:gd name="connsiteY48" fmla="*/ 411389 h 674926"/>
              <a:gd name="connsiteX49" fmla="*/ 477397 w 863748"/>
              <a:gd name="connsiteY49" fmla="*/ 414852 h 674926"/>
              <a:gd name="connsiteX50" fmla="*/ 479376 w 863748"/>
              <a:gd name="connsiteY50" fmla="*/ 400503 h 674926"/>
              <a:gd name="connsiteX51" fmla="*/ 458198 w 863748"/>
              <a:gd name="connsiteY51" fmla="*/ 386153 h 674926"/>
              <a:gd name="connsiteX52" fmla="*/ 448797 w 863748"/>
              <a:gd name="connsiteY52" fmla="*/ 374278 h 674926"/>
              <a:gd name="connsiteX53" fmla="*/ 461662 w 863748"/>
              <a:gd name="connsiteY53" fmla="*/ 350131 h 674926"/>
              <a:gd name="connsiteX54" fmla="*/ 497685 w 863748"/>
              <a:gd name="connsiteY54" fmla="*/ 341224 h 674926"/>
              <a:gd name="connsiteX55" fmla="*/ 529254 w 863748"/>
              <a:gd name="connsiteY55" fmla="*/ 339740 h 674926"/>
              <a:gd name="connsiteX56" fmla="*/ 537171 w 863748"/>
              <a:gd name="connsiteY56" fmla="*/ 362303 h 674926"/>
              <a:gd name="connsiteX57" fmla="*/ 540140 w 863748"/>
              <a:gd name="connsiteY57" fmla="*/ 391893 h 674926"/>
              <a:gd name="connsiteX58" fmla="*/ 531233 w 863748"/>
              <a:gd name="connsiteY58" fmla="*/ 424452 h 674926"/>
              <a:gd name="connsiteX59" fmla="*/ 502633 w 863748"/>
              <a:gd name="connsiteY59" fmla="*/ 438208 h 674926"/>
              <a:gd name="connsiteX60" fmla="*/ 502633 w 863748"/>
              <a:gd name="connsiteY60" fmla="*/ 448104 h 674926"/>
              <a:gd name="connsiteX61" fmla="*/ 527274 w 863748"/>
              <a:gd name="connsiteY61" fmla="*/ 464829 h 674926"/>
              <a:gd name="connsiteX62" fmla="*/ 532222 w 863748"/>
              <a:gd name="connsiteY62" fmla="*/ 481554 h 674926"/>
              <a:gd name="connsiteX63" fmla="*/ 518467 w 863748"/>
              <a:gd name="connsiteY63" fmla="*/ 494419 h 674926"/>
              <a:gd name="connsiteX64" fmla="*/ 489866 w 863748"/>
              <a:gd name="connsiteY64" fmla="*/ 506195 h 674926"/>
              <a:gd name="connsiteX65" fmla="*/ 490856 w 863748"/>
              <a:gd name="connsiteY65" fmla="*/ 524899 h 674926"/>
              <a:gd name="connsiteX66" fmla="*/ 480465 w 863748"/>
              <a:gd name="connsiteY66" fmla="*/ 539447 h 674926"/>
              <a:gd name="connsiteX67" fmla="*/ 480465 w 863748"/>
              <a:gd name="connsiteY67" fmla="*/ 539447 h 674926"/>
              <a:gd name="connsiteX68" fmla="*/ 496200 w 863748"/>
              <a:gd name="connsiteY68" fmla="*/ 547364 h 674926"/>
              <a:gd name="connsiteX69" fmla="*/ 500555 w 863748"/>
              <a:gd name="connsiteY69" fmla="*/ 557755 h 674926"/>
              <a:gd name="connsiteX70" fmla="*/ 512925 w 863748"/>
              <a:gd name="connsiteY70" fmla="*/ 539942 h 674926"/>
              <a:gd name="connsiteX71" fmla="*/ 531233 w 863748"/>
              <a:gd name="connsiteY71" fmla="*/ 536478 h 674926"/>
              <a:gd name="connsiteX72" fmla="*/ 527274 w 863748"/>
              <a:gd name="connsiteY72" fmla="*/ 521633 h 674926"/>
              <a:gd name="connsiteX73" fmla="*/ 507581 w 863748"/>
              <a:gd name="connsiteY73" fmla="*/ 530045 h 674926"/>
              <a:gd name="connsiteX74" fmla="*/ 496200 w 863748"/>
              <a:gd name="connsiteY74" fmla="*/ 547265 h 674926"/>
              <a:gd name="connsiteX75" fmla="*/ 496200 w 863748"/>
              <a:gd name="connsiteY75" fmla="*/ 547265 h 674926"/>
              <a:gd name="connsiteX76" fmla="*/ 394070 w 863748"/>
              <a:gd name="connsiteY76" fmla="*/ 543405 h 674926"/>
              <a:gd name="connsiteX77" fmla="*/ 419207 w 863748"/>
              <a:gd name="connsiteY77" fmla="*/ 579032 h 674926"/>
              <a:gd name="connsiteX78" fmla="*/ 436526 w 863748"/>
              <a:gd name="connsiteY78" fmla="*/ 573589 h 674926"/>
              <a:gd name="connsiteX79" fmla="*/ 450281 w 863748"/>
              <a:gd name="connsiteY79" fmla="*/ 573589 h 674926"/>
              <a:gd name="connsiteX80" fmla="*/ 459188 w 863748"/>
              <a:gd name="connsiteY80" fmla="*/ 552807 h 674926"/>
              <a:gd name="connsiteX81" fmla="*/ 481454 w 863748"/>
              <a:gd name="connsiteY81" fmla="*/ 553796 h 674926"/>
              <a:gd name="connsiteX82" fmla="*/ 486403 w 863748"/>
              <a:gd name="connsiteY82" fmla="*/ 549838 h 674926"/>
              <a:gd name="connsiteX83" fmla="*/ 490757 w 863748"/>
              <a:gd name="connsiteY83" fmla="*/ 569135 h 674926"/>
              <a:gd name="connsiteX84" fmla="*/ 478387 w 863748"/>
              <a:gd name="connsiteY84" fmla="*/ 592788 h 674926"/>
              <a:gd name="connsiteX85" fmla="*/ 478980 w 863748"/>
              <a:gd name="connsiteY85" fmla="*/ 614560 h 674926"/>
              <a:gd name="connsiteX86" fmla="*/ 472548 w 863748"/>
              <a:gd name="connsiteY86" fmla="*/ 611096 h 674926"/>
              <a:gd name="connsiteX87" fmla="*/ 465719 w 863748"/>
              <a:gd name="connsiteY87" fmla="*/ 590314 h 674926"/>
              <a:gd name="connsiteX88" fmla="*/ 452359 w 863748"/>
              <a:gd name="connsiteY88" fmla="*/ 607137 h 674926"/>
              <a:gd name="connsiteX89" fmla="*/ 413863 w 863748"/>
              <a:gd name="connsiteY89" fmla="*/ 610601 h 674926"/>
              <a:gd name="connsiteX90" fmla="*/ 374872 w 863748"/>
              <a:gd name="connsiteY90" fmla="*/ 597241 h 674926"/>
              <a:gd name="connsiteX91" fmla="*/ 363986 w 863748"/>
              <a:gd name="connsiteY91" fmla="*/ 581902 h 674926"/>
              <a:gd name="connsiteX92" fmla="*/ 379325 w 863748"/>
              <a:gd name="connsiteY92" fmla="*/ 575964 h 674926"/>
              <a:gd name="connsiteX93" fmla="*/ 369923 w 863748"/>
              <a:gd name="connsiteY93" fmla="*/ 564089 h 674926"/>
              <a:gd name="connsiteX94" fmla="*/ 380809 w 863748"/>
              <a:gd name="connsiteY94" fmla="*/ 546770 h 674926"/>
              <a:gd name="connsiteX95" fmla="*/ 394070 w 863748"/>
              <a:gd name="connsiteY95" fmla="*/ 543306 h 674926"/>
              <a:gd name="connsiteX96" fmla="*/ 394070 w 863748"/>
              <a:gd name="connsiteY96" fmla="*/ 543306 h 674926"/>
              <a:gd name="connsiteX97" fmla="*/ 296889 w 863748"/>
              <a:gd name="connsiteY97" fmla="*/ 407034 h 674926"/>
              <a:gd name="connsiteX98" fmla="*/ 310150 w 863748"/>
              <a:gd name="connsiteY98" fmla="*/ 385757 h 674926"/>
              <a:gd name="connsiteX99" fmla="*/ 310645 w 863748"/>
              <a:gd name="connsiteY99" fmla="*/ 348646 h 674926"/>
              <a:gd name="connsiteX100" fmla="*/ 320541 w 863748"/>
              <a:gd name="connsiteY100" fmla="*/ 383679 h 674926"/>
              <a:gd name="connsiteX101" fmla="*/ 318067 w 863748"/>
              <a:gd name="connsiteY101" fmla="*/ 402482 h 674926"/>
              <a:gd name="connsiteX102" fmla="*/ 296889 w 863748"/>
              <a:gd name="connsiteY102" fmla="*/ 406935 h 674926"/>
              <a:gd name="connsiteX103" fmla="*/ 296889 w 863748"/>
              <a:gd name="connsiteY103" fmla="*/ 406935 h 674926"/>
              <a:gd name="connsiteX104" fmla="*/ 283034 w 863748"/>
              <a:gd name="connsiteY104" fmla="*/ 552807 h 674926"/>
              <a:gd name="connsiteX105" fmla="*/ 303222 w 863748"/>
              <a:gd name="connsiteY105" fmla="*/ 573094 h 674926"/>
              <a:gd name="connsiteX106" fmla="*/ 313119 w 863748"/>
              <a:gd name="connsiteY106" fmla="*/ 564187 h 674926"/>
              <a:gd name="connsiteX107" fmla="*/ 283034 w 863748"/>
              <a:gd name="connsiteY107" fmla="*/ 552807 h 674926"/>
              <a:gd name="connsiteX108" fmla="*/ 283034 w 863748"/>
              <a:gd name="connsiteY108" fmla="*/ 552807 h 674926"/>
              <a:gd name="connsiteX109" fmla="*/ 344985 w 863748"/>
              <a:gd name="connsiteY109" fmla="*/ 508175 h 674926"/>
              <a:gd name="connsiteX110" fmla="*/ 338156 w 863748"/>
              <a:gd name="connsiteY110" fmla="*/ 546572 h 674926"/>
              <a:gd name="connsiteX111" fmla="*/ 327270 w 863748"/>
              <a:gd name="connsiteY111" fmla="*/ 568245 h 674926"/>
              <a:gd name="connsiteX112" fmla="*/ 332219 w 863748"/>
              <a:gd name="connsiteY112" fmla="*/ 581110 h 674926"/>
              <a:gd name="connsiteX113" fmla="*/ 346964 w 863748"/>
              <a:gd name="connsiteY113" fmla="*/ 560427 h 674926"/>
              <a:gd name="connsiteX114" fmla="*/ 362699 w 863748"/>
              <a:gd name="connsiteY114" fmla="*/ 528858 h 674926"/>
              <a:gd name="connsiteX115" fmla="*/ 344985 w 863748"/>
              <a:gd name="connsiteY115" fmla="*/ 508175 h 674926"/>
              <a:gd name="connsiteX116" fmla="*/ 344985 w 863748"/>
              <a:gd name="connsiteY116" fmla="*/ 508175 h 674926"/>
              <a:gd name="connsiteX117" fmla="*/ 219995 w 863748"/>
              <a:gd name="connsiteY117" fmla="*/ 439197 h 674926"/>
              <a:gd name="connsiteX118" fmla="*/ 261361 w 863748"/>
              <a:gd name="connsiteY118" fmla="*/ 431280 h 674926"/>
              <a:gd name="connsiteX119" fmla="*/ 290951 w 863748"/>
              <a:gd name="connsiteY119" fmla="*/ 447114 h 674926"/>
              <a:gd name="connsiteX120" fmla="*/ 309655 w 863748"/>
              <a:gd name="connsiteY120" fmla="*/ 444146 h 674926"/>
              <a:gd name="connsiteX121" fmla="*/ 327369 w 863748"/>
              <a:gd name="connsiteY121" fmla="*/ 482543 h 674926"/>
              <a:gd name="connsiteX122" fmla="*/ 334198 w 863748"/>
              <a:gd name="connsiteY122" fmla="*/ 504216 h 674926"/>
              <a:gd name="connsiteX123" fmla="*/ 317473 w 863748"/>
              <a:gd name="connsiteY123" fmla="*/ 536676 h 674926"/>
              <a:gd name="connsiteX124" fmla="*/ 290951 w 863748"/>
              <a:gd name="connsiteY124" fmla="*/ 541624 h 674926"/>
              <a:gd name="connsiteX125" fmla="*/ 276106 w 863748"/>
              <a:gd name="connsiteY125" fmla="*/ 531728 h 674926"/>
              <a:gd name="connsiteX126" fmla="*/ 253444 w 863748"/>
              <a:gd name="connsiteY126" fmla="*/ 528759 h 674926"/>
              <a:gd name="connsiteX127" fmla="*/ 227812 w 863748"/>
              <a:gd name="connsiteY127" fmla="*/ 502138 h 674926"/>
              <a:gd name="connsiteX128" fmla="*/ 214057 w 863748"/>
              <a:gd name="connsiteY128" fmla="*/ 472647 h 674926"/>
              <a:gd name="connsiteX129" fmla="*/ 219995 w 863748"/>
              <a:gd name="connsiteY129" fmla="*/ 439197 h 674926"/>
              <a:gd name="connsiteX130" fmla="*/ 219995 w 863748"/>
              <a:gd name="connsiteY130" fmla="*/ 439197 h 674926"/>
              <a:gd name="connsiteX131" fmla="*/ 329349 w 863748"/>
              <a:gd name="connsiteY131" fmla="*/ 96588 h 674926"/>
              <a:gd name="connsiteX132" fmla="*/ 342214 w 863748"/>
              <a:gd name="connsiteY132" fmla="*/ 79764 h 674926"/>
              <a:gd name="connsiteX133" fmla="*/ 371804 w 863748"/>
              <a:gd name="connsiteY133" fmla="*/ 79764 h 674926"/>
              <a:gd name="connsiteX134" fmla="*/ 349636 w 863748"/>
              <a:gd name="connsiteY134" fmla="*/ 96093 h 674926"/>
              <a:gd name="connsiteX135" fmla="*/ 329349 w 863748"/>
              <a:gd name="connsiteY135" fmla="*/ 96588 h 674926"/>
              <a:gd name="connsiteX136" fmla="*/ 329349 w 863748"/>
              <a:gd name="connsiteY136" fmla="*/ 96588 h 674926"/>
              <a:gd name="connsiteX137" fmla="*/ 85603 w 863748"/>
              <a:gd name="connsiteY137" fmla="*/ 225635 h 674926"/>
              <a:gd name="connsiteX138" fmla="*/ 83129 w 863748"/>
              <a:gd name="connsiteY138" fmla="*/ 197431 h 674926"/>
              <a:gd name="connsiteX139" fmla="*/ 103317 w 863748"/>
              <a:gd name="connsiteY139" fmla="*/ 178133 h 674926"/>
              <a:gd name="connsiteX140" fmla="*/ 124990 w 863748"/>
              <a:gd name="connsiteY140" fmla="*/ 176649 h 674926"/>
              <a:gd name="connsiteX141" fmla="*/ 121032 w 863748"/>
              <a:gd name="connsiteY141" fmla="*/ 194462 h 674926"/>
              <a:gd name="connsiteX142" fmla="*/ 99359 w 863748"/>
              <a:gd name="connsiteY142" fmla="*/ 219203 h 674926"/>
              <a:gd name="connsiteX143" fmla="*/ 85504 w 863748"/>
              <a:gd name="connsiteY143" fmla="*/ 225635 h 674926"/>
              <a:gd name="connsiteX144" fmla="*/ 85504 w 863748"/>
              <a:gd name="connsiteY144" fmla="*/ 225635 h 674926"/>
              <a:gd name="connsiteX145" fmla="*/ 77092 w 863748"/>
              <a:gd name="connsiteY145" fmla="*/ 239292 h 674926"/>
              <a:gd name="connsiteX146" fmla="*/ 71154 w 863748"/>
              <a:gd name="connsiteY146" fmla="*/ 203864 h 674926"/>
              <a:gd name="connsiteX147" fmla="*/ 77092 w 863748"/>
              <a:gd name="connsiteY147" fmla="*/ 185160 h 674926"/>
              <a:gd name="connsiteX148" fmla="*/ 122417 w 863748"/>
              <a:gd name="connsiteY148" fmla="*/ 156559 h 674926"/>
              <a:gd name="connsiteX149" fmla="*/ 128355 w 863748"/>
              <a:gd name="connsiteY149" fmla="*/ 161508 h 674926"/>
              <a:gd name="connsiteX150" fmla="*/ 151017 w 863748"/>
              <a:gd name="connsiteY150" fmla="*/ 157549 h 674926"/>
              <a:gd name="connsiteX151" fmla="*/ 180508 w 863748"/>
              <a:gd name="connsiteY151" fmla="*/ 163487 h 674926"/>
              <a:gd name="connsiteX152" fmla="*/ 200202 w 863748"/>
              <a:gd name="connsiteY152" fmla="*/ 156559 h 674926"/>
              <a:gd name="connsiteX153" fmla="*/ 226724 w 863748"/>
              <a:gd name="connsiteY153" fmla="*/ 156559 h 674926"/>
              <a:gd name="connsiteX154" fmla="*/ 249485 w 863748"/>
              <a:gd name="connsiteY154" fmla="*/ 166357 h 674926"/>
              <a:gd name="connsiteX155" fmla="*/ 264231 w 863748"/>
              <a:gd name="connsiteY155" fmla="*/ 159528 h 674926"/>
              <a:gd name="connsiteX156" fmla="*/ 290852 w 863748"/>
              <a:gd name="connsiteY156" fmla="*/ 113214 h 674926"/>
              <a:gd name="connsiteX157" fmla="*/ 284914 w 863748"/>
              <a:gd name="connsiteY157" fmla="*/ 84613 h 674926"/>
              <a:gd name="connsiteX158" fmla="*/ 289862 w 863748"/>
              <a:gd name="connsiteY158" fmla="*/ 72837 h 674926"/>
              <a:gd name="connsiteX159" fmla="*/ 283925 w 863748"/>
              <a:gd name="connsiteY159" fmla="*/ 45226 h 674926"/>
              <a:gd name="connsiteX160" fmla="*/ 303618 w 863748"/>
              <a:gd name="connsiteY160" fmla="*/ 9797 h 674926"/>
              <a:gd name="connsiteX161" fmla="*/ 299660 w 863748"/>
              <a:gd name="connsiteY161" fmla="*/ 0 h 674926"/>
              <a:gd name="connsiteX162" fmla="*/ 263241 w 863748"/>
              <a:gd name="connsiteY162" fmla="*/ 36418 h 674926"/>
              <a:gd name="connsiteX163" fmla="*/ 228703 w 863748"/>
              <a:gd name="connsiteY163" fmla="*/ 52153 h 674926"/>
              <a:gd name="connsiteX164" fmla="*/ 204161 w 863748"/>
              <a:gd name="connsiteY164" fmla="*/ 55122 h 674926"/>
              <a:gd name="connsiteX165" fmla="*/ 187337 w 863748"/>
              <a:gd name="connsiteY165" fmla="*/ 80754 h 674926"/>
              <a:gd name="connsiteX166" fmla="*/ 173581 w 863748"/>
              <a:gd name="connsiteY166" fmla="*/ 112323 h 674926"/>
              <a:gd name="connsiteX167" fmla="*/ 147059 w 863748"/>
              <a:gd name="connsiteY167" fmla="*/ 131027 h 674926"/>
              <a:gd name="connsiteX168" fmla="*/ 117469 w 863748"/>
              <a:gd name="connsiteY168" fmla="*/ 131027 h 674926"/>
              <a:gd name="connsiteX169" fmla="*/ 83030 w 863748"/>
              <a:gd name="connsiteY169" fmla="*/ 158638 h 674926"/>
              <a:gd name="connsiteX170" fmla="*/ 73134 w 863748"/>
              <a:gd name="connsiteY170" fmla="*/ 151710 h 674926"/>
              <a:gd name="connsiteX171" fmla="*/ 53440 w 863748"/>
              <a:gd name="connsiteY171" fmla="*/ 152700 h 674926"/>
              <a:gd name="connsiteX172" fmla="*/ 44632 w 863748"/>
              <a:gd name="connsiteY172" fmla="*/ 182191 h 674926"/>
              <a:gd name="connsiteX173" fmla="*/ 23949 w 863748"/>
              <a:gd name="connsiteY173" fmla="*/ 202874 h 674926"/>
              <a:gd name="connsiteX174" fmla="*/ 36715 w 863748"/>
              <a:gd name="connsiteY174" fmla="*/ 213760 h 674926"/>
              <a:gd name="connsiteX175" fmla="*/ 48591 w 863748"/>
              <a:gd name="connsiteY175" fmla="*/ 206931 h 674926"/>
              <a:gd name="connsiteX176" fmla="*/ 77092 w 863748"/>
              <a:gd name="connsiteY176" fmla="*/ 239391 h 674926"/>
              <a:gd name="connsiteX177" fmla="*/ 77092 w 863748"/>
              <a:gd name="connsiteY177" fmla="*/ 239391 h 674926"/>
              <a:gd name="connsiteX178" fmla="*/ 195056 w 863748"/>
              <a:gd name="connsiteY178" fmla="*/ 562505 h 674926"/>
              <a:gd name="connsiteX179" fmla="*/ 193571 w 863748"/>
              <a:gd name="connsiteY179" fmla="*/ 560922 h 674926"/>
              <a:gd name="connsiteX180" fmla="*/ 200895 w 863748"/>
              <a:gd name="connsiteY180" fmla="*/ 544395 h 674926"/>
              <a:gd name="connsiteX181" fmla="*/ 182191 w 863748"/>
              <a:gd name="connsiteY181" fmla="*/ 525790 h 674926"/>
              <a:gd name="connsiteX182" fmla="*/ 171899 w 863748"/>
              <a:gd name="connsiteY182" fmla="*/ 525790 h 674926"/>
              <a:gd name="connsiteX183" fmla="*/ 172888 w 863748"/>
              <a:gd name="connsiteY183" fmla="*/ 507185 h 674926"/>
              <a:gd name="connsiteX184" fmla="*/ 188425 w 863748"/>
              <a:gd name="connsiteY184" fmla="*/ 493726 h 674926"/>
              <a:gd name="connsiteX185" fmla="*/ 190504 w 863748"/>
              <a:gd name="connsiteY185" fmla="*/ 473043 h 674926"/>
              <a:gd name="connsiteX186" fmla="*/ 177045 w 863748"/>
              <a:gd name="connsiteY186" fmla="*/ 466808 h 674926"/>
              <a:gd name="connsiteX187" fmla="*/ 178034 w 863748"/>
              <a:gd name="connsiteY187" fmla="*/ 448203 h 674926"/>
              <a:gd name="connsiteX188" fmla="*/ 230782 w 863748"/>
              <a:gd name="connsiteY188" fmla="*/ 421285 h 674926"/>
              <a:gd name="connsiteX189" fmla="*/ 219401 w 863748"/>
              <a:gd name="connsiteY189" fmla="*/ 411983 h 674926"/>
              <a:gd name="connsiteX190" fmla="*/ 238995 w 863748"/>
              <a:gd name="connsiteY190" fmla="*/ 390310 h 674926"/>
              <a:gd name="connsiteX191" fmla="*/ 250376 w 863748"/>
              <a:gd name="connsiteY191" fmla="*/ 397534 h 674926"/>
              <a:gd name="connsiteX192" fmla="*/ 278284 w 863748"/>
              <a:gd name="connsiteY192" fmla="*/ 387242 h 674926"/>
              <a:gd name="connsiteX193" fmla="*/ 277195 w 863748"/>
              <a:gd name="connsiteY193" fmla="*/ 350032 h 674926"/>
              <a:gd name="connsiteX194" fmla="*/ 264825 w 863748"/>
              <a:gd name="connsiteY194" fmla="*/ 325192 h 674926"/>
              <a:gd name="connsiteX195" fmla="*/ 281451 w 863748"/>
              <a:gd name="connsiteY195" fmla="*/ 308665 h 674926"/>
              <a:gd name="connsiteX196" fmla="*/ 305202 w 863748"/>
              <a:gd name="connsiteY196" fmla="*/ 305598 h 674926"/>
              <a:gd name="connsiteX197" fmla="*/ 321728 w 863748"/>
              <a:gd name="connsiteY197" fmla="*/ 324202 h 674926"/>
              <a:gd name="connsiteX198" fmla="*/ 331031 w 863748"/>
              <a:gd name="connsiteY198" fmla="*/ 316978 h 674926"/>
              <a:gd name="connsiteX199" fmla="*/ 341323 w 863748"/>
              <a:gd name="connsiteY199" fmla="*/ 321134 h 674926"/>
              <a:gd name="connsiteX200" fmla="*/ 350625 w 863748"/>
              <a:gd name="connsiteY200" fmla="*/ 307676 h 674926"/>
              <a:gd name="connsiteX201" fmla="*/ 358938 w 863748"/>
              <a:gd name="connsiteY201" fmla="*/ 284914 h 674926"/>
              <a:gd name="connsiteX202" fmla="*/ 335089 w 863748"/>
              <a:gd name="connsiteY202" fmla="*/ 258986 h 674926"/>
              <a:gd name="connsiteX203" fmla="*/ 321629 w 863748"/>
              <a:gd name="connsiteY203" fmla="*/ 269377 h 674926"/>
              <a:gd name="connsiteX204" fmla="*/ 289566 w 863748"/>
              <a:gd name="connsiteY204" fmla="*/ 268387 h 674926"/>
              <a:gd name="connsiteX205" fmla="*/ 274028 w 863748"/>
              <a:gd name="connsiteY205" fmla="*/ 251860 h 674926"/>
              <a:gd name="connsiteX206" fmla="*/ 259580 w 863748"/>
              <a:gd name="connsiteY206" fmla="*/ 230188 h 674926"/>
              <a:gd name="connsiteX207" fmla="*/ 246121 w 863748"/>
              <a:gd name="connsiteY207" fmla="*/ 227021 h 674926"/>
              <a:gd name="connsiteX208" fmla="*/ 257501 w 863748"/>
              <a:gd name="connsiteY208" fmla="*/ 212572 h 674926"/>
              <a:gd name="connsiteX209" fmla="*/ 257501 w 863748"/>
              <a:gd name="connsiteY209" fmla="*/ 184665 h 674926"/>
              <a:gd name="connsiteX210" fmla="*/ 231573 w 863748"/>
              <a:gd name="connsiteY210" fmla="*/ 167049 h 674926"/>
              <a:gd name="connsiteX211" fmla="*/ 191196 w 863748"/>
              <a:gd name="connsiteY211" fmla="*/ 170117 h 674926"/>
              <a:gd name="connsiteX212" fmla="*/ 171602 w 863748"/>
              <a:gd name="connsiteY212" fmla="*/ 179420 h 674926"/>
              <a:gd name="connsiteX213" fmla="*/ 149929 w 863748"/>
              <a:gd name="connsiteY213" fmla="*/ 176352 h 674926"/>
              <a:gd name="connsiteX214" fmla="*/ 139637 w 863748"/>
              <a:gd name="connsiteY214" fmla="*/ 185654 h 674926"/>
              <a:gd name="connsiteX215" fmla="*/ 162398 w 863748"/>
              <a:gd name="connsiteY215" fmla="*/ 216630 h 674926"/>
              <a:gd name="connsiteX216" fmla="*/ 156163 w 863748"/>
              <a:gd name="connsiteY216" fmla="*/ 226922 h 674926"/>
              <a:gd name="connsiteX217" fmla="*/ 177836 w 863748"/>
              <a:gd name="connsiteY217" fmla="*/ 253840 h 674926"/>
              <a:gd name="connsiteX218" fmla="*/ 175758 w 863748"/>
              <a:gd name="connsiteY218" fmla="*/ 262153 h 674926"/>
              <a:gd name="connsiteX219" fmla="*/ 155075 w 863748"/>
              <a:gd name="connsiteY219" fmla="*/ 253840 h 674926"/>
              <a:gd name="connsiteX220" fmla="*/ 132412 w 863748"/>
              <a:gd name="connsiteY220" fmla="*/ 258986 h 674926"/>
              <a:gd name="connsiteX221" fmla="*/ 128256 w 863748"/>
              <a:gd name="connsiteY221" fmla="*/ 246615 h 674926"/>
              <a:gd name="connsiteX222" fmla="*/ 142705 w 863748"/>
              <a:gd name="connsiteY222" fmla="*/ 231078 h 674926"/>
              <a:gd name="connsiteX223" fmla="*/ 128256 w 863748"/>
              <a:gd name="connsiteY223" fmla="*/ 205249 h 674926"/>
              <a:gd name="connsiteX224" fmla="*/ 121032 w 863748"/>
              <a:gd name="connsiteY224" fmla="*/ 205249 h 674926"/>
              <a:gd name="connsiteX225" fmla="*/ 99359 w 863748"/>
              <a:gd name="connsiteY225" fmla="*/ 235235 h 674926"/>
              <a:gd name="connsiteX226" fmla="*/ 111729 w 863748"/>
              <a:gd name="connsiteY226" fmla="*/ 252850 h 674926"/>
              <a:gd name="connsiteX227" fmla="*/ 85900 w 863748"/>
              <a:gd name="connsiteY227" fmla="*/ 271455 h 674926"/>
              <a:gd name="connsiteX228" fmla="*/ 70363 w 863748"/>
              <a:gd name="connsiteY228" fmla="*/ 253840 h 674926"/>
              <a:gd name="connsiteX229" fmla="*/ 47700 w 863748"/>
              <a:gd name="connsiteY229" fmla="*/ 253840 h 674926"/>
              <a:gd name="connsiteX230" fmla="*/ 32163 w 863748"/>
              <a:gd name="connsiteY230" fmla="*/ 245527 h 674926"/>
              <a:gd name="connsiteX231" fmla="*/ 13558 w 863748"/>
              <a:gd name="connsiteY231" fmla="*/ 265220 h 674926"/>
              <a:gd name="connsiteX232" fmla="*/ 42455 w 863748"/>
              <a:gd name="connsiteY232" fmla="*/ 286893 h 674926"/>
              <a:gd name="connsiteX233" fmla="*/ 42455 w 863748"/>
              <a:gd name="connsiteY233" fmla="*/ 312723 h 674926"/>
              <a:gd name="connsiteX234" fmla="*/ 24939 w 863748"/>
              <a:gd name="connsiteY234" fmla="*/ 299264 h 674926"/>
              <a:gd name="connsiteX235" fmla="*/ 13558 w 863748"/>
              <a:gd name="connsiteY235" fmla="*/ 302332 h 674926"/>
              <a:gd name="connsiteX236" fmla="*/ 18704 w 863748"/>
              <a:gd name="connsiteY236" fmla="*/ 336474 h 674926"/>
              <a:gd name="connsiteX237" fmla="*/ 37309 w 863748"/>
              <a:gd name="connsiteY237" fmla="*/ 346766 h 674926"/>
              <a:gd name="connsiteX238" fmla="*/ 37309 w 863748"/>
              <a:gd name="connsiteY238" fmla="*/ 377741 h 674926"/>
              <a:gd name="connsiteX239" fmla="*/ 52846 w 863748"/>
              <a:gd name="connsiteY239" fmla="*/ 393278 h 674926"/>
              <a:gd name="connsiteX240" fmla="*/ 15537 w 863748"/>
              <a:gd name="connsiteY240" fmla="*/ 410795 h 674926"/>
              <a:gd name="connsiteX241" fmla="*/ 0 w 863748"/>
              <a:gd name="connsiteY241" fmla="*/ 450083 h 674926"/>
              <a:gd name="connsiteX242" fmla="*/ 15537 w 863748"/>
              <a:gd name="connsiteY242" fmla="*/ 462453 h 674926"/>
              <a:gd name="connsiteX243" fmla="*/ 38299 w 863748"/>
              <a:gd name="connsiteY243" fmla="*/ 450083 h 674926"/>
              <a:gd name="connsiteX244" fmla="*/ 69274 w 863748"/>
              <a:gd name="connsiteY244" fmla="*/ 477991 h 674926"/>
              <a:gd name="connsiteX245" fmla="*/ 75509 w 863748"/>
              <a:gd name="connsiteY245" fmla="*/ 519357 h 674926"/>
              <a:gd name="connsiteX246" fmla="*/ 64128 w 863748"/>
              <a:gd name="connsiteY246" fmla="*/ 526582 h 674926"/>
              <a:gd name="connsiteX247" fmla="*/ 69769 w 863748"/>
              <a:gd name="connsiteY247" fmla="*/ 547562 h 674926"/>
              <a:gd name="connsiteX248" fmla="*/ 105692 w 863748"/>
              <a:gd name="connsiteY248" fmla="*/ 545780 h 674926"/>
              <a:gd name="connsiteX249" fmla="*/ 155966 w 863748"/>
              <a:gd name="connsiteY249" fmla="*/ 559536 h 674926"/>
              <a:gd name="connsiteX250" fmla="*/ 170711 w 863748"/>
              <a:gd name="connsiteY250" fmla="*/ 566464 h 674926"/>
              <a:gd name="connsiteX251" fmla="*/ 194858 w 863748"/>
              <a:gd name="connsiteY251" fmla="*/ 562307 h 67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863748" h="674926">
                <a:moveTo>
                  <a:pt x="619013" y="656124"/>
                </a:moveTo>
                <a:lnTo>
                  <a:pt x="626930" y="665526"/>
                </a:lnTo>
                <a:lnTo>
                  <a:pt x="654541" y="674927"/>
                </a:lnTo>
                <a:lnTo>
                  <a:pt x="672255" y="650681"/>
                </a:lnTo>
                <a:lnTo>
                  <a:pt x="688584" y="655629"/>
                </a:lnTo>
                <a:lnTo>
                  <a:pt x="690563" y="643259"/>
                </a:lnTo>
                <a:lnTo>
                  <a:pt x="678688" y="622477"/>
                </a:lnTo>
                <a:lnTo>
                  <a:pt x="684625" y="599814"/>
                </a:lnTo>
                <a:lnTo>
                  <a:pt x="664437" y="595856"/>
                </a:lnTo>
                <a:lnTo>
                  <a:pt x="655035" y="600804"/>
                </a:lnTo>
                <a:lnTo>
                  <a:pt x="646129" y="595361"/>
                </a:lnTo>
                <a:lnTo>
                  <a:pt x="625347" y="600804"/>
                </a:lnTo>
                <a:lnTo>
                  <a:pt x="626831" y="617628"/>
                </a:lnTo>
                <a:lnTo>
                  <a:pt x="648009" y="619607"/>
                </a:lnTo>
                <a:lnTo>
                  <a:pt x="642071" y="626534"/>
                </a:lnTo>
                <a:lnTo>
                  <a:pt x="625248" y="636331"/>
                </a:lnTo>
                <a:lnTo>
                  <a:pt x="618914" y="656124"/>
                </a:lnTo>
                <a:lnTo>
                  <a:pt x="618914" y="656124"/>
                </a:lnTo>
                <a:close/>
                <a:moveTo>
                  <a:pt x="815355" y="466313"/>
                </a:moveTo>
                <a:lnTo>
                  <a:pt x="808527" y="502336"/>
                </a:lnTo>
                <a:lnTo>
                  <a:pt x="815355" y="527571"/>
                </a:lnTo>
                <a:lnTo>
                  <a:pt x="858800" y="542416"/>
                </a:lnTo>
                <a:lnTo>
                  <a:pt x="863748" y="519159"/>
                </a:lnTo>
                <a:lnTo>
                  <a:pt x="839997" y="481158"/>
                </a:lnTo>
                <a:lnTo>
                  <a:pt x="815256" y="466313"/>
                </a:lnTo>
                <a:lnTo>
                  <a:pt x="815256" y="466313"/>
                </a:lnTo>
                <a:close/>
                <a:moveTo>
                  <a:pt x="547859" y="404758"/>
                </a:moveTo>
                <a:lnTo>
                  <a:pt x="538061" y="433359"/>
                </a:lnTo>
                <a:lnTo>
                  <a:pt x="556765" y="439296"/>
                </a:lnTo>
                <a:lnTo>
                  <a:pt x="547859" y="404758"/>
                </a:lnTo>
                <a:lnTo>
                  <a:pt x="547859" y="404758"/>
                </a:lnTo>
                <a:close/>
                <a:moveTo>
                  <a:pt x="480366" y="539447"/>
                </a:moveTo>
                <a:lnTo>
                  <a:pt x="459683" y="540436"/>
                </a:lnTo>
                <a:lnTo>
                  <a:pt x="449292" y="526087"/>
                </a:lnTo>
                <a:lnTo>
                  <a:pt x="461167" y="511737"/>
                </a:lnTo>
                <a:lnTo>
                  <a:pt x="456219" y="499367"/>
                </a:lnTo>
                <a:lnTo>
                  <a:pt x="424650" y="490955"/>
                </a:lnTo>
                <a:lnTo>
                  <a:pt x="407331" y="490955"/>
                </a:lnTo>
                <a:lnTo>
                  <a:pt x="391596" y="471756"/>
                </a:lnTo>
                <a:lnTo>
                  <a:pt x="392982" y="443552"/>
                </a:lnTo>
                <a:lnTo>
                  <a:pt x="382195" y="426728"/>
                </a:lnTo>
                <a:lnTo>
                  <a:pt x="378632" y="406935"/>
                </a:lnTo>
                <a:lnTo>
                  <a:pt x="394961" y="401987"/>
                </a:lnTo>
                <a:lnTo>
                  <a:pt x="405847" y="381205"/>
                </a:lnTo>
                <a:lnTo>
                  <a:pt x="418712" y="372298"/>
                </a:lnTo>
                <a:lnTo>
                  <a:pt x="431577" y="388627"/>
                </a:lnTo>
                <a:lnTo>
                  <a:pt x="432567" y="401493"/>
                </a:lnTo>
                <a:lnTo>
                  <a:pt x="457209" y="418316"/>
                </a:lnTo>
                <a:lnTo>
                  <a:pt x="463146" y="411389"/>
                </a:lnTo>
                <a:lnTo>
                  <a:pt x="477397" y="414852"/>
                </a:lnTo>
                <a:lnTo>
                  <a:pt x="479376" y="400503"/>
                </a:lnTo>
                <a:lnTo>
                  <a:pt x="458198" y="386153"/>
                </a:lnTo>
                <a:lnTo>
                  <a:pt x="448797" y="374278"/>
                </a:lnTo>
                <a:lnTo>
                  <a:pt x="461662" y="350131"/>
                </a:lnTo>
                <a:lnTo>
                  <a:pt x="497685" y="341224"/>
                </a:lnTo>
                <a:lnTo>
                  <a:pt x="529254" y="339740"/>
                </a:lnTo>
                <a:lnTo>
                  <a:pt x="537171" y="362303"/>
                </a:lnTo>
                <a:lnTo>
                  <a:pt x="540140" y="391893"/>
                </a:lnTo>
                <a:lnTo>
                  <a:pt x="531233" y="424452"/>
                </a:lnTo>
                <a:lnTo>
                  <a:pt x="502633" y="438208"/>
                </a:lnTo>
                <a:lnTo>
                  <a:pt x="502633" y="448104"/>
                </a:lnTo>
                <a:lnTo>
                  <a:pt x="527274" y="464829"/>
                </a:lnTo>
                <a:lnTo>
                  <a:pt x="532222" y="481554"/>
                </a:lnTo>
                <a:lnTo>
                  <a:pt x="518467" y="494419"/>
                </a:lnTo>
                <a:lnTo>
                  <a:pt x="489866" y="506195"/>
                </a:lnTo>
                <a:lnTo>
                  <a:pt x="490856" y="524899"/>
                </a:lnTo>
                <a:lnTo>
                  <a:pt x="480465" y="539447"/>
                </a:lnTo>
                <a:lnTo>
                  <a:pt x="480465" y="539447"/>
                </a:lnTo>
                <a:close/>
                <a:moveTo>
                  <a:pt x="496200" y="547364"/>
                </a:moveTo>
                <a:lnTo>
                  <a:pt x="500555" y="557755"/>
                </a:lnTo>
                <a:lnTo>
                  <a:pt x="512925" y="539942"/>
                </a:lnTo>
                <a:lnTo>
                  <a:pt x="531233" y="536478"/>
                </a:lnTo>
                <a:lnTo>
                  <a:pt x="527274" y="521633"/>
                </a:lnTo>
                <a:lnTo>
                  <a:pt x="507581" y="530045"/>
                </a:lnTo>
                <a:lnTo>
                  <a:pt x="496200" y="547265"/>
                </a:lnTo>
                <a:lnTo>
                  <a:pt x="496200" y="547265"/>
                </a:lnTo>
                <a:close/>
                <a:moveTo>
                  <a:pt x="394070" y="543405"/>
                </a:moveTo>
                <a:lnTo>
                  <a:pt x="419207" y="579032"/>
                </a:lnTo>
                <a:lnTo>
                  <a:pt x="436526" y="573589"/>
                </a:lnTo>
                <a:lnTo>
                  <a:pt x="450281" y="573589"/>
                </a:lnTo>
                <a:lnTo>
                  <a:pt x="459188" y="552807"/>
                </a:lnTo>
                <a:lnTo>
                  <a:pt x="481454" y="553796"/>
                </a:lnTo>
                <a:lnTo>
                  <a:pt x="486403" y="549838"/>
                </a:lnTo>
                <a:lnTo>
                  <a:pt x="490757" y="569135"/>
                </a:lnTo>
                <a:lnTo>
                  <a:pt x="478387" y="592788"/>
                </a:lnTo>
                <a:lnTo>
                  <a:pt x="478980" y="614560"/>
                </a:lnTo>
                <a:lnTo>
                  <a:pt x="472548" y="611096"/>
                </a:lnTo>
                <a:lnTo>
                  <a:pt x="465719" y="590314"/>
                </a:lnTo>
                <a:lnTo>
                  <a:pt x="452359" y="607137"/>
                </a:lnTo>
                <a:lnTo>
                  <a:pt x="413863" y="610601"/>
                </a:lnTo>
                <a:lnTo>
                  <a:pt x="374872" y="597241"/>
                </a:lnTo>
                <a:lnTo>
                  <a:pt x="363986" y="581902"/>
                </a:lnTo>
                <a:lnTo>
                  <a:pt x="379325" y="575964"/>
                </a:lnTo>
                <a:lnTo>
                  <a:pt x="369923" y="564089"/>
                </a:lnTo>
                <a:lnTo>
                  <a:pt x="380809" y="546770"/>
                </a:lnTo>
                <a:lnTo>
                  <a:pt x="394070" y="543306"/>
                </a:lnTo>
                <a:lnTo>
                  <a:pt x="394070" y="543306"/>
                </a:lnTo>
                <a:close/>
                <a:moveTo>
                  <a:pt x="296889" y="407034"/>
                </a:moveTo>
                <a:lnTo>
                  <a:pt x="310150" y="385757"/>
                </a:lnTo>
                <a:lnTo>
                  <a:pt x="310645" y="348646"/>
                </a:lnTo>
                <a:lnTo>
                  <a:pt x="320541" y="383679"/>
                </a:lnTo>
                <a:lnTo>
                  <a:pt x="318067" y="402482"/>
                </a:lnTo>
                <a:lnTo>
                  <a:pt x="296889" y="406935"/>
                </a:lnTo>
                <a:lnTo>
                  <a:pt x="296889" y="406935"/>
                </a:lnTo>
                <a:close/>
                <a:moveTo>
                  <a:pt x="283034" y="552807"/>
                </a:moveTo>
                <a:lnTo>
                  <a:pt x="303222" y="573094"/>
                </a:lnTo>
                <a:lnTo>
                  <a:pt x="313119" y="564187"/>
                </a:lnTo>
                <a:lnTo>
                  <a:pt x="283034" y="552807"/>
                </a:lnTo>
                <a:lnTo>
                  <a:pt x="283034" y="552807"/>
                </a:lnTo>
                <a:close/>
                <a:moveTo>
                  <a:pt x="344985" y="508175"/>
                </a:moveTo>
                <a:lnTo>
                  <a:pt x="338156" y="546572"/>
                </a:lnTo>
                <a:lnTo>
                  <a:pt x="327270" y="568245"/>
                </a:lnTo>
                <a:lnTo>
                  <a:pt x="332219" y="581110"/>
                </a:lnTo>
                <a:lnTo>
                  <a:pt x="346964" y="560427"/>
                </a:lnTo>
                <a:lnTo>
                  <a:pt x="362699" y="528858"/>
                </a:lnTo>
                <a:cubicBezTo>
                  <a:pt x="362699" y="528858"/>
                  <a:pt x="342016" y="509164"/>
                  <a:pt x="344985" y="508175"/>
                </a:cubicBezTo>
                <a:lnTo>
                  <a:pt x="344985" y="508175"/>
                </a:lnTo>
                <a:close/>
                <a:moveTo>
                  <a:pt x="219995" y="439197"/>
                </a:moveTo>
                <a:lnTo>
                  <a:pt x="261361" y="431280"/>
                </a:lnTo>
                <a:lnTo>
                  <a:pt x="290951" y="447114"/>
                </a:lnTo>
                <a:lnTo>
                  <a:pt x="309655" y="444146"/>
                </a:lnTo>
                <a:lnTo>
                  <a:pt x="327369" y="482543"/>
                </a:lnTo>
                <a:lnTo>
                  <a:pt x="334198" y="504216"/>
                </a:lnTo>
                <a:lnTo>
                  <a:pt x="317473" y="536676"/>
                </a:lnTo>
                <a:lnTo>
                  <a:pt x="290951" y="541624"/>
                </a:lnTo>
                <a:lnTo>
                  <a:pt x="276106" y="531728"/>
                </a:lnTo>
                <a:lnTo>
                  <a:pt x="253444" y="528759"/>
                </a:lnTo>
                <a:lnTo>
                  <a:pt x="227812" y="502138"/>
                </a:lnTo>
                <a:lnTo>
                  <a:pt x="214057" y="472647"/>
                </a:lnTo>
                <a:lnTo>
                  <a:pt x="219995" y="439197"/>
                </a:lnTo>
                <a:lnTo>
                  <a:pt x="219995" y="439197"/>
                </a:lnTo>
                <a:close/>
                <a:moveTo>
                  <a:pt x="329349" y="96588"/>
                </a:moveTo>
                <a:lnTo>
                  <a:pt x="342214" y="79764"/>
                </a:lnTo>
                <a:lnTo>
                  <a:pt x="371804" y="79764"/>
                </a:lnTo>
                <a:lnTo>
                  <a:pt x="349636" y="96093"/>
                </a:lnTo>
                <a:lnTo>
                  <a:pt x="329349" y="96588"/>
                </a:lnTo>
                <a:lnTo>
                  <a:pt x="329349" y="96588"/>
                </a:lnTo>
                <a:close/>
                <a:moveTo>
                  <a:pt x="85603" y="225635"/>
                </a:moveTo>
                <a:lnTo>
                  <a:pt x="83129" y="197431"/>
                </a:lnTo>
                <a:lnTo>
                  <a:pt x="103317" y="178133"/>
                </a:lnTo>
                <a:lnTo>
                  <a:pt x="124990" y="176649"/>
                </a:lnTo>
                <a:lnTo>
                  <a:pt x="121032" y="194462"/>
                </a:lnTo>
                <a:lnTo>
                  <a:pt x="99359" y="219203"/>
                </a:lnTo>
                <a:lnTo>
                  <a:pt x="85504" y="225635"/>
                </a:lnTo>
                <a:lnTo>
                  <a:pt x="85504" y="225635"/>
                </a:lnTo>
                <a:close/>
                <a:moveTo>
                  <a:pt x="77092" y="239292"/>
                </a:moveTo>
                <a:lnTo>
                  <a:pt x="71154" y="203864"/>
                </a:lnTo>
                <a:lnTo>
                  <a:pt x="77092" y="185160"/>
                </a:lnTo>
                <a:lnTo>
                  <a:pt x="122417" y="156559"/>
                </a:lnTo>
                <a:lnTo>
                  <a:pt x="128355" y="161508"/>
                </a:lnTo>
                <a:lnTo>
                  <a:pt x="151017" y="157549"/>
                </a:lnTo>
                <a:lnTo>
                  <a:pt x="180508" y="163487"/>
                </a:lnTo>
                <a:lnTo>
                  <a:pt x="200202" y="156559"/>
                </a:lnTo>
                <a:lnTo>
                  <a:pt x="226724" y="156559"/>
                </a:lnTo>
                <a:lnTo>
                  <a:pt x="249485" y="166357"/>
                </a:lnTo>
                <a:lnTo>
                  <a:pt x="264231" y="159528"/>
                </a:lnTo>
                <a:lnTo>
                  <a:pt x="290852" y="113214"/>
                </a:lnTo>
                <a:lnTo>
                  <a:pt x="284914" y="84613"/>
                </a:lnTo>
                <a:lnTo>
                  <a:pt x="289862" y="72837"/>
                </a:lnTo>
                <a:lnTo>
                  <a:pt x="283925" y="45226"/>
                </a:lnTo>
                <a:lnTo>
                  <a:pt x="303618" y="9797"/>
                </a:lnTo>
                <a:lnTo>
                  <a:pt x="299660" y="0"/>
                </a:lnTo>
                <a:lnTo>
                  <a:pt x="263241" y="36418"/>
                </a:lnTo>
                <a:lnTo>
                  <a:pt x="228703" y="52153"/>
                </a:lnTo>
                <a:lnTo>
                  <a:pt x="204161" y="55122"/>
                </a:lnTo>
                <a:lnTo>
                  <a:pt x="187337" y="80754"/>
                </a:lnTo>
                <a:lnTo>
                  <a:pt x="173581" y="112323"/>
                </a:lnTo>
                <a:lnTo>
                  <a:pt x="147059" y="131027"/>
                </a:lnTo>
                <a:lnTo>
                  <a:pt x="117469" y="131027"/>
                </a:lnTo>
                <a:lnTo>
                  <a:pt x="83030" y="158638"/>
                </a:lnTo>
                <a:lnTo>
                  <a:pt x="73134" y="151710"/>
                </a:lnTo>
                <a:lnTo>
                  <a:pt x="53440" y="152700"/>
                </a:lnTo>
                <a:lnTo>
                  <a:pt x="44632" y="182191"/>
                </a:lnTo>
                <a:lnTo>
                  <a:pt x="23949" y="202874"/>
                </a:lnTo>
                <a:lnTo>
                  <a:pt x="36715" y="213760"/>
                </a:lnTo>
                <a:lnTo>
                  <a:pt x="48591" y="206931"/>
                </a:lnTo>
                <a:lnTo>
                  <a:pt x="77092" y="239391"/>
                </a:lnTo>
                <a:lnTo>
                  <a:pt x="77092" y="239391"/>
                </a:lnTo>
                <a:close/>
                <a:moveTo>
                  <a:pt x="195056" y="562505"/>
                </a:moveTo>
                <a:lnTo>
                  <a:pt x="193571" y="560922"/>
                </a:lnTo>
                <a:lnTo>
                  <a:pt x="200895" y="544395"/>
                </a:lnTo>
                <a:lnTo>
                  <a:pt x="182191" y="525790"/>
                </a:lnTo>
                <a:lnTo>
                  <a:pt x="171899" y="525790"/>
                </a:lnTo>
                <a:lnTo>
                  <a:pt x="172888" y="507185"/>
                </a:lnTo>
                <a:lnTo>
                  <a:pt x="188425" y="493726"/>
                </a:lnTo>
                <a:lnTo>
                  <a:pt x="190504" y="473043"/>
                </a:lnTo>
                <a:lnTo>
                  <a:pt x="177045" y="466808"/>
                </a:lnTo>
                <a:lnTo>
                  <a:pt x="178034" y="448203"/>
                </a:lnTo>
                <a:lnTo>
                  <a:pt x="230782" y="421285"/>
                </a:lnTo>
                <a:lnTo>
                  <a:pt x="219401" y="411983"/>
                </a:lnTo>
                <a:lnTo>
                  <a:pt x="238995" y="390310"/>
                </a:lnTo>
                <a:lnTo>
                  <a:pt x="250376" y="397534"/>
                </a:lnTo>
                <a:lnTo>
                  <a:pt x="278284" y="387242"/>
                </a:lnTo>
                <a:lnTo>
                  <a:pt x="277195" y="350032"/>
                </a:lnTo>
                <a:lnTo>
                  <a:pt x="264825" y="325192"/>
                </a:lnTo>
                <a:lnTo>
                  <a:pt x="281451" y="308665"/>
                </a:lnTo>
                <a:lnTo>
                  <a:pt x="305202" y="305598"/>
                </a:lnTo>
                <a:lnTo>
                  <a:pt x="321728" y="324202"/>
                </a:lnTo>
                <a:lnTo>
                  <a:pt x="331031" y="316978"/>
                </a:lnTo>
                <a:lnTo>
                  <a:pt x="341323" y="321134"/>
                </a:lnTo>
                <a:lnTo>
                  <a:pt x="350625" y="307676"/>
                </a:lnTo>
                <a:lnTo>
                  <a:pt x="358938" y="284914"/>
                </a:lnTo>
                <a:lnTo>
                  <a:pt x="335089" y="258986"/>
                </a:lnTo>
                <a:lnTo>
                  <a:pt x="321629" y="269377"/>
                </a:lnTo>
                <a:lnTo>
                  <a:pt x="289566" y="268387"/>
                </a:lnTo>
                <a:lnTo>
                  <a:pt x="274028" y="251860"/>
                </a:lnTo>
                <a:lnTo>
                  <a:pt x="259580" y="230188"/>
                </a:lnTo>
                <a:lnTo>
                  <a:pt x="246121" y="227021"/>
                </a:lnTo>
                <a:lnTo>
                  <a:pt x="257501" y="212572"/>
                </a:lnTo>
                <a:lnTo>
                  <a:pt x="257501" y="184665"/>
                </a:lnTo>
                <a:lnTo>
                  <a:pt x="231573" y="167049"/>
                </a:lnTo>
                <a:lnTo>
                  <a:pt x="191196" y="170117"/>
                </a:lnTo>
                <a:lnTo>
                  <a:pt x="171602" y="179420"/>
                </a:lnTo>
                <a:lnTo>
                  <a:pt x="149929" y="176352"/>
                </a:lnTo>
                <a:lnTo>
                  <a:pt x="139637" y="185654"/>
                </a:lnTo>
                <a:lnTo>
                  <a:pt x="162398" y="216630"/>
                </a:lnTo>
                <a:lnTo>
                  <a:pt x="156163" y="226922"/>
                </a:lnTo>
                <a:lnTo>
                  <a:pt x="177836" y="253840"/>
                </a:lnTo>
                <a:lnTo>
                  <a:pt x="175758" y="262153"/>
                </a:lnTo>
                <a:lnTo>
                  <a:pt x="155075" y="253840"/>
                </a:lnTo>
                <a:lnTo>
                  <a:pt x="132412" y="258986"/>
                </a:lnTo>
                <a:lnTo>
                  <a:pt x="128256" y="246615"/>
                </a:lnTo>
                <a:lnTo>
                  <a:pt x="142705" y="231078"/>
                </a:lnTo>
                <a:lnTo>
                  <a:pt x="128256" y="205249"/>
                </a:lnTo>
                <a:lnTo>
                  <a:pt x="121032" y="205249"/>
                </a:lnTo>
                <a:lnTo>
                  <a:pt x="99359" y="235235"/>
                </a:lnTo>
                <a:lnTo>
                  <a:pt x="111729" y="252850"/>
                </a:lnTo>
                <a:lnTo>
                  <a:pt x="85900" y="271455"/>
                </a:lnTo>
                <a:lnTo>
                  <a:pt x="70363" y="253840"/>
                </a:lnTo>
                <a:lnTo>
                  <a:pt x="47700" y="253840"/>
                </a:lnTo>
                <a:lnTo>
                  <a:pt x="32163" y="245527"/>
                </a:lnTo>
                <a:lnTo>
                  <a:pt x="13558" y="265220"/>
                </a:lnTo>
                <a:lnTo>
                  <a:pt x="42455" y="286893"/>
                </a:lnTo>
                <a:lnTo>
                  <a:pt x="42455" y="312723"/>
                </a:lnTo>
                <a:lnTo>
                  <a:pt x="24939" y="299264"/>
                </a:lnTo>
                <a:lnTo>
                  <a:pt x="13558" y="302332"/>
                </a:lnTo>
                <a:lnTo>
                  <a:pt x="18704" y="336474"/>
                </a:lnTo>
                <a:lnTo>
                  <a:pt x="37309" y="346766"/>
                </a:lnTo>
                <a:lnTo>
                  <a:pt x="37309" y="377741"/>
                </a:lnTo>
                <a:lnTo>
                  <a:pt x="52846" y="393278"/>
                </a:lnTo>
                <a:lnTo>
                  <a:pt x="15537" y="410795"/>
                </a:lnTo>
                <a:lnTo>
                  <a:pt x="0" y="450083"/>
                </a:lnTo>
                <a:lnTo>
                  <a:pt x="15537" y="462453"/>
                </a:lnTo>
                <a:lnTo>
                  <a:pt x="38299" y="450083"/>
                </a:lnTo>
                <a:lnTo>
                  <a:pt x="69274" y="477991"/>
                </a:lnTo>
                <a:lnTo>
                  <a:pt x="75509" y="519357"/>
                </a:lnTo>
                <a:lnTo>
                  <a:pt x="64128" y="526582"/>
                </a:lnTo>
                <a:lnTo>
                  <a:pt x="69769" y="547562"/>
                </a:lnTo>
                <a:lnTo>
                  <a:pt x="105692" y="545780"/>
                </a:lnTo>
                <a:lnTo>
                  <a:pt x="155966" y="559536"/>
                </a:lnTo>
                <a:lnTo>
                  <a:pt x="170711" y="566464"/>
                </a:lnTo>
                <a:lnTo>
                  <a:pt x="194858" y="562307"/>
                </a:lnTo>
                <a:close/>
              </a:path>
            </a:pathLst>
          </a:custGeom>
          <a:solidFill>
            <a:srgbClr val="E3E2F2"/>
          </a:solidFill>
          <a:ln w="6350" cap="flat">
            <a:solidFill>
              <a:srgbClr val="1F1C3F"/>
            </a:solidFill>
            <a:prstDash val="solid"/>
            <a:miter/>
          </a:ln>
        </p:spPr>
        <p:txBody>
          <a:bodyPr rtlCol="0" anchor="ctr"/>
          <a:lstStyle/>
          <a:p>
            <a:endParaRPr lang="nl-BE"/>
          </a:p>
        </p:txBody>
      </p:sp>
      <p:sp>
        <p:nvSpPr>
          <p:cNvPr id="43" name="Freeform: Shape 64">
            <a:extLst>
              <a:ext uri="{FF2B5EF4-FFF2-40B4-BE49-F238E27FC236}">
                <a16:creationId xmlns:a16="http://schemas.microsoft.com/office/drawing/2014/main" id="{39AD7335-057B-294B-B836-0B96850F129B}"/>
              </a:ext>
            </a:extLst>
          </p:cNvPr>
          <p:cNvSpPr/>
          <p:nvPr/>
        </p:nvSpPr>
        <p:spPr>
          <a:xfrm>
            <a:off x="8193842" y="-662337"/>
            <a:ext cx="2783034" cy="3202835"/>
          </a:xfrm>
          <a:custGeom>
            <a:avLst/>
            <a:gdLst>
              <a:gd name="connsiteX0" fmla="*/ 2581744 w 2783034"/>
              <a:gd name="connsiteY0" fmla="*/ 575370 h 3202835"/>
              <a:gd name="connsiteX1" fmla="*/ 2598073 w 2783034"/>
              <a:gd name="connsiteY1" fmla="*/ 572500 h 3202835"/>
              <a:gd name="connsiteX2" fmla="*/ 2599063 w 2783034"/>
              <a:gd name="connsiteY2" fmla="*/ 524503 h 3202835"/>
              <a:gd name="connsiteX3" fmla="*/ 2635580 w 2783034"/>
              <a:gd name="connsiteY3" fmla="*/ 489372 h 3202835"/>
              <a:gd name="connsiteX4" fmla="*/ 2668139 w 2783034"/>
              <a:gd name="connsiteY4" fmla="*/ 484918 h 3202835"/>
              <a:gd name="connsiteX5" fmla="*/ 2689317 w 2783034"/>
              <a:gd name="connsiteY5" fmla="*/ 456219 h 3202835"/>
              <a:gd name="connsiteX6" fmla="*/ 2686348 w 2783034"/>
              <a:gd name="connsiteY6" fmla="*/ 417129 h 3202835"/>
              <a:gd name="connsiteX7" fmla="*/ 2709109 w 2783034"/>
              <a:gd name="connsiteY7" fmla="*/ 415149 h 3202835"/>
              <a:gd name="connsiteX8" fmla="*/ 2737215 w 2783034"/>
              <a:gd name="connsiteY8" fmla="*/ 426530 h 3202835"/>
              <a:gd name="connsiteX9" fmla="*/ 2754038 w 2783034"/>
              <a:gd name="connsiteY9" fmla="*/ 405253 h 3202835"/>
              <a:gd name="connsiteX10" fmla="*/ 2752653 w 2783034"/>
              <a:gd name="connsiteY10" fmla="*/ 377148 h 3202835"/>
              <a:gd name="connsiteX11" fmla="*/ 2744835 w 2783034"/>
              <a:gd name="connsiteY11" fmla="*/ 376257 h 3202835"/>
              <a:gd name="connsiteX12" fmla="*/ 2724746 w 2783034"/>
              <a:gd name="connsiteY12" fmla="*/ 360720 h 3202835"/>
              <a:gd name="connsiteX13" fmla="*/ 2714453 w 2783034"/>
              <a:gd name="connsiteY13" fmla="*/ 360720 h 3202835"/>
              <a:gd name="connsiteX14" fmla="*/ 2705052 w 2783034"/>
              <a:gd name="connsiteY14" fmla="*/ 366361 h 3202835"/>
              <a:gd name="connsiteX15" fmla="*/ 2704062 w 2783034"/>
              <a:gd name="connsiteY15" fmla="*/ 382393 h 3202835"/>
              <a:gd name="connsiteX16" fmla="*/ 2693276 w 2783034"/>
              <a:gd name="connsiteY16" fmla="*/ 371606 h 3202835"/>
              <a:gd name="connsiteX17" fmla="*/ 2686546 w 2783034"/>
              <a:gd name="connsiteY17" fmla="*/ 356069 h 3202835"/>
              <a:gd name="connsiteX18" fmla="*/ 2671603 w 2783034"/>
              <a:gd name="connsiteY18" fmla="*/ 355574 h 3202835"/>
              <a:gd name="connsiteX19" fmla="*/ 2674671 w 2783034"/>
              <a:gd name="connsiteY19" fmla="*/ 370517 h 3202835"/>
              <a:gd name="connsiteX20" fmla="*/ 2671107 w 2783034"/>
              <a:gd name="connsiteY20" fmla="*/ 399315 h 3202835"/>
              <a:gd name="connsiteX21" fmla="*/ 2661310 w 2783034"/>
              <a:gd name="connsiteY21" fmla="*/ 393180 h 3202835"/>
              <a:gd name="connsiteX22" fmla="*/ 2649435 w 2783034"/>
              <a:gd name="connsiteY22" fmla="*/ 374080 h 3202835"/>
              <a:gd name="connsiteX23" fmla="*/ 2629345 w 2783034"/>
              <a:gd name="connsiteY23" fmla="*/ 387044 h 3202835"/>
              <a:gd name="connsiteX24" fmla="*/ 2622616 w 2783034"/>
              <a:gd name="connsiteY24" fmla="*/ 401987 h 3202835"/>
              <a:gd name="connsiteX25" fmla="*/ 2615887 w 2783034"/>
              <a:gd name="connsiteY25" fmla="*/ 380314 h 3202835"/>
              <a:gd name="connsiteX26" fmla="*/ 2609157 w 2783034"/>
              <a:gd name="connsiteY26" fmla="*/ 350922 h 3202835"/>
              <a:gd name="connsiteX27" fmla="*/ 2598865 w 2783034"/>
              <a:gd name="connsiteY27" fmla="*/ 349438 h 3202835"/>
              <a:gd name="connsiteX28" fmla="*/ 2588078 w 2783034"/>
              <a:gd name="connsiteY28" fmla="*/ 319551 h 3202835"/>
              <a:gd name="connsiteX29" fmla="*/ 2577291 w 2783034"/>
              <a:gd name="connsiteY29" fmla="*/ 313317 h 3202835"/>
              <a:gd name="connsiteX30" fmla="*/ 2554628 w 2783034"/>
              <a:gd name="connsiteY30" fmla="*/ 316384 h 3202835"/>
              <a:gd name="connsiteX31" fmla="*/ 2535033 w 2783034"/>
              <a:gd name="connsiteY31" fmla="*/ 308170 h 3202835"/>
              <a:gd name="connsiteX32" fmla="*/ 2503069 w 2783034"/>
              <a:gd name="connsiteY32" fmla="*/ 304509 h 3202835"/>
              <a:gd name="connsiteX33" fmla="*/ 2487037 w 2783034"/>
              <a:gd name="connsiteY33" fmla="*/ 283430 h 3202835"/>
              <a:gd name="connsiteX34" fmla="*/ 2492777 w 2783034"/>
              <a:gd name="connsiteY34" fmla="*/ 278284 h 3202835"/>
              <a:gd name="connsiteX35" fmla="*/ 2532956 w 2783034"/>
              <a:gd name="connsiteY35" fmla="*/ 289170 h 3202835"/>
              <a:gd name="connsiteX36" fmla="*/ 2566009 w 2783034"/>
              <a:gd name="connsiteY36" fmla="*/ 285013 h 3202835"/>
              <a:gd name="connsiteX37" fmla="*/ 2594313 w 2783034"/>
              <a:gd name="connsiteY37" fmla="*/ 290258 h 3202835"/>
              <a:gd name="connsiteX38" fmla="*/ 2647950 w 2783034"/>
              <a:gd name="connsiteY38" fmla="*/ 297482 h 3202835"/>
              <a:gd name="connsiteX39" fmla="*/ 2685161 w 2783034"/>
              <a:gd name="connsiteY39" fmla="*/ 284617 h 3202835"/>
              <a:gd name="connsiteX40" fmla="*/ 2709308 w 2783034"/>
              <a:gd name="connsiteY40" fmla="*/ 236126 h 3202835"/>
              <a:gd name="connsiteX41" fmla="*/ 2760867 w 2783034"/>
              <a:gd name="connsiteY41" fmla="*/ 222667 h 3202835"/>
              <a:gd name="connsiteX42" fmla="*/ 2783034 w 2783034"/>
              <a:gd name="connsiteY42" fmla="*/ 204160 h 3202835"/>
              <a:gd name="connsiteX43" fmla="*/ 2783034 w 2783034"/>
              <a:gd name="connsiteY43" fmla="*/ 196441 h 3202835"/>
              <a:gd name="connsiteX44" fmla="*/ 2766607 w 2783034"/>
              <a:gd name="connsiteY44" fmla="*/ 190800 h 3202835"/>
              <a:gd name="connsiteX45" fmla="*/ 2761461 w 2783034"/>
              <a:gd name="connsiteY45" fmla="*/ 179915 h 3202835"/>
              <a:gd name="connsiteX46" fmla="*/ 2742361 w 2783034"/>
              <a:gd name="connsiteY46" fmla="*/ 173779 h 3202835"/>
              <a:gd name="connsiteX47" fmla="*/ 2718610 w 2783034"/>
              <a:gd name="connsiteY47" fmla="*/ 177935 h 3202835"/>
              <a:gd name="connsiteX48" fmla="*/ 2685161 w 2783034"/>
              <a:gd name="connsiteY48" fmla="*/ 150028 h 3202835"/>
              <a:gd name="connsiteX49" fmla="*/ 2667149 w 2783034"/>
              <a:gd name="connsiteY49" fmla="*/ 150028 h 3202835"/>
              <a:gd name="connsiteX50" fmla="*/ 2645476 w 2783034"/>
              <a:gd name="connsiteY50" fmla="*/ 174274 h 3202835"/>
              <a:gd name="connsiteX51" fmla="*/ 2631621 w 2783034"/>
              <a:gd name="connsiteY51" fmla="*/ 174274 h 3202835"/>
              <a:gd name="connsiteX52" fmla="*/ 2627465 w 2783034"/>
              <a:gd name="connsiteY52" fmla="*/ 164971 h 3202835"/>
              <a:gd name="connsiteX53" fmla="*/ 2649039 w 2783034"/>
              <a:gd name="connsiteY53" fmla="*/ 151017 h 3202835"/>
              <a:gd name="connsiteX54" fmla="*/ 2652700 w 2783034"/>
              <a:gd name="connsiteY54" fmla="*/ 132511 h 3202835"/>
              <a:gd name="connsiteX55" fmla="*/ 2626476 w 2783034"/>
              <a:gd name="connsiteY55" fmla="*/ 122219 h 3202835"/>
              <a:gd name="connsiteX56" fmla="*/ 2621329 w 2783034"/>
              <a:gd name="connsiteY56" fmla="*/ 114995 h 3202835"/>
              <a:gd name="connsiteX57" fmla="*/ 2602230 w 2783034"/>
              <a:gd name="connsiteY57" fmla="*/ 115985 h 3202835"/>
              <a:gd name="connsiteX58" fmla="*/ 2584713 w 2783034"/>
              <a:gd name="connsiteY58" fmla="*/ 146465 h 3202835"/>
              <a:gd name="connsiteX59" fmla="*/ 2574916 w 2783034"/>
              <a:gd name="connsiteY59" fmla="*/ 146465 h 3202835"/>
              <a:gd name="connsiteX60" fmla="*/ 2576994 w 2783034"/>
              <a:gd name="connsiteY60" fmla="*/ 124792 h 3202835"/>
              <a:gd name="connsiteX61" fmla="*/ 2565119 w 2783034"/>
              <a:gd name="connsiteY61" fmla="*/ 126870 h 3202835"/>
              <a:gd name="connsiteX62" fmla="*/ 2554331 w 2783034"/>
              <a:gd name="connsiteY62" fmla="*/ 142902 h 3202835"/>
              <a:gd name="connsiteX63" fmla="*/ 2542456 w 2783034"/>
              <a:gd name="connsiteY63" fmla="*/ 141913 h 3202835"/>
              <a:gd name="connsiteX64" fmla="*/ 2537805 w 2783034"/>
              <a:gd name="connsiteY64" fmla="*/ 127959 h 3202835"/>
              <a:gd name="connsiteX65" fmla="*/ 2555321 w 2783034"/>
              <a:gd name="connsiteY65" fmla="*/ 115589 h 3202835"/>
              <a:gd name="connsiteX66" fmla="*/ 2555321 w 2783034"/>
              <a:gd name="connsiteY66" fmla="*/ 99656 h 3202835"/>
              <a:gd name="connsiteX67" fmla="*/ 2529591 w 2783034"/>
              <a:gd name="connsiteY67" fmla="*/ 83723 h 3202835"/>
              <a:gd name="connsiteX68" fmla="*/ 2503860 w 2783034"/>
              <a:gd name="connsiteY68" fmla="*/ 83129 h 3202835"/>
              <a:gd name="connsiteX69" fmla="*/ 2487928 w 2783034"/>
              <a:gd name="connsiteY69" fmla="*/ 92926 h 3202835"/>
              <a:gd name="connsiteX70" fmla="*/ 2483771 w 2783034"/>
              <a:gd name="connsiteY70" fmla="*/ 130532 h 3202835"/>
              <a:gd name="connsiteX71" fmla="*/ 2465759 w 2783034"/>
              <a:gd name="connsiteY71" fmla="*/ 138251 h 3202835"/>
              <a:gd name="connsiteX72" fmla="*/ 2463682 w 2783034"/>
              <a:gd name="connsiteY72" fmla="*/ 151116 h 3202835"/>
              <a:gd name="connsiteX73" fmla="*/ 2479120 w 2783034"/>
              <a:gd name="connsiteY73" fmla="*/ 189811 h 3202835"/>
              <a:gd name="connsiteX74" fmla="*/ 2477140 w 2783034"/>
              <a:gd name="connsiteY74" fmla="*/ 206832 h 3202835"/>
              <a:gd name="connsiteX75" fmla="*/ 2463187 w 2783034"/>
              <a:gd name="connsiteY75" fmla="*/ 219698 h 3202835"/>
              <a:gd name="connsiteX76" fmla="*/ 2451806 w 2783034"/>
              <a:gd name="connsiteY76" fmla="*/ 195947 h 3202835"/>
              <a:gd name="connsiteX77" fmla="*/ 2435279 w 2783034"/>
              <a:gd name="connsiteY77" fmla="*/ 194462 h 3202835"/>
              <a:gd name="connsiteX78" fmla="*/ 2431221 w 2783034"/>
              <a:gd name="connsiteY78" fmla="*/ 203171 h 3202835"/>
              <a:gd name="connsiteX79" fmla="*/ 2409054 w 2783034"/>
              <a:gd name="connsiteY79" fmla="*/ 199014 h 3202835"/>
              <a:gd name="connsiteX80" fmla="*/ 2376099 w 2783034"/>
              <a:gd name="connsiteY80" fmla="*/ 213958 h 3202835"/>
              <a:gd name="connsiteX81" fmla="*/ 2401830 w 2783034"/>
              <a:gd name="connsiteY81" fmla="*/ 177935 h 3202835"/>
              <a:gd name="connsiteX82" fmla="*/ 2421919 w 2783034"/>
              <a:gd name="connsiteY82" fmla="*/ 172789 h 3202835"/>
              <a:gd name="connsiteX83" fmla="*/ 2434784 w 2783034"/>
              <a:gd name="connsiteY83" fmla="*/ 146960 h 3202835"/>
              <a:gd name="connsiteX84" fmla="*/ 2431221 w 2783034"/>
              <a:gd name="connsiteY84" fmla="*/ 134095 h 3202835"/>
              <a:gd name="connsiteX85" fmla="*/ 2421424 w 2783034"/>
              <a:gd name="connsiteY85" fmla="*/ 135579 h 3202835"/>
              <a:gd name="connsiteX86" fmla="*/ 2394605 w 2783034"/>
              <a:gd name="connsiteY86" fmla="*/ 155669 h 3202835"/>
              <a:gd name="connsiteX87" fmla="*/ 2379068 w 2783034"/>
              <a:gd name="connsiteY87" fmla="*/ 151017 h 3202835"/>
              <a:gd name="connsiteX88" fmla="*/ 2382730 w 2783034"/>
              <a:gd name="connsiteY88" fmla="*/ 139142 h 3202835"/>
              <a:gd name="connsiteX89" fmla="*/ 2400246 w 2783034"/>
              <a:gd name="connsiteY89" fmla="*/ 124693 h 3202835"/>
              <a:gd name="connsiteX90" fmla="*/ 2401731 w 2783034"/>
              <a:gd name="connsiteY90" fmla="*/ 113313 h 3202835"/>
              <a:gd name="connsiteX91" fmla="*/ 2378078 w 2783034"/>
              <a:gd name="connsiteY91" fmla="*/ 107672 h 3202835"/>
              <a:gd name="connsiteX92" fmla="*/ 2373427 w 2783034"/>
              <a:gd name="connsiteY92" fmla="*/ 97380 h 3202835"/>
              <a:gd name="connsiteX93" fmla="*/ 2393022 w 2783034"/>
              <a:gd name="connsiteY93" fmla="*/ 91244 h 3202835"/>
              <a:gd name="connsiteX94" fmla="*/ 2401335 w 2783034"/>
              <a:gd name="connsiteY94" fmla="*/ 98963 h 3202835"/>
              <a:gd name="connsiteX95" fmla="*/ 2430232 w 2783034"/>
              <a:gd name="connsiteY95" fmla="*/ 98963 h 3202835"/>
              <a:gd name="connsiteX96" fmla="*/ 2446660 w 2783034"/>
              <a:gd name="connsiteY96" fmla="*/ 56706 h 3202835"/>
              <a:gd name="connsiteX97" fmla="*/ 2442009 w 2783034"/>
              <a:gd name="connsiteY97" fmla="*/ 39189 h 3202835"/>
              <a:gd name="connsiteX98" fmla="*/ 2415189 w 2783034"/>
              <a:gd name="connsiteY98" fmla="*/ 45919 h 3202835"/>
              <a:gd name="connsiteX99" fmla="*/ 2402819 w 2783034"/>
              <a:gd name="connsiteY99" fmla="*/ 37705 h 3202835"/>
              <a:gd name="connsiteX100" fmla="*/ 2407965 w 2783034"/>
              <a:gd name="connsiteY100" fmla="*/ 18110 h 3202835"/>
              <a:gd name="connsiteX101" fmla="*/ 2400840 w 2783034"/>
              <a:gd name="connsiteY101" fmla="*/ 0 h 3202835"/>
              <a:gd name="connsiteX102" fmla="*/ 2383324 w 2783034"/>
              <a:gd name="connsiteY102" fmla="*/ 15537 h 3202835"/>
              <a:gd name="connsiteX103" fmla="*/ 2368875 w 2783034"/>
              <a:gd name="connsiteY103" fmla="*/ 13954 h 3202835"/>
              <a:gd name="connsiteX104" fmla="*/ 2353338 w 2783034"/>
              <a:gd name="connsiteY104" fmla="*/ 594 h 3202835"/>
              <a:gd name="connsiteX105" fmla="*/ 2333743 w 2783034"/>
              <a:gd name="connsiteY105" fmla="*/ 19199 h 3202835"/>
              <a:gd name="connsiteX106" fmla="*/ 2334733 w 2783034"/>
              <a:gd name="connsiteY106" fmla="*/ 32064 h 3202835"/>
              <a:gd name="connsiteX107" fmla="*/ 2350765 w 2783034"/>
              <a:gd name="connsiteY107" fmla="*/ 52153 h 3202835"/>
              <a:gd name="connsiteX108" fmla="*/ 2339879 w 2783034"/>
              <a:gd name="connsiteY108" fmla="*/ 67097 h 3202835"/>
              <a:gd name="connsiteX109" fmla="*/ 2328003 w 2783034"/>
              <a:gd name="connsiteY109" fmla="*/ 67097 h 3202835"/>
              <a:gd name="connsiteX110" fmla="*/ 2308903 w 2783034"/>
              <a:gd name="connsiteY110" fmla="*/ 39783 h 3202835"/>
              <a:gd name="connsiteX111" fmla="*/ 2294950 w 2783034"/>
              <a:gd name="connsiteY111" fmla="*/ 52747 h 3202835"/>
              <a:gd name="connsiteX112" fmla="*/ 2287824 w 2783034"/>
              <a:gd name="connsiteY112" fmla="*/ 75905 h 3202835"/>
              <a:gd name="connsiteX113" fmla="*/ 2294059 w 2783034"/>
              <a:gd name="connsiteY113" fmla="*/ 85702 h 3202835"/>
              <a:gd name="connsiteX114" fmla="*/ 2314643 w 2783034"/>
              <a:gd name="connsiteY114" fmla="*/ 86197 h 3202835"/>
              <a:gd name="connsiteX115" fmla="*/ 2324441 w 2783034"/>
              <a:gd name="connsiteY115" fmla="*/ 95499 h 3202835"/>
              <a:gd name="connsiteX116" fmla="*/ 2322362 w 2783034"/>
              <a:gd name="connsiteY116" fmla="*/ 106781 h 3202835"/>
              <a:gd name="connsiteX117" fmla="*/ 2305935 w 2783034"/>
              <a:gd name="connsiteY117" fmla="*/ 114005 h 3202835"/>
              <a:gd name="connsiteX118" fmla="*/ 2305935 w 2783034"/>
              <a:gd name="connsiteY118" fmla="*/ 133105 h 3202835"/>
              <a:gd name="connsiteX119" fmla="*/ 2289903 w 2783034"/>
              <a:gd name="connsiteY119" fmla="*/ 141319 h 3202835"/>
              <a:gd name="connsiteX120" fmla="*/ 2289903 w 2783034"/>
              <a:gd name="connsiteY120" fmla="*/ 159429 h 3202835"/>
              <a:gd name="connsiteX121" fmla="*/ 2294554 w 2783034"/>
              <a:gd name="connsiteY121" fmla="*/ 167643 h 3202835"/>
              <a:gd name="connsiteX122" fmla="*/ 2279610 w 2783034"/>
              <a:gd name="connsiteY122" fmla="*/ 177440 h 3202835"/>
              <a:gd name="connsiteX123" fmla="*/ 2288319 w 2783034"/>
              <a:gd name="connsiteY123" fmla="*/ 204259 h 3202835"/>
              <a:gd name="connsiteX124" fmla="*/ 2280600 w 2783034"/>
              <a:gd name="connsiteY124" fmla="*/ 213067 h 3202835"/>
              <a:gd name="connsiteX125" fmla="*/ 2263084 w 2783034"/>
              <a:gd name="connsiteY125" fmla="*/ 200697 h 3202835"/>
              <a:gd name="connsiteX126" fmla="*/ 2247151 w 2783034"/>
              <a:gd name="connsiteY126" fmla="*/ 213067 h 3202835"/>
              <a:gd name="connsiteX127" fmla="*/ 2243588 w 2783034"/>
              <a:gd name="connsiteY127" fmla="*/ 223359 h 3202835"/>
              <a:gd name="connsiteX128" fmla="*/ 2226072 w 2783034"/>
              <a:gd name="connsiteY128" fmla="*/ 235730 h 3202835"/>
              <a:gd name="connsiteX129" fmla="*/ 2224488 w 2783034"/>
              <a:gd name="connsiteY129" fmla="*/ 209999 h 3202835"/>
              <a:gd name="connsiteX130" fmla="*/ 2246656 w 2783034"/>
              <a:gd name="connsiteY130" fmla="*/ 162002 h 3202835"/>
              <a:gd name="connsiteX131" fmla="*/ 2224983 w 2783034"/>
              <a:gd name="connsiteY131" fmla="*/ 154283 h 3202835"/>
              <a:gd name="connsiteX132" fmla="*/ 2227061 w 2783034"/>
              <a:gd name="connsiteY132" fmla="*/ 141913 h 3202835"/>
              <a:gd name="connsiteX133" fmla="*/ 2242598 w 2783034"/>
              <a:gd name="connsiteY133" fmla="*/ 126376 h 3202835"/>
              <a:gd name="connsiteX134" fmla="*/ 2243093 w 2783034"/>
              <a:gd name="connsiteY134" fmla="*/ 85207 h 3202835"/>
              <a:gd name="connsiteX135" fmla="*/ 2234780 w 2783034"/>
              <a:gd name="connsiteY135" fmla="*/ 71847 h 3202835"/>
              <a:gd name="connsiteX136" fmla="*/ 2221915 w 2783034"/>
              <a:gd name="connsiteY136" fmla="*/ 72342 h 3202835"/>
              <a:gd name="connsiteX137" fmla="*/ 2187872 w 2783034"/>
              <a:gd name="connsiteY137" fmla="*/ 128553 h 3202835"/>
              <a:gd name="connsiteX138" fmla="*/ 2186882 w 2783034"/>
              <a:gd name="connsiteY138" fmla="*/ 160023 h 3202835"/>
              <a:gd name="connsiteX139" fmla="*/ 2152344 w 2783034"/>
              <a:gd name="connsiteY139" fmla="*/ 207426 h 3202835"/>
              <a:gd name="connsiteX140" fmla="*/ 2144032 w 2783034"/>
              <a:gd name="connsiteY140" fmla="*/ 240876 h 3202835"/>
              <a:gd name="connsiteX141" fmla="*/ 2151256 w 2783034"/>
              <a:gd name="connsiteY141" fmla="*/ 255324 h 3202835"/>
              <a:gd name="connsiteX142" fmla="*/ 2147693 w 2783034"/>
              <a:gd name="connsiteY142" fmla="*/ 282737 h 3202835"/>
              <a:gd name="connsiteX143" fmla="*/ 2112660 w 2783034"/>
              <a:gd name="connsiteY143" fmla="*/ 321432 h 3202835"/>
              <a:gd name="connsiteX144" fmla="*/ 2094648 w 2783034"/>
              <a:gd name="connsiteY144" fmla="*/ 329645 h 3202835"/>
              <a:gd name="connsiteX145" fmla="*/ 2094648 w 2783034"/>
              <a:gd name="connsiteY145" fmla="*/ 305894 h 3202835"/>
              <a:gd name="connsiteX146" fmla="*/ 2086336 w 2783034"/>
              <a:gd name="connsiteY146" fmla="*/ 288873 h 3202835"/>
              <a:gd name="connsiteX147" fmla="*/ 2109097 w 2783034"/>
              <a:gd name="connsiteY147" fmla="*/ 252751 h 3202835"/>
              <a:gd name="connsiteX148" fmla="*/ 2104446 w 2783034"/>
              <a:gd name="connsiteY148" fmla="*/ 229099 h 3202835"/>
              <a:gd name="connsiteX149" fmla="*/ 2113749 w 2783034"/>
              <a:gd name="connsiteY149" fmla="*/ 210989 h 3202835"/>
              <a:gd name="connsiteX150" fmla="*/ 2102962 w 2783034"/>
              <a:gd name="connsiteY150" fmla="*/ 187238 h 3202835"/>
              <a:gd name="connsiteX151" fmla="*/ 2142646 w 2783034"/>
              <a:gd name="connsiteY151" fmla="*/ 143397 h 3202835"/>
              <a:gd name="connsiteX152" fmla="*/ 2149375 w 2783034"/>
              <a:gd name="connsiteY152" fmla="*/ 117073 h 3202835"/>
              <a:gd name="connsiteX153" fmla="*/ 2155610 w 2783034"/>
              <a:gd name="connsiteY153" fmla="*/ 112422 h 3202835"/>
              <a:gd name="connsiteX154" fmla="*/ 2153037 w 2783034"/>
              <a:gd name="connsiteY154" fmla="*/ 97478 h 3202835"/>
              <a:gd name="connsiteX155" fmla="*/ 2131859 w 2783034"/>
              <a:gd name="connsiteY155" fmla="*/ 95400 h 3202835"/>
              <a:gd name="connsiteX156" fmla="*/ 2110186 w 2783034"/>
              <a:gd name="connsiteY156" fmla="*/ 73233 h 3202835"/>
              <a:gd name="connsiteX157" fmla="*/ 2099399 w 2783034"/>
              <a:gd name="connsiteY157" fmla="*/ 76894 h 3202835"/>
              <a:gd name="connsiteX158" fmla="*/ 2103061 w 2783034"/>
              <a:gd name="connsiteY158" fmla="*/ 101140 h 3202835"/>
              <a:gd name="connsiteX159" fmla="*/ 2087523 w 2783034"/>
              <a:gd name="connsiteY159" fmla="*/ 118657 h 3202835"/>
              <a:gd name="connsiteX160" fmla="*/ 2086534 w 2783034"/>
              <a:gd name="connsiteY160" fmla="*/ 94905 h 3202835"/>
              <a:gd name="connsiteX161" fmla="*/ 2068523 w 2783034"/>
              <a:gd name="connsiteY161" fmla="*/ 77389 h 3202835"/>
              <a:gd name="connsiteX162" fmla="*/ 2046355 w 2783034"/>
              <a:gd name="connsiteY162" fmla="*/ 72738 h 3202835"/>
              <a:gd name="connsiteX163" fmla="*/ 2029927 w 2783034"/>
              <a:gd name="connsiteY163" fmla="*/ 81545 h 3202835"/>
              <a:gd name="connsiteX164" fmla="*/ 2033490 w 2783034"/>
              <a:gd name="connsiteY164" fmla="*/ 114500 h 3202835"/>
              <a:gd name="connsiteX165" fmla="*/ 2025276 w 2783034"/>
              <a:gd name="connsiteY165" fmla="*/ 130532 h 3202835"/>
              <a:gd name="connsiteX166" fmla="*/ 2013994 w 2783034"/>
              <a:gd name="connsiteY166" fmla="*/ 116578 h 3202835"/>
              <a:gd name="connsiteX167" fmla="*/ 1998952 w 2783034"/>
              <a:gd name="connsiteY167" fmla="*/ 107870 h 3202835"/>
              <a:gd name="connsiteX168" fmla="*/ 1987670 w 2783034"/>
              <a:gd name="connsiteY168" fmla="*/ 119151 h 3202835"/>
              <a:gd name="connsiteX169" fmla="*/ 1991232 w 2783034"/>
              <a:gd name="connsiteY169" fmla="*/ 129443 h 3202835"/>
              <a:gd name="connsiteX170" fmla="*/ 2022109 w 2783034"/>
              <a:gd name="connsiteY170" fmla="*/ 150028 h 3202835"/>
              <a:gd name="connsiteX171" fmla="*/ 2029432 w 2783034"/>
              <a:gd name="connsiteY171" fmla="*/ 173284 h 3202835"/>
              <a:gd name="connsiteX172" fmla="*/ 2022109 w 2783034"/>
              <a:gd name="connsiteY172" fmla="*/ 181597 h 3202835"/>
              <a:gd name="connsiteX173" fmla="*/ 2008749 w 2783034"/>
              <a:gd name="connsiteY173" fmla="*/ 167643 h 3202835"/>
              <a:gd name="connsiteX174" fmla="*/ 1992222 w 2783034"/>
              <a:gd name="connsiteY174" fmla="*/ 182587 h 3202835"/>
              <a:gd name="connsiteX175" fmla="*/ 1990738 w 2783034"/>
              <a:gd name="connsiteY175" fmla="*/ 197035 h 3202835"/>
              <a:gd name="connsiteX176" fmla="*/ 1998358 w 2783034"/>
              <a:gd name="connsiteY176" fmla="*/ 207327 h 3202835"/>
              <a:gd name="connsiteX177" fmla="*/ 1990144 w 2783034"/>
              <a:gd name="connsiteY177" fmla="*/ 216036 h 3202835"/>
              <a:gd name="connsiteX178" fmla="*/ 1965898 w 2783034"/>
              <a:gd name="connsiteY178" fmla="*/ 200103 h 3202835"/>
              <a:gd name="connsiteX179" fmla="*/ 1953033 w 2783034"/>
              <a:gd name="connsiteY179" fmla="*/ 201093 h 3202835"/>
              <a:gd name="connsiteX180" fmla="*/ 1939079 w 2783034"/>
              <a:gd name="connsiteY180" fmla="*/ 229495 h 3202835"/>
              <a:gd name="connsiteX181" fmla="*/ 1921068 w 2783034"/>
              <a:gd name="connsiteY181" fmla="*/ 237214 h 3202835"/>
              <a:gd name="connsiteX182" fmla="*/ 1921068 w 2783034"/>
              <a:gd name="connsiteY182" fmla="*/ 247506 h 3202835"/>
              <a:gd name="connsiteX183" fmla="*/ 1931855 w 2783034"/>
              <a:gd name="connsiteY183" fmla="*/ 255225 h 3202835"/>
              <a:gd name="connsiteX184" fmla="*/ 1906619 w 2783034"/>
              <a:gd name="connsiteY184" fmla="*/ 271752 h 3202835"/>
              <a:gd name="connsiteX185" fmla="*/ 1901077 w 2783034"/>
              <a:gd name="connsiteY185" fmla="*/ 291842 h 3202835"/>
              <a:gd name="connsiteX186" fmla="*/ 1921662 w 2783034"/>
              <a:gd name="connsiteY186" fmla="*/ 313514 h 3202835"/>
              <a:gd name="connsiteX187" fmla="*/ 1906223 w 2783034"/>
              <a:gd name="connsiteY187" fmla="*/ 329052 h 3202835"/>
              <a:gd name="connsiteX188" fmla="*/ 1926808 w 2783034"/>
              <a:gd name="connsiteY188" fmla="*/ 338849 h 3202835"/>
              <a:gd name="connsiteX189" fmla="*/ 1936110 w 2783034"/>
              <a:gd name="connsiteY189" fmla="*/ 348646 h 3202835"/>
              <a:gd name="connsiteX190" fmla="*/ 1924828 w 2783034"/>
              <a:gd name="connsiteY190" fmla="*/ 360522 h 3202835"/>
              <a:gd name="connsiteX191" fmla="*/ 1891280 w 2783034"/>
              <a:gd name="connsiteY191" fmla="*/ 357454 h 3202835"/>
              <a:gd name="connsiteX192" fmla="*/ 1882571 w 2783034"/>
              <a:gd name="connsiteY192" fmla="*/ 321827 h 3202835"/>
              <a:gd name="connsiteX193" fmla="*/ 1866638 w 2783034"/>
              <a:gd name="connsiteY193" fmla="*/ 317176 h 3202835"/>
              <a:gd name="connsiteX194" fmla="*/ 1881582 w 2783034"/>
              <a:gd name="connsiteY194" fmla="*/ 300748 h 3202835"/>
              <a:gd name="connsiteX195" fmla="*/ 1860403 w 2783034"/>
              <a:gd name="connsiteY195" fmla="*/ 289368 h 3202835"/>
              <a:gd name="connsiteX196" fmla="*/ 1837147 w 2783034"/>
              <a:gd name="connsiteY196" fmla="*/ 291941 h 3202835"/>
              <a:gd name="connsiteX197" fmla="*/ 1807260 w 2783034"/>
              <a:gd name="connsiteY197" fmla="*/ 289862 h 3202835"/>
              <a:gd name="connsiteX198" fmla="*/ 1765498 w 2783034"/>
              <a:gd name="connsiteY198" fmla="*/ 256908 h 3202835"/>
              <a:gd name="connsiteX199" fmla="*/ 1753128 w 2783034"/>
              <a:gd name="connsiteY199" fmla="*/ 256413 h 3202835"/>
              <a:gd name="connsiteX200" fmla="*/ 1739174 w 2783034"/>
              <a:gd name="connsiteY200" fmla="*/ 273435 h 3202835"/>
              <a:gd name="connsiteX201" fmla="*/ 1729871 w 2783034"/>
              <a:gd name="connsiteY201" fmla="*/ 255423 h 3202835"/>
              <a:gd name="connsiteX202" fmla="*/ 1708693 w 2783034"/>
              <a:gd name="connsiteY202" fmla="*/ 274523 h 3202835"/>
              <a:gd name="connsiteX203" fmla="*/ 1683953 w 2783034"/>
              <a:gd name="connsiteY203" fmla="*/ 280164 h 3202835"/>
              <a:gd name="connsiteX204" fmla="*/ 1682963 w 2783034"/>
              <a:gd name="connsiteY204" fmla="*/ 291545 h 3202835"/>
              <a:gd name="connsiteX205" fmla="*/ 1712355 w 2783034"/>
              <a:gd name="connsiteY205" fmla="*/ 326578 h 3202835"/>
              <a:gd name="connsiteX206" fmla="*/ 1733533 w 2783034"/>
              <a:gd name="connsiteY206" fmla="*/ 326083 h 3202835"/>
              <a:gd name="connsiteX207" fmla="*/ 1745409 w 2783034"/>
              <a:gd name="connsiteY207" fmla="*/ 339938 h 3202835"/>
              <a:gd name="connsiteX208" fmla="*/ 1776384 w 2783034"/>
              <a:gd name="connsiteY208" fmla="*/ 342016 h 3202835"/>
              <a:gd name="connsiteX209" fmla="*/ 1762925 w 2783034"/>
              <a:gd name="connsiteY209" fmla="*/ 367251 h 3202835"/>
              <a:gd name="connsiteX210" fmla="*/ 1763915 w 2783034"/>
              <a:gd name="connsiteY210" fmla="*/ 391002 h 3202835"/>
              <a:gd name="connsiteX211" fmla="*/ 1784994 w 2783034"/>
              <a:gd name="connsiteY211" fmla="*/ 419306 h 3202835"/>
              <a:gd name="connsiteX212" fmla="*/ 1781926 w 2783034"/>
              <a:gd name="connsiteY212" fmla="*/ 437911 h 3202835"/>
              <a:gd name="connsiteX213" fmla="*/ 1763915 w 2783034"/>
              <a:gd name="connsiteY213" fmla="*/ 424452 h 3202835"/>
              <a:gd name="connsiteX214" fmla="*/ 1745903 w 2783034"/>
              <a:gd name="connsiteY214" fmla="*/ 394070 h 3202835"/>
              <a:gd name="connsiteX215" fmla="*/ 1722152 w 2783034"/>
              <a:gd name="connsiteY215" fmla="*/ 384273 h 3202835"/>
              <a:gd name="connsiteX216" fmla="*/ 1708298 w 2783034"/>
              <a:gd name="connsiteY216" fmla="*/ 367251 h 3202835"/>
              <a:gd name="connsiteX217" fmla="*/ 1700974 w 2783034"/>
              <a:gd name="connsiteY217" fmla="*/ 390409 h 3202835"/>
              <a:gd name="connsiteX218" fmla="*/ 1680885 w 2783034"/>
              <a:gd name="connsiteY218" fmla="*/ 407430 h 3202835"/>
              <a:gd name="connsiteX219" fmla="*/ 1676234 w 2783034"/>
              <a:gd name="connsiteY219" fmla="*/ 374970 h 3202835"/>
              <a:gd name="connsiteX220" fmla="*/ 1656144 w 2783034"/>
              <a:gd name="connsiteY220" fmla="*/ 391992 h 3202835"/>
              <a:gd name="connsiteX221" fmla="*/ 1655649 w 2783034"/>
              <a:gd name="connsiteY221" fmla="*/ 405847 h 3202835"/>
              <a:gd name="connsiteX222" fmla="*/ 1631997 w 2783034"/>
              <a:gd name="connsiteY222" fmla="*/ 426530 h 3202835"/>
              <a:gd name="connsiteX223" fmla="*/ 1633581 w 2783034"/>
              <a:gd name="connsiteY223" fmla="*/ 448203 h 3202835"/>
              <a:gd name="connsiteX224" fmla="*/ 1661884 w 2783034"/>
              <a:gd name="connsiteY224" fmla="*/ 461068 h 3202835"/>
              <a:gd name="connsiteX225" fmla="*/ 1673760 w 2783034"/>
              <a:gd name="connsiteY225" fmla="*/ 486304 h 3202835"/>
              <a:gd name="connsiteX226" fmla="*/ 1652087 w 2783034"/>
              <a:gd name="connsiteY226" fmla="*/ 482642 h 3202835"/>
              <a:gd name="connsiteX227" fmla="*/ 1640211 w 2783034"/>
              <a:gd name="connsiteY227" fmla="*/ 470767 h 3202835"/>
              <a:gd name="connsiteX228" fmla="*/ 1621507 w 2783034"/>
              <a:gd name="connsiteY228" fmla="*/ 498080 h 3202835"/>
              <a:gd name="connsiteX229" fmla="*/ 1615372 w 2783034"/>
              <a:gd name="connsiteY229" fmla="*/ 519159 h 3202835"/>
              <a:gd name="connsiteX230" fmla="*/ 1585485 w 2783034"/>
              <a:gd name="connsiteY230" fmla="*/ 542812 h 3202835"/>
              <a:gd name="connsiteX231" fmla="*/ 1584990 w 2783034"/>
              <a:gd name="connsiteY231" fmla="*/ 528363 h 3202835"/>
              <a:gd name="connsiteX232" fmla="*/ 1605079 w 2783034"/>
              <a:gd name="connsiteY232" fmla="*/ 513914 h 3202835"/>
              <a:gd name="connsiteX233" fmla="*/ 1598350 w 2783034"/>
              <a:gd name="connsiteY233" fmla="*/ 494913 h 3202835"/>
              <a:gd name="connsiteX234" fmla="*/ 1617351 w 2783034"/>
              <a:gd name="connsiteY234" fmla="*/ 456714 h 3202835"/>
              <a:gd name="connsiteX235" fmla="*/ 1602407 w 2783034"/>
              <a:gd name="connsiteY235" fmla="*/ 379919 h 3202835"/>
              <a:gd name="connsiteX236" fmla="*/ 1582813 w 2783034"/>
              <a:gd name="connsiteY236" fmla="*/ 392289 h 3202835"/>
              <a:gd name="connsiteX237" fmla="*/ 1551936 w 2783034"/>
              <a:gd name="connsiteY237" fmla="*/ 441770 h 3202835"/>
              <a:gd name="connsiteX238" fmla="*/ 1551441 w 2783034"/>
              <a:gd name="connsiteY238" fmla="*/ 474725 h 3202835"/>
              <a:gd name="connsiteX239" fmla="*/ 1556093 w 2783034"/>
              <a:gd name="connsiteY239" fmla="*/ 488085 h 3202835"/>
              <a:gd name="connsiteX240" fmla="*/ 1535013 w 2783034"/>
              <a:gd name="connsiteY240" fmla="*/ 514904 h 3202835"/>
              <a:gd name="connsiteX241" fmla="*/ 1532441 w 2783034"/>
              <a:gd name="connsiteY241" fmla="*/ 489174 h 3202835"/>
              <a:gd name="connsiteX242" fmla="*/ 1545405 w 2783034"/>
              <a:gd name="connsiteY242" fmla="*/ 460771 h 3202835"/>
              <a:gd name="connsiteX243" fmla="*/ 1535607 w 2783034"/>
              <a:gd name="connsiteY243" fmla="*/ 423660 h 3202835"/>
              <a:gd name="connsiteX244" fmla="*/ 1521654 w 2783034"/>
              <a:gd name="connsiteY244" fmla="*/ 420592 h 3202835"/>
              <a:gd name="connsiteX245" fmla="*/ 1495329 w 2783034"/>
              <a:gd name="connsiteY245" fmla="*/ 437614 h 3202835"/>
              <a:gd name="connsiteX246" fmla="*/ 1477318 w 2783034"/>
              <a:gd name="connsiteY246" fmla="*/ 471657 h 3202835"/>
              <a:gd name="connsiteX247" fmla="*/ 1489194 w 2783034"/>
              <a:gd name="connsiteY247" fmla="*/ 497981 h 3202835"/>
              <a:gd name="connsiteX248" fmla="*/ 1487610 w 2783034"/>
              <a:gd name="connsiteY248" fmla="*/ 521732 h 3202835"/>
              <a:gd name="connsiteX249" fmla="*/ 1524820 w 2783034"/>
              <a:gd name="connsiteY249" fmla="*/ 548551 h 3202835"/>
              <a:gd name="connsiteX250" fmla="*/ 1535112 w 2783034"/>
              <a:gd name="connsiteY250" fmla="*/ 567057 h 3202835"/>
              <a:gd name="connsiteX251" fmla="*/ 1520169 w 2783034"/>
              <a:gd name="connsiteY251" fmla="*/ 595955 h 3202835"/>
              <a:gd name="connsiteX252" fmla="*/ 1508294 w 2783034"/>
              <a:gd name="connsiteY252" fmla="*/ 559338 h 3202835"/>
              <a:gd name="connsiteX253" fmla="*/ 1480980 w 2783034"/>
              <a:gd name="connsiteY253" fmla="*/ 546968 h 3202835"/>
              <a:gd name="connsiteX254" fmla="*/ 1462968 w 2783034"/>
              <a:gd name="connsiteY254" fmla="*/ 498971 h 3202835"/>
              <a:gd name="connsiteX255" fmla="*/ 1454656 w 2783034"/>
              <a:gd name="connsiteY255" fmla="*/ 493825 h 3202835"/>
              <a:gd name="connsiteX256" fmla="*/ 1419623 w 2783034"/>
              <a:gd name="connsiteY256" fmla="*/ 505700 h 3202835"/>
              <a:gd name="connsiteX257" fmla="*/ 1414972 w 2783034"/>
              <a:gd name="connsiteY257" fmla="*/ 522722 h 3202835"/>
              <a:gd name="connsiteX258" fmla="*/ 1450103 w 2783034"/>
              <a:gd name="connsiteY258" fmla="*/ 550036 h 3202835"/>
              <a:gd name="connsiteX259" fmla="*/ 1466531 w 2783034"/>
              <a:gd name="connsiteY259" fmla="*/ 552114 h 3202835"/>
              <a:gd name="connsiteX260" fmla="*/ 1475339 w 2783034"/>
              <a:gd name="connsiteY260" fmla="*/ 562406 h 3202835"/>
              <a:gd name="connsiteX261" fmla="*/ 1452083 w 2783034"/>
              <a:gd name="connsiteY261" fmla="*/ 558844 h 3202835"/>
              <a:gd name="connsiteX262" fmla="*/ 1428925 w 2783034"/>
              <a:gd name="connsiteY262" fmla="*/ 566563 h 3202835"/>
              <a:gd name="connsiteX263" fmla="*/ 1444364 w 2783034"/>
              <a:gd name="connsiteY263" fmla="*/ 592392 h 3202835"/>
              <a:gd name="connsiteX264" fmla="*/ 1418138 w 2783034"/>
              <a:gd name="connsiteY264" fmla="*/ 573787 h 3202835"/>
              <a:gd name="connsiteX265" fmla="*/ 1414972 w 2783034"/>
              <a:gd name="connsiteY265" fmla="*/ 542317 h 3202835"/>
              <a:gd name="connsiteX266" fmla="*/ 1404679 w 2783034"/>
              <a:gd name="connsiteY266" fmla="*/ 536082 h 3202835"/>
              <a:gd name="connsiteX267" fmla="*/ 1399138 w 2783034"/>
              <a:gd name="connsiteY267" fmla="*/ 514904 h 3202835"/>
              <a:gd name="connsiteX268" fmla="*/ 1383600 w 2783034"/>
              <a:gd name="connsiteY268" fmla="*/ 526780 h 3202835"/>
              <a:gd name="connsiteX269" fmla="*/ 1377366 w 2783034"/>
              <a:gd name="connsiteY269" fmla="*/ 560823 h 3202835"/>
              <a:gd name="connsiteX270" fmla="*/ 1389736 w 2783034"/>
              <a:gd name="connsiteY270" fmla="*/ 576261 h 3202835"/>
              <a:gd name="connsiteX271" fmla="*/ 1385085 w 2783034"/>
              <a:gd name="connsiteY271" fmla="*/ 606742 h 3202835"/>
              <a:gd name="connsiteX272" fmla="*/ 1363412 w 2783034"/>
              <a:gd name="connsiteY272" fmla="*/ 595361 h 3202835"/>
              <a:gd name="connsiteX273" fmla="*/ 1344312 w 2783034"/>
              <a:gd name="connsiteY273" fmla="*/ 601596 h 3202835"/>
              <a:gd name="connsiteX274" fmla="*/ 1318582 w 2783034"/>
              <a:gd name="connsiteY274" fmla="*/ 632472 h 3202835"/>
              <a:gd name="connsiteX275" fmla="*/ 1324816 w 2783034"/>
              <a:gd name="connsiteY275" fmla="*/ 635540 h 3202835"/>
              <a:gd name="connsiteX276" fmla="*/ 1342333 w 2783034"/>
              <a:gd name="connsiteY276" fmla="*/ 633066 h 3202835"/>
              <a:gd name="connsiteX277" fmla="*/ 1359354 w 2783034"/>
              <a:gd name="connsiteY277" fmla="*/ 653650 h 3202835"/>
              <a:gd name="connsiteX278" fmla="*/ 1337187 w 2783034"/>
              <a:gd name="connsiteY278" fmla="*/ 655728 h 3202835"/>
              <a:gd name="connsiteX279" fmla="*/ 1321155 w 2783034"/>
              <a:gd name="connsiteY279" fmla="*/ 666614 h 3202835"/>
              <a:gd name="connsiteX280" fmla="*/ 1336098 w 2783034"/>
              <a:gd name="connsiteY280" fmla="*/ 676906 h 3202835"/>
              <a:gd name="connsiteX281" fmla="*/ 1325806 w 2783034"/>
              <a:gd name="connsiteY281" fmla="*/ 689277 h 3202835"/>
              <a:gd name="connsiteX282" fmla="*/ 1306211 w 2783034"/>
              <a:gd name="connsiteY282" fmla="*/ 690266 h 3202835"/>
              <a:gd name="connsiteX283" fmla="*/ 1305617 w 2783034"/>
              <a:gd name="connsiteY283" fmla="*/ 704121 h 3202835"/>
              <a:gd name="connsiteX284" fmla="*/ 1312941 w 2783034"/>
              <a:gd name="connsiteY284" fmla="*/ 710356 h 3202835"/>
              <a:gd name="connsiteX285" fmla="*/ 1296909 w 2783034"/>
              <a:gd name="connsiteY285" fmla="*/ 713918 h 3202835"/>
              <a:gd name="connsiteX286" fmla="*/ 1285528 w 2783034"/>
              <a:gd name="connsiteY286" fmla="*/ 700064 h 3202835"/>
              <a:gd name="connsiteX287" fmla="*/ 1265933 w 2783034"/>
              <a:gd name="connsiteY287" fmla="*/ 705210 h 3202835"/>
              <a:gd name="connsiteX288" fmla="*/ 1248912 w 2783034"/>
              <a:gd name="connsiteY288" fmla="*/ 727872 h 3202835"/>
              <a:gd name="connsiteX289" fmla="*/ 1255641 w 2783034"/>
              <a:gd name="connsiteY289" fmla="*/ 740737 h 3202835"/>
              <a:gd name="connsiteX290" fmla="*/ 1247427 w 2783034"/>
              <a:gd name="connsiteY290" fmla="*/ 748951 h 3202835"/>
              <a:gd name="connsiteX291" fmla="*/ 1220608 w 2783034"/>
              <a:gd name="connsiteY291" fmla="*/ 751029 h 3202835"/>
              <a:gd name="connsiteX292" fmla="*/ 1207248 w 2783034"/>
              <a:gd name="connsiteY292" fmla="*/ 776265 h 3202835"/>
              <a:gd name="connsiteX293" fmla="*/ 1229416 w 2783034"/>
              <a:gd name="connsiteY293" fmla="*/ 783489 h 3202835"/>
              <a:gd name="connsiteX294" fmla="*/ 1288695 w 2783034"/>
              <a:gd name="connsiteY294" fmla="*/ 766468 h 3202835"/>
              <a:gd name="connsiteX295" fmla="*/ 1302649 w 2783034"/>
              <a:gd name="connsiteY295" fmla="*/ 775770 h 3202835"/>
              <a:gd name="connsiteX296" fmla="*/ 1327389 w 2783034"/>
              <a:gd name="connsiteY296" fmla="*/ 763400 h 3202835"/>
              <a:gd name="connsiteX297" fmla="*/ 1342333 w 2783034"/>
              <a:gd name="connsiteY297" fmla="*/ 762410 h 3202835"/>
              <a:gd name="connsiteX298" fmla="*/ 1342927 w 2783034"/>
              <a:gd name="connsiteY298" fmla="*/ 779927 h 3202835"/>
              <a:gd name="connsiteX299" fmla="*/ 1325905 w 2783034"/>
              <a:gd name="connsiteY299" fmla="*/ 799521 h 3202835"/>
              <a:gd name="connsiteX300" fmla="*/ 1320759 w 2783034"/>
              <a:gd name="connsiteY300" fmla="*/ 836138 h 3202835"/>
              <a:gd name="connsiteX301" fmla="*/ 1314524 w 2783034"/>
              <a:gd name="connsiteY301" fmla="*/ 843857 h 3202835"/>
              <a:gd name="connsiteX302" fmla="*/ 1303737 w 2783034"/>
              <a:gd name="connsiteY302" fmla="*/ 830992 h 3202835"/>
              <a:gd name="connsiteX303" fmla="*/ 1300669 w 2783034"/>
              <a:gd name="connsiteY303" fmla="*/ 812485 h 3202835"/>
              <a:gd name="connsiteX304" fmla="*/ 1278502 w 2783034"/>
              <a:gd name="connsiteY304" fmla="*/ 818621 h 3202835"/>
              <a:gd name="connsiteX305" fmla="*/ 1268705 w 2783034"/>
              <a:gd name="connsiteY305" fmla="*/ 806746 h 3202835"/>
              <a:gd name="connsiteX306" fmla="*/ 1241391 w 2783034"/>
              <a:gd name="connsiteY306" fmla="*/ 806152 h 3202835"/>
              <a:gd name="connsiteX307" fmla="*/ 1250099 w 2783034"/>
              <a:gd name="connsiteY307" fmla="*/ 815949 h 3202835"/>
              <a:gd name="connsiteX308" fmla="*/ 1241885 w 2783034"/>
              <a:gd name="connsiteY308" fmla="*/ 831387 h 3202835"/>
              <a:gd name="connsiteX309" fmla="*/ 1221796 w 2783034"/>
              <a:gd name="connsiteY309" fmla="*/ 819512 h 3202835"/>
              <a:gd name="connsiteX310" fmla="*/ 1206853 w 2783034"/>
              <a:gd name="connsiteY310" fmla="*/ 821095 h 3202835"/>
              <a:gd name="connsiteX311" fmla="*/ 1226942 w 2783034"/>
              <a:gd name="connsiteY311" fmla="*/ 836039 h 3202835"/>
              <a:gd name="connsiteX312" fmla="*/ 1235156 w 2783034"/>
              <a:gd name="connsiteY312" fmla="*/ 857118 h 3202835"/>
              <a:gd name="connsiteX313" fmla="*/ 1222786 w 2783034"/>
              <a:gd name="connsiteY313" fmla="*/ 857613 h 3202835"/>
              <a:gd name="connsiteX314" fmla="*/ 1214473 w 2783034"/>
              <a:gd name="connsiteY314" fmla="*/ 873051 h 3202835"/>
              <a:gd name="connsiteX315" fmla="*/ 1218629 w 2783034"/>
              <a:gd name="connsiteY315" fmla="*/ 892645 h 3202835"/>
              <a:gd name="connsiteX316" fmla="*/ 1213483 w 2783034"/>
              <a:gd name="connsiteY316" fmla="*/ 906500 h 3202835"/>
              <a:gd name="connsiteX317" fmla="*/ 1202102 w 2783034"/>
              <a:gd name="connsiteY317" fmla="*/ 887400 h 3202835"/>
              <a:gd name="connsiteX318" fmla="*/ 1202597 w 2783034"/>
              <a:gd name="connsiteY318" fmla="*/ 863154 h 3202835"/>
              <a:gd name="connsiteX319" fmla="*/ 1184091 w 2783034"/>
              <a:gd name="connsiteY319" fmla="*/ 838909 h 3202835"/>
              <a:gd name="connsiteX320" fmla="*/ 1165585 w 2783034"/>
              <a:gd name="connsiteY320" fmla="*/ 859097 h 3202835"/>
              <a:gd name="connsiteX321" fmla="*/ 1146287 w 2783034"/>
              <a:gd name="connsiteY321" fmla="*/ 863847 h 3202835"/>
              <a:gd name="connsiteX322" fmla="*/ 1136985 w 2783034"/>
              <a:gd name="connsiteY322" fmla="*/ 848409 h 3202835"/>
              <a:gd name="connsiteX323" fmla="*/ 1144308 w 2783034"/>
              <a:gd name="connsiteY323" fmla="*/ 837028 h 3202835"/>
              <a:gd name="connsiteX324" fmla="*/ 1128771 w 2783034"/>
              <a:gd name="connsiteY324" fmla="*/ 834950 h 3202835"/>
              <a:gd name="connsiteX325" fmla="*/ 1106999 w 2783034"/>
              <a:gd name="connsiteY325" fmla="*/ 858701 h 3202835"/>
              <a:gd name="connsiteX326" fmla="*/ 1125604 w 2783034"/>
              <a:gd name="connsiteY326" fmla="*/ 878395 h 3202835"/>
              <a:gd name="connsiteX327" fmla="*/ 1154501 w 2783034"/>
              <a:gd name="connsiteY327" fmla="*/ 877405 h 3202835"/>
              <a:gd name="connsiteX328" fmla="*/ 1178351 w 2783034"/>
              <a:gd name="connsiteY328" fmla="*/ 891854 h 3202835"/>
              <a:gd name="connsiteX329" fmla="*/ 1164892 w 2783034"/>
              <a:gd name="connsiteY329" fmla="*/ 912537 h 3202835"/>
              <a:gd name="connsiteX330" fmla="*/ 1115213 w 2783034"/>
              <a:gd name="connsiteY330" fmla="*/ 919761 h 3202835"/>
              <a:gd name="connsiteX331" fmla="*/ 1104921 w 2783034"/>
              <a:gd name="connsiteY331" fmla="*/ 910459 h 3202835"/>
              <a:gd name="connsiteX332" fmla="*/ 1085227 w 2783034"/>
              <a:gd name="connsiteY332" fmla="*/ 911448 h 3202835"/>
              <a:gd name="connsiteX333" fmla="*/ 1074836 w 2783034"/>
              <a:gd name="connsiteY333" fmla="*/ 936288 h 3202835"/>
              <a:gd name="connsiteX334" fmla="*/ 1091462 w 2783034"/>
              <a:gd name="connsiteY334" fmla="*/ 951726 h 3202835"/>
              <a:gd name="connsiteX335" fmla="*/ 1074836 w 2783034"/>
              <a:gd name="connsiteY335" fmla="*/ 974488 h 3202835"/>
              <a:gd name="connsiteX336" fmla="*/ 1094530 w 2783034"/>
              <a:gd name="connsiteY336" fmla="*/ 970331 h 3202835"/>
              <a:gd name="connsiteX337" fmla="*/ 1119369 w 2783034"/>
              <a:gd name="connsiteY337" fmla="*/ 941335 h 3202835"/>
              <a:gd name="connsiteX338" fmla="*/ 1141141 w 2783034"/>
              <a:gd name="connsiteY338" fmla="*/ 942325 h 3202835"/>
              <a:gd name="connsiteX339" fmla="*/ 1153512 w 2783034"/>
              <a:gd name="connsiteY339" fmla="*/ 959841 h 3202835"/>
              <a:gd name="connsiteX340" fmla="*/ 1117390 w 2783034"/>
              <a:gd name="connsiteY340" fmla="*/ 963998 h 3202835"/>
              <a:gd name="connsiteX341" fmla="*/ 1112145 w 2783034"/>
              <a:gd name="connsiteY341" fmla="*/ 990916 h 3202835"/>
              <a:gd name="connsiteX342" fmla="*/ 1125604 w 2783034"/>
              <a:gd name="connsiteY342" fmla="*/ 1010510 h 3202835"/>
              <a:gd name="connsiteX343" fmla="*/ 1154501 w 2783034"/>
              <a:gd name="connsiteY343" fmla="*/ 1028126 h 3202835"/>
              <a:gd name="connsiteX344" fmla="*/ 1153512 w 2783034"/>
              <a:gd name="connsiteY344" fmla="*/ 1048809 h 3202835"/>
              <a:gd name="connsiteX345" fmla="*/ 1133818 w 2783034"/>
              <a:gd name="connsiteY345" fmla="*/ 1033272 h 3202835"/>
              <a:gd name="connsiteX346" fmla="*/ 1117390 w 2783034"/>
              <a:gd name="connsiteY346" fmla="*/ 1035350 h 3202835"/>
              <a:gd name="connsiteX347" fmla="*/ 1096707 w 2783034"/>
              <a:gd name="connsiteY347" fmla="*/ 1008531 h 3202835"/>
              <a:gd name="connsiteX348" fmla="*/ 1084238 w 2783034"/>
              <a:gd name="connsiteY348" fmla="*/ 1010609 h 3202835"/>
              <a:gd name="connsiteX349" fmla="*/ 1067711 w 2783034"/>
              <a:gd name="connsiteY349" fmla="*/ 1028225 h 3202835"/>
              <a:gd name="connsiteX350" fmla="*/ 1086316 w 2783034"/>
              <a:gd name="connsiteY350" fmla="*/ 1042673 h 3202835"/>
              <a:gd name="connsiteX351" fmla="*/ 1061476 w 2783034"/>
              <a:gd name="connsiteY351" fmla="*/ 1044751 h 3202835"/>
              <a:gd name="connsiteX352" fmla="*/ 1037626 w 2783034"/>
              <a:gd name="connsiteY352" fmla="*/ 1062367 h 3202835"/>
              <a:gd name="connsiteX353" fmla="*/ 1037626 w 2783034"/>
              <a:gd name="connsiteY353" fmla="*/ 1078894 h 3202835"/>
              <a:gd name="connsiteX354" fmla="*/ 1063554 w 2783034"/>
              <a:gd name="connsiteY354" fmla="*/ 1090274 h 3202835"/>
              <a:gd name="connsiteX355" fmla="*/ 1085227 w 2783034"/>
              <a:gd name="connsiteY355" fmla="*/ 1075826 h 3202835"/>
              <a:gd name="connsiteX356" fmla="*/ 1099676 w 2783034"/>
              <a:gd name="connsiteY356" fmla="*/ 1090274 h 3202835"/>
              <a:gd name="connsiteX357" fmla="*/ 1122437 w 2783034"/>
              <a:gd name="connsiteY357" fmla="*/ 1083050 h 3202835"/>
              <a:gd name="connsiteX358" fmla="*/ 1129761 w 2783034"/>
              <a:gd name="connsiteY358" fmla="*/ 1104723 h 3202835"/>
              <a:gd name="connsiteX359" fmla="*/ 1146188 w 2783034"/>
              <a:gd name="connsiteY359" fmla="*/ 1114025 h 3202835"/>
              <a:gd name="connsiteX360" fmla="*/ 1146188 w 2783034"/>
              <a:gd name="connsiteY360" fmla="*/ 1129464 h 3202835"/>
              <a:gd name="connsiteX361" fmla="*/ 1111155 w 2783034"/>
              <a:gd name="connsiteY361" fmla="*/ 1106702 h 3202835"/>
              <a:gd name="connsiteX362" fmla="*/ 1083248 w 2783034"/>
              <a:gd name="connsiteY362" fmla="*/ 1106702 h 3202835"/>
              <a:gd name="connsiteX363" fmla="*/ 1069789 w 2783034"/>
              <a:gd name="connsiteY363" fmla="*/ 1115015 h 3202835"/>
              <a:gd name="connsiteX364" fmla="*/ 1031490 w 2783034"/>
              <a:gd name="connsiteY364" fmla="*/ 1121250 h 3202835"/>
              <a:gd name="connsiteX365" fmla="*/ 1031490 w 2783034"/>
              <a:gd name="connsiteY365" fmla="*/ 1141933 h 3202835"/>
              <a:gd name="connsiteX366" fmla="*/ 1009818 w 2783034"/>
              <a:gd name="connsiteY366" fmla="*/ 1153314 h 3202835"/>
              <a:gd name="connsiteX367" fmla="*/ 1000515 w 2783034"/>
              <a:gd name="connsiteY367" fmla="*/ 1145001 h 3202835"/>
              <a:gd name="connsiteX368" fmla="*/ 967362 w 2783034"/>
              <a:gd name="connsiteY368" fmla="*/ 1162517 h 3202835"/>
              <a:gd name="connsiteX369" fmla="*/ 948757 w 2783034"/>
              <a:gd name="connsiteY369" fmla="*/ 1163606 h 3202835"/>
              <a:gd name="connsiteX370" fmla="*/ 945393 w 2783034"/>
              <a:gd name="connsiteY370" fmla="*/ 1176471 h 3202835"/>
              <a:gd name="connsiteX371" fmla="*/ 966076 w 2783034"/>
              <a:gd name="connsiteY371" fmla="*/ 1185279 h 3202835"/>
              <a:gd name="connsiteX372" fmla="*/ 981514 w 2783034"/>
              <a:gd name="connsiteY372" fmla="*/ 1204379 h 3202835"/>
              <a:gd name="connsiteX373" fmla="*/ 963206 w 2783034"/>
              <a:gd name="connsiteY373" fmla="*/ 1211207 h 3202835"/>
              <a:gd name="connsiteX374" fmla="*/ 952914 w 2783034"/>
              <a:gd name="connsiteY374" fmla="*/ 1205962 h 3202835"/>
              <a:gd name="connsiteX375" fmla="*/ 945689 w 2783034"/>
              <a:gd name="connsiteY375" fmla="*/ 1212197 h 3202835"/>
              <a:gd name="connsiteX376" fmla="*/ 962216 w 2783034"/>
              <a:gd name="connsiteY376" fmla="*/ 1227734 h 3202835"/>
              <a:gd name="connsiteX377" fmla="*/ 955982 w 2783034"/>
              <a:gd name="connsiteY377" fmla="*/ 1238026 h 3202835"/>
              <a:gd name="connsiteX378" fmla="*/ 931142 w 2783034"/>
              <a:gd name="connsiteY378" fmla="*/ 1233969 h 3202835"/>
              <a:gd name="connsiteX379" fmla="*/ 928074 w 2783034"/>
              <a:gd name="connsiteY379" fmla="*/ 1226744 h 3202835"/>
              <a:gd name="connsiteX380" fmla="*/ 919860 w 2783034"/>
              <a:gd name="connsiteY380" fmla="*/ 1235057 h 3202835"/>
              <a:gd name="connsiteX381" fmla="*/ 937377 w 2783034"/>
              <a:gd name="connsiteY381" fmla="*/ 1249506 h 3202835"/>
              <a:gd name="connsiteX382" fmla="*/ 925996 w 2783034"/>
              <a:gd name="connsiteY382" fmla="*/ 1258808 h 3202835"/>
              <a:gd name="connsiteX383" fmla="*/ 929064 w 2783034"/>
              <a:gd name="connsiteY383" fmla="*/ 1274345 h 3202835"/>
              <a:gd name="connsiteX384" fmla="*/ 943512 w 2783034"/>
              <a:gd name="connsiteY384" fmla="*/ 1274345 h 3202835"/>
              <a:gd name="connsiteX385" fmla="*/ 929064 w 2783034"/>
              <a:gd name="connsiteY385" fmla="*/ 1283747 h 3202835"/>
              <a:gd name="connsiteX386" fmla="*/ 912537 w 2783034"/>
              <a:gd name="connsiteY386" fmla="*/ 1286815 h 3202835"/>
              <a:gd name="connsiteX387" fmla="*/ 903234 w 2783034"/>
              <a:gd name="connsiteY387" fmla="*/ 1277512 h 3202835"/>
              <a:gd name="connsiteX388" fmla="*/ 903234 w 2783034"/>
              <a:gd name="connsiteY388" fmla="*/ 1293049 h 3202835"/>
              <a:gd name="connsiteX389" fmla="*/ 894921 w 2783034"/>
              <a:gd name="connsiteY389" fmla="*/ 1307498 h 3202835"/>
              <a:gd name="connsiteX390" fmla="*/ 909370 w 2783034"/>
              <a:gd name="connsiteY390" fmla="*/ 1313733 h 3202835"/>
              <a:gd name="connsiteX391" fmla="*/ 945590 w 2783034"/>
              <a:gd name="connsiteY391" fmla="*/ 1326103 h 3202835"/>
              <a:gd name="connsiteX392" fmla="*/ 950737 w 2783034"/>
              <a:gd name="connsiteY392" fmla="*/ 1342630 h 3202835"/>
              <a:gd name="connsiteX393" fmla="*/ 965185 w 2783034"/>
              <a:gd name="connsiteY393" fmla="*/ 1346786 h 3202835"/>
              <a:gd name="connsiteX394" fmla="*/ 985769 w 2783034"/>
              <a:gd name="connsiteY394" fmla="*/ 1337484 h 3202835"/>
              <a:gd name="connsiteX395" fmla="*/ 969342 w 2783034"/>
              <a:gd name="connsiteY395" fmla="*/ 1353021 h 3202835"/>
              <a:gd name="connsiteX396" fmla="*/ 969342 w 2783034"/>
              <a:gd name="connsiteY396" fmla="*/ 1365490 h 3202835"/>
              <a:gd name="connsiteX397" fmla="*/ 946580 w 2783034"/>
              <a:gd name="connsiteY397" fmla="*/ 1365490 h 3202835"/>
              <a:gd name="connsiteX398" fmla="*/ 936288 w 2783034"/>
              <a:gd name="connsiteY398" fmla="*/ 1355198 h 3202835"/>
              <a:gd name="connsiteX399" fmla="*/ 899078 w 2783034"/>
              <a:gd name="connsiteY399" fmla="*/ 1356188 h 3202835"/>
              <a:gd name="connsiteX400" fmla="*/ 873249 w 2783034"/>
              <a:gd name="connsiteY400" fmla="*/ 1380038 h 3202835"/>
              <a:gd name="connsiteX401" fmla="*/ 881463 w 2783034"/>
              <a:gd name="connsiteY401" fmla="*/ 1388351 h 3202835"/>
              <a:gd name="connsiteX402" fmla="*/ 908381 w 2783034"/>
              <a:gd name="connsiteY402" fmla="*/ 1389340 h 3202835"/>
              <a:gd name="connsiteX403" fmla="*/ 910459 w 2783034"/>
              <a:gd name="connsiteY403" fmla="*/ 1406956 h 3202835"/>
              <a:gd name="connsiteX404" fmla="*/ 923917 w 2783034"/>
              <a:gd name="connsiteY404" fmla="*/ 1419326 h 3202835"/>
              <a:gd name="connsiteX405" fmla="*/ 922928 w 2783034"/>
              <a:gd name="connsiteY405" fmla="*/ 1440009 h 3202835"/>
              <a:gd name="connsiteX406" fmla="*/ 907391 w 2783034"/>
              <a:gd name="connsiteY406" fmla="*/ 1423482 h 3202835"/>
              <a:gd name="connsiteX407" fmla="*/ 895020 w 2783034"/>
              <a:gd name="connsiteY407" fmla="*/ 1423482 h 3202835"/>
              <a:gd name="connsiteX408" fmla="*/ 882650 w 2783034"/>
              <a:gd name="connsiteY408" fmla="*/ 1439020 h 3202835"/>
              <a:gd name="connsiteX409" fmla="*/ 883640 w 2783034"/>
              <a:gd name="connsiteY409" fmla="*/ 1456536 h 3202835"/>
              <a:gd name="connsiteX410" fmla="*/ 876415 w 2783034"/>
              <a:gd name="connsiteY410" fmla="*/ 1460692 h 3202835"/>
              <a:gd name="connsiteX411" fmla="*/ 888786 w 2783034"/>
              <a:gd name="connsiteY411" fmla="*/ 1475141 h 3202835"/>
              <a:gd name="connsiteX412" fmla="*/ 891854 w 2783034"/>
              <a:gd name="connsiteY412" fmla="*/ 1492657 h 3202835"/>
              <a:gd name="connsiteX413" fmla="*/ 880473 w 2783034"/>
              <a:gd name="connsiteY413" fmla="*/ 1492657 h 3202835"/>
              <a:gd name="connsiteX414" fmla="*/ 865925 w 2783034"/>
              <a:gd name="connsiteY414" fmla="*/ 1479198 h 3202835"/>
              <a:gd name="connsiteX415" fmla="*/ 856623 w 2783034"/>
              <a:gd name="connsiteY415" fmla="*/ 1486423 h 3202835"/>
              <a:gd name="connsiteX416" fmla="*/ 857613 w 2783034"/>
              <a:gd name="connsiteY416" fmla="*/ 1508096 h 3202835"/>
              <a:gd name="connsiteX417" fmla="*/ 880374 w 2783034"/>
              <a:gd name="connsiteY417" fmla="*/ 1514330 h 3202835"/>
              <a:gd name="connsiteX418" fmla="*/ 884431 w 2783034"/>
              <a:gd name="connsiteY418" fmla="*/ 1525711 h 3202835"/>
              <a:gd name="connsiteX419" fmla="*/ 882452 w 2783034"/>
              <a:gd name="connsiteY419" fmla="*/ 1540160 h 3202835"/>
              <a:gd name="connsiteX420" fmla="*/ 852466 w 2783034"/>
              <a:gd name="connsiteY420" fmla="*/ 1520466 h 3202835"/>
              <a:gd name="connsiteX421" fmla="*/ 839997 w 2783034"/>
              <a:gd name="connsiteY421" fmla="*/ 1527690 h 3202835"/>
              <a:gd name="connsiteX422" fmla="*/ 839007 w 2783034"/>
              <a:gd name="connsiteY422" fmla="*/ 1549462 h 3202835"/>
              <a:gd name="connsiteX423" fmla="*/ 847320 w 2783034"/>
              <a:gd name="connsiteY423" fmla="*/ 1551541 h 3202835"/>
              <a:gd name="connsiteX424" fmla="*/ 846331 w 2783034"/>
              <a:gd name="connsiteY424" fmla="*/ 1575292 h 3202835"/>
              <a:gd name="connsiteX425" fmla="*/ 856623 w 2783034"/>
              <a:gd name="connsiteY425" fmla="*/ 1598053 h 3202835"/>
              <a:gd name="connsiteX426" fmla="*/ 872160 w 2783034"/>
              <a:gd name="connsiteY426" fmla="*/ 1597063 h 3202835"/>
              <a:gd name="connsiteX427" fmla="*/ 883541 w 2783034"/>
              <a:gd name="connsiteY427" fmla="*/ 1576380 h 3202835"/>
              <a:gd name="connsiteX428" fmla="*/ 895911 w 2783034"/>
              <a:gd name="connsiteY428" fmla="*/ 1576380 h 3202835"/>
              <a:gd name="connsiteX429" fmla="*/ 884530 w 2783034"/>
              <a:gd name="connsiteY429" fmla="*/ 1607356 h 3202835"/>
              <a:gd name="connsiteX430" fmla="*/ 868004 w 2783034"/>
              <a:gd name="connsiteY430" fmla="*/ 1610522 h 3202835"/>
              <a:gd name="connsiteX431" fmla="*/ 845242 w 2783034"/>
              <a:gd name="connsiteY431" fmla="*/ 1635362 h 3202835"/>
              <a:gd name="connsiteX432" fmla="*/ 825647 w 2783034"/>
              <a:gd name="connsiteY432" fmla="*/ 1635362 h 3202835"/>
              <a:gd name="connsiteX433" fmla="*/ 809121 w 2783034"/>
              <a:gd name="connsiteY433" fmla="*/ 1642586 h 3202835"/>
              <a:gd name="connsiteX434" fmla="*/ 808131 w 2783034"/>
              <a:gd name="connsiteY434" fmla="*/ 1655056 h 3202835"/>
              <a:gd name="connsiteX435" fmla="*/ 786359 w 2783034"/>
              <a:gd name="connsiteY435" fmla="*/ 1664358 h 3202835"/>
              <a:gd name="connsiteX436" fmla="*/ 768744 w 2783034"/>
              <a:gd name="connsiteY436" fmla="*/ 1679895 h 3202835"/>
              <a:gd name="connsiteX437" fmla="*/ 787349 w 2783034"/>
              <a:gd name="connsiteY437" fmla="*/ 1689198 h 3202835"/>
              <a:gd name="connsiteX438" fmla="*/ 781114 w 2783034"/>
              <a:gd name="connsiteY438" fmla="*/ 1700579 h 3202835"/>
              <a:gd name="connsiteX439" fmla="*/ 746972 w 2783034"/>
              <a:gd name="connsiteY439" fmla="*/ 1703646 h 3202835"/>
              <a:gd name="connsiteX440" fmla="*/ 731435 w 2783034"/>
              <a:gd name="connsiteY440" fmla="*/ 1725319 h 3202835"/>
              <a:gd name="connsiteX441" fmla="*/ 733513 w 2783034"/>
              <a:gd name="connsiteY441" fmla="*/ 1735710 h 3202835"/>
              <a:gd name="connsiteX442" fmla="*/ 760332 w 2783034"/>
              <a:gd name="connsiteY442" fmla="*/ 1743924 h 3202835"/>
              <a:gd name="connsiteX443" fmla="*/ 739649 w 2783034"/>
              <a:gd name="connsiteY443" fmla="*/ 1754216 h 3202835"/>
              <a:gd name="connsiteX444" fmla="*/ 729357 w 2783034"/>
              <a:gd name="connsiteY444" fmla="*/ 1776978 h 3202835"/>
              <a:gd name="connsiteX445" fmla="*/ 708673 w 2783034"/>
              <a:gd name="connsiteY445" fmla="*/ 1777968 h 3202835"/>
              <a:gd name="connsiteX446" fmla="*/ 704616 w 2783034"/>
              <a:gd name="connsiteY446" fmla="*/ 1757284 h 3202835"/>
              <a:gd name="connsiteX447" fmla="*/ 691157 w 2783034"/>
              <a:gd name="connsiteY447" fmla="*/ 1749070 h 3202835"/>
              <a:gd name="connsiteX448" fmla="*/ 682943 w 2783034"/>
              <a:gd name="connsiteY448" fmla="*/ 1761441 h 3202835"/>
              <a:gd name="connsiteX449" fmla="*/ 665328 w 2783034"/>
              <a:gd name="connsiteY449" fmla="*/ 1761441 h 3202835"/>
              <a:gd name="connsiteX450" fmla="*/ 671562 w 2783034"/>
              <a:gd name="connsiteY450" fmla="*/ 1776978 h 3202835"/>
              <a:gd name="connsiteX451" fmla="*/ 659192 w 2783034"/>
              <a:gd name="connsiteY451" fmla="*/ 1788359 h 3202835"/>
              <a:gd name="connsiteX452" fmla="*/ 656025 w 2783034"/>
              <a:gd name="connsiteY452" fmla="*/ 1803896 h 3202835"/>
              <a:gd name="connsiteX453" fmla="*/ 663348 w 2783034"/>
              <a:gd name="connsiteY453" fmla="*/ 1817355 h 3202835"/>
              <a:gd name="connsiteX454" fmla="*/ 632274 w 2783034"/>
              <a:gd name="connsiteY454" fmla="*/ 1817355 h 3202835"/>
              <a:gd name="connsiteX455" fmla="*/ 618815 w 2783034"/>
              <a:gd name="connsiteY455" fmla="*/ 1824579 h 3202835"/>
              <a:gd name="connsiteX456" fmla="*/ 620992 w 2783034"/>
              <a:gd name="connsiteY456" fmla="*/ 1852487 h 3202835"/>
              <a:gd name="connsiteX457" fmla="*/ 597142 w 2783034"/>
              <a:gd name="connsiteY457" fmla="*/ 1868024 h 3202835"/>
              <a:gd name="connsiteX458" fmla="*/ 600309 w 2783034"/>
              <a:gd name="connsiteY458" fmla="*/ 1877326 h 3202835"/>
              <a:gd name="connsiteX459" fmla="*/ 596152 w 2783034"/>
              <a:gd name="connsiteY459" fmla="*/ 1905234 h 3202835"/>
              <a:gd name="connsiteX460" fmla="*/ 578537 w 2783034"/>
              <a:gd name="connsiteY460" fmla="*/ 1919682 h 3202835"/>
              <a:gd name="connsiteX461" fmla="*/ 554786 w 2783034"/>
              <a:gd name="connsiteY461" fmla="*/ 1942444 h 3202835"/>
              <a:gd name="connsiteX462" fmla="*/ 562010 w 2783034"/>
              <a:gd name="connsiteY462" fmla="*/ 1952835 h 3202835"/>
              <a:gd name="connsiteX463" fmla="*/ 588829 w 2783034"/>
              <a:gd name="connsiteY463" fmla="*/ 1935220 h 3202835"/>
              <a:gd name="connsiteX464" fmla="*/ 603278 w 2783034"/>
              <a:gd name="connsiteY464" fmla="*/ 1936308 h 3202835"/>
              <a:gd name="connsiteX465" fmla="*/ 601200 w 2783034"/>
              <a:gd name="connsiteY465" fmla="*/ 1951746 h 3202835"/>
              <a:gd name="connsiteX466" fmla="*/ 583683 w 2783034"/>
              <a:gd name="connsiteY466" fmla="*/ 1958971 h 3202835"/>
              <a:gd name="connsiteX467" fmla="*/ 581605 w 2783034"/>
              <a:gd name="connsiteY467" fmla="*/ 1985790 h 3202835"/>
              <a:gd name="connsiteX468" fmla="*/ 597043 w 2783034"/>
              <a:gd name="connsiteY468" fmla="*/ 2006473 h 3202835"/>
              <a:gd name="connsiteX469" fmla="*/ 625940 w 2783034"/>
              <a:gd name="connsiteY469" fmla="*/ 1989946 h 3202835"/>
              <a:gd name="connsiteX470" fmla="*/ 657015 w 2783034"/>
              <a:gd name="connsiteY470" fmla="*/ 1985790 h 3202835"/>
              <a:gd name="connsiteX471" fmla="*/ 698381 w 2783034"/>
              <a:gd name="connsiteY471" fmla="*/ 1945512 h 3202835"/>
              <a:gd name="connsiteX472" fmla="*/ 698381 w 2783034"/>
              <a:gd name="connsiteY472" fmla="*/ 1926907 h 3202835"/>
              <a:gd name="connsiteX473" fmla="*/ 676708 w 2783034"/>
              <a:gd name="connsiteY473" fmla="*/ 1933141 h 3202835"/>
              <a:gd name="connsiteX474" fmla="*/ 695412 w 2783034"/>
              <a:gd name="connsiteY474" fmla="*/ 1908302 h 3202835"/>
              <a:gd name="connsiteX475" fmla="*/ 700558 w 2783034"/>
              <a:gd name="connsiteY475" fmla="*/ 1879404 h 3202835"/>
              <a:gd name="connsiteX476" fmla="*/ 709960 w 2783034"/>
              <a:gd name="connsiteY476" fmla="*/ 1877326 h 3202835"/>
              <a:gd name="connsiteX477" fmla="*/ 722330 w 2783034"/>
              <a:gd name="connsiteY477" fmla="*/ 1865946 h 3202835"/>
              <a:gd name="connsiteX478" fmla="*/ 746081 w 2783034"/>
              <a:gd name="connsiteY478" fmla="*/ 1870102 h 3202835"/>
              <a:gd name="connsiteX479" fmla="*/ 760530 w 2783034"/>
              <a:gd name="connsiteY479" fmla="*/ 1869112 h 3202835"/>
              <a:gd name="connsiteX480" fmla="*/ 722330 w 2783034"/>
              <a:gd name="connsiteY480" fmla="*/ 1893853 h 3202835"/>
              <a:gd name="connsiteX481" fmla="*/ 721242 w 2783034"/>
              <a:gd name="connsiteY481" fmla="*/ 1911469 h 3202835"/>
              <a:gd name="connsiteX482" fmla="*/ 758452 w 2783034"/>
              <a:gd name="connsiteY482" fmla="*/ 1922849 h 3202835"/>
              <a:gd name="connsiteX483" fmla="*/ 746081 w 2783034"/>
              <a:gd name="connsiteY483" fmla="*/ 1939376 h 3202835"/>
              <a:gd name="connsiteX484" fmla="*/ 726388 w 2783034"/>
              <a:gd name="connsiteY484" fmla="*/ 1941454 h 3202835"/>
              <a:gd name="connsiteX485" fmla="*/ 688188 w 2783034"/>
              <a:gd name="connsiteY485" fmla="*/ 1981831 h 3202835"/>
              <a:gd name="connsiteX486" fmla="*/ 711939 w 2783034"/>
              <a:gd name="connsiteY486" fmla="*/ 1994202 h 3202835"/>
              <a:gd name="connsiteX487" fmla="*/ 698480 w 2783034"/>
              <a:gd name="connsiteY487" fmla="*/ 2011817 h 3202835"/>
              <a:gd name="connsiteX488" fmla="*/ 699470 w 2783034"/>
              <a:gd name="connsiteY488" fmla="*/ 2036558 h 3202835"/>
              <a:gd name="connsiteX489" fmla="*/ 675719 w 2783034"/>
              <a:gd name="connsiteY489" fmla="*/ 2034479 h 3202835"/>
              <a:gd name="connsiteX490" fmla="*/ 656025 w 2783034"/>
              <a:gd name="connsiteY490" fmla="*/ 2014885 h 3202835"/>
              <a:gd name="connsiteX491" fmla="*/ 628118 w 2783034"/>
              <a:gd name="connsiteY491" fmla="*/ 2015874 h 3202835"/>
              <a:gd name="connsiteX492" fmla="*/ 611690 w 2783034"/>
              <a:gd name="connsiteY492" fmla="*/ 2029333 h 3202835"/>
              <a:gd name="connsiteX493" fmla="*/ 610601 w 2783034"/>
              <a:gd name="connsiteY493" fmla="*/ 2052095 h 3202835"/>
              <a:gd name="connsiteX494" fmla="*/ 588928 w 2783034"/>
              <a:gd name="connsiteY494" fmla="*/ 2064465 h 3202835"/>
              <a:gd name="connsiteX495" fmla="*/ 568245 w 2783034"/>
              <a:gd name="connsiteY495" fmla="*/ 2075846 h 3202835"/>
              <a:gd name="connsiteX496" fmla="*/ 583782 w 2783034"/>
              <a:gd name="connsiteY496" fmla="*/ 2058231 h 3202835"/>
              <a:gd name="connsiteX497" fmla="*/ 595163 w 2783034"/>
              <a:gd name="connsiteY497" fmla="*/ 2049918 h 3202835"/>
              <a:gd name="connsiteX498" fmla="*/ 578636 w 2783034"/>
              <a:gd name="connsiteY498" fmla="*/ 2028245 h 3202835"/>
              <a:gd name="connsiteX499" fmla="*/ 578636 w 2783034"/>
              <a:gd name="connsiteY499" fmla="*/ 2003405 h 3202835"/>
              <a:gd name="connsiteX500" fmla="*/ 560031 w 2783034"/>
              <a:gd name="connsiteY500" fmla="*/ 1976586 h 3202835"/>
              <a:gd name="connsiteX501" fmla="*/ 541426 w 2783034"/>
              <a:gd name="connsiteY501" fmla="*/ 1976586 h 3202835"/>
              <a:gd name="connsiteX502" fmla="*/ 531134 w 2783034"/>
              <a:gd name="connsiteY502" fmla="*/ 1995191 h 3202835"/>
              <a:gd name="connsiteX503" fmla="*/ 505205 w 2783034"/>
              <a:gd name="connsiteY503" fmla="*/ 1998259 h 3202835"/>
              <a:gd name="connsiteX504" fmla="*/ 505205 w 2783034"/>
              <a:gd name="connsiteY504" fmla="*/ 2010629 h 3202835"/>
              <a:gd name="connsiteX505" fmla="*/ 538358 w 2783034"/>
              <a:gd name="connsiteY505" fmla="*/ 2010629 h 3202835"/>
              <a:gd name="connsiteX506" fmla="*/ 504216 w 2783034"/>
              <a:gd name="connsiteY506" fmla="*/ 2041605 h 3202835"/>
              <a:gd name="connsiteX507" fmla="*/ 481454 w 2783034"/>
              <a:gd name="connsiteY507" fmla="*/ 2031313 h 3202835"/>
              <a:gd name="connsiteX508" fmla="*/ 461860 w 2783034"/>
              <a:gd name="connsiteY508" fmla="*/ 2034380 h 3202835"/>
              <a:gd name="connsiteX509" fmla="*/ 436031 w 2783034"/>
              <a:gd name="connsiteY509" fmla="*/ 2058131 h 3202835"/>
              <a:gd name="connsiteX510" fmla="*/ 450479 w 2783034"/>
              <a:gd name="connsiteY510" fmla="*/ 2061199 h 3202835"/>
              <a:gd name="connsiteX511" fmla="*/ 463938 w 2783034"/>
              <a:gd name="connsiteY511" fmla="*/ 2054965 h 3202835"/>
              <a:gd name="connsiteX512" fmla="*/ 471162 w 2783034"/>
              <a:gd name="connsiteY512" fmla="*/ 2062189 h 3202835"/>
              <a:gd name="connsiteX513" fmla="*/ 443255 w 2783034"/>
              <a:gd name="connsiteY513" fmla="*/ 2079804 h 3202835"/>
              <a:gd name="connsiteX514" fmla="*/ 430885 w 2783034"/>
              <a:gd name="connsiteY514" fmla="*/ 2095342 h 3202835"/>
              <a:gd name="connsiteX515" fmla="*/ 418415 w 2783034"/>
              <a:gd name="connsiteY515" fmla="*/ 2082971 h 3202835"/>
              <a:gd name="connsiteX516" fmla="*/ 399810 w 2783034"/>
              <a:gd name="connsiteY516" fmla="*/ 2082971 h 3202835"/>
              <a:gd name="connsiteX517" fmla="*/ 396742 w 2783034"/>
              <a:gd name="connsiteY517" fmla="*/ 2095342 h 3202835"/>
              <a:gd name="connsiteX518" fmla="*/ 426728 w 2783034"/>
              <a:gd name="connsiteY518" fmla="*/ 2112858 h 3202835"/>
              <a:gd name="connsiteX519" fmla="*/ 461860 w 2783034"/>
              <a:gd name="connsiteY519" fmla="*/ 2112858 h 3202835"/>
              <a:gd name="connsiteX520" fmla="*/ 454636 w 2783034"/>
              <a:gd name="connsiteY520" fmla="*/ 2131463 h 3202835"/>
              <a:gd name="connsiteX521" fmla="*/ 470173 w 2783034"/>
              <a:gd name="connsiteY521" fmla="*/ 2137698 h 3202835"/>
              <a:gd name="connsiteX522" fmla="*/ 469183 w 2783034"/>
              <a:gd name="connsiteY522" fmla="*/ 2154225 h 3202835"/>
              <a:gd name="connsiteX523" fmla="*/ 438109 w 2783034"/>
              <a:gd name="connsiteY523" fmla="*/ 2144823 h 3202835"/>
              <a:gd name="connsiteX524" fmla="*/ 432963 w 2783034"/>
              <a:gd name="connsiteY524" fmla="*/ 2126218 h 3202835"/>
              <a:gd name="connsiteX525" fmla="*/ 409212 w 2783034"/>
              <a:gd name="connsiteY525" fmla="*/ 2126218 h 3202835"/>
              <a:gd name="connsiteX526" fmla="*/ 385461 w 2783034"/>
              <a:gd name="connsiteY526" fmla="*/ 2105535 h 3202835"/>
              <a:gd name="connsiteX527" fmla="*/ 380215 w 2783034"/>
              <a:gd name="connsiteY527" fmla="*/ 2089008 h 3202835"/>
              <a:gd name="connsiteX528" fmla="*/ 370913 w 2783034"/>
              <a:gd name="connsiteY528" fmla="*/ 2090097 h 3202835"/>
              <a:gd name="connsiteX529" fmla="*/ 366756 w 2783034"/>
              <a:gd name="connsiteY529" fmla="*/ 2110780 h 3202835"/>
              <a:gd name="connsiteX530" fmla="*/ 390508 w 2783034"/>
              <a:gd name="connsiteY530" fmla="*/ 2142844 h 3202835"/>
              <a:gd name="connsiteX531" fmla="*/ 415347 w 2783034"/>
              <a:gd name="connsiteY531" fmla="*/ 2161449 h 3202835"/>
              <a:gd name="connsiteX532" fmla="*/ 437020 w 2783034"/>
              <a:gd name="connsiteY532" fmla="*/ 2164517 h 3202835"/>
              <a:gd name="connsiteX533" fmla="*/ 448401 w 2783034"/>
              <a:gd name="connsiteY533" fmla="*/ 2176887 h 3202835"/>
              <a:gd name="connsiteX534" fmla="*/ 425640 w 2783034"/>
              <a:gd name="connsiteY534" fmla="*/ 2177877 h 3202835"/>
              <a:gd name="connsiteX535" fmla="*/ 388429 w 2783034"/>
              <a:gd name="connsiteY535" fmla="*/ 2163428 h 3202835"/>
              <a:gd name="connsiteX536" fmla="*/ 353199 w 2783034"/>
              <a:gd name="connsiteY536" fmla="*/ 2124140 h 3202835"/>
              <a:gd name="connsiteX537" fmla="*/ 336672 w 2783034"/>
              <a:gd name="connsiteY537" fmla="*/ 2134432 h 3202835"/>
              <a:gd name="connsiteX538" fmla="*/ 314900 w 2783034"/>
              <a:gd name="connsiteY538" fmla="*/ 2117905 h 3202835"/>
              <a:gd name="connsiteX539" fmla="*/ 287982 w 2783034"/>
              <a:gd name="connsiteY539" fmla="*/ 2117905 h 3202835"/>
              <a:gd name="connsiteX540" fmla="*/ 274622 w 2783034"/>
              <a:gd name="connsiteY540" fmla="*/ 2106524 h 3202835"/>
              <a:gd name="connsiteX541" fmla="*/ 264231 w 2783034"/>
              <a:gd name="connsiteY541" fmla="*/ 2118895 h 3202835"/>
              <a:gd name="connsiteX542" fmla="*/ 268387 w 2783034"/>
              <a:gd name="connsiteY542" fmla="*/ 2139578 h 3202835"/>
              <a:gd name="connsiteX543" fmla="*/ 253939 w 2783034"/>
              <a:gd name="connsiteY543" fmla="*/ 2153037 h 3202835"/>
              <a:gd name="connsiteX544" fmla="*/ 274622 w 2783034"/>
              <a:gd name="connsiteY544" fmla="*/ 2174809 h 3202835"/>
              <a:gd name="connsiteX545" fmla="*/ 319056 w 2783034"/>
              <a:gd name="connsiteY545" fmla="*/ 2161350 h 3202835"/>
              <a:gd name="connsiteX546" fmla="*/ 326281 w 2783034"/>
              <a:gd name="connsiteY546" fmla="*/ 2170652 h 3202835"/>
              <a:gd name="connsiteX547" fmla="*/ 306686 w 2783034"/>
              <a:gd name="connsiteY547" fmla="*/ 2184111 h 3202835"/>
              <a:gd name="connsiteX548" fmla="*/ 316978 w 2783034"/>
              <a:gd name="connsiteY548" fmla="*/ 2190247 h 3202835"/>
              <a:gd name="connsiteX549" fmla="*/ 351120 w 2783034"/>
              <a:gd name="connsiteY549" fmla="*/ 2173720 h 3202835"/>
              <a:gd name="connsiteX550" fmla="*/ 366657 w 2783034"/>
              <a:gd name="connsiteY550" fmla="*/ 2173720 h 3202835"/>
              <a:gd name="connsiteX551" fmla="*/ 358345 w 2783034"/>
              <a:gd name="connsiteY551" fmla="*/ 2188169 h 3202835"/>
              <a:gd name="connsiteX552" fmla="*/ 319056 w 2783034"/>
              <a:gd name="connsiteY552" fmla="*/ 2204696 h 3202835"/>
              <a:gd name="connsiteX553" fmla="*/ 303519 w 2783034"/>
              <a:gd name="connsiteY553" fmla="*/ 2227457 h 3202835"/>
              <a:gd name="connsiteX554" fmla="*/ 276601 w 2783034"/>
              <a:gd name="connsiteY554" fmla="*/ 2220233 h 3202835"/>
              <a:gd name="connsiteX555" fmla="*/ 253840 w 2783034"/>
              <a:gd name="connsiteY555" fmla="*/ 2190247 h 3202835"/>
              <a:gd name="connsiteX556" fmla="*/ 242558 w 2783034"/>
              <a:gd name="connsiteY556" fmla="*/ 2190247 h 3202835"/>
              <a:gd name="connsiteX557" fmla="*/ 229099 w 2783034"/>
              <a:gd name="connsiteY557" fmla="*/ 2201628 h 3202835"/>
              <a:gd name="connsiteX558" fmla="*/ 209406 w 2783034"/>
              <a:gd name="connsiteY558" fmla="*/ 2184111 h 3202835"/>
              <a:gd name="connsiteX559" fmla="*/ 192879 w 2783034"/>
              <a:gd name="connsiteY559" fmla="*/ 2194403 h 3202835"/>
              <a:gd name="connsiteX560" fmla="*/ 181498 w 2783034"/>
              <a:gd name="connsiteY560" fmla="*/ 2187179 h 3202835"/>
              <a:gd name="connsiteX561" fmla="*/ 160815 w 2783034"/>
              <a:gd name="connsiteY561" fmla="*/ 2199649 h 3202835"/>
              <a:gd name="connsiteX562" fmla="*/ 167049 w 2783034"/>
              <a:gd name="connsiteY562" fmla="*/ 2209941 h 3202835"/>
              <a:gd name="connsiteX563" fmla="*/ 209406 w 2783034"/>
              <a:gd name="connsiteY563" fmla="*/ 2216076 h 3202835"/>
              <a:gd name="connsiteX564" fmla="*/ 236323 w 2783034"/>
              <a:gd name="connsiteY564" fmla="*/ 2233692 h 3202835"/>
              <a:gd name="connsiteX565" fmla="*/ 269476 w 2783034"/>
              <a:gd name="connsiteY565" fmla="*/ 2251307 h 3202835"/>
              <a:gd name="connsiteX566" fmla="*/ 260174 w 2783034"/>
              <a:gd name="connsiteY566" fmla="*/ 2272980 h 3202835"/>
              <a:gd name="connsiteX567" fmla="*/ 271554 w 2783034"/>
              <a:gd name="connsiteY567" fmla="*/ 2290595 h 3202835"/>
              <a:gd name="connsiteX568" fmla="*/ 251959 w 2783034"/>
              <a:gd name="connsiteY568" fmla="*/ 2300888 h 3202835"/>
              <a:gd name="connsiteX569" fmla="*/ 243647 w 2783034"/>
              <a:gd name="connsiteY569" fmla="*/ 2290595 h 3202835"/>
              <a:gd name="connsiteX570" fmla="*/ 242657 w 2783034"/>
              <a:gd name="connsiteY570" fmla="*/ 2255464 h 3202835"/>
              <a:gd name="connsiteX571" fmla="*/ 219896 w 2783034"/>
              <a:gd name="connsiteY571" fmla="*/ 2247151 h 3202835"/>
              <a:gd name="connsiteX572" fmla="*/ 195056 w 2783034"/>
              <a:gd name="connsiteY572" fmla="*/ 2251307 h 3202835"/>
              <a:gd name="connsiteX573" fmla="*/ 204358 w 2783034"/>
              <a:gd name="connsiteY573" fmla="*/ 2268824 h 3202835"/>
              <a:gd name="connsiteX574" fmla="*/ 200202 w 2783034"/>
              <a:gd name="connsiteY574" fmla="*/ 2282283 h 3202835"/>
              <a:gd name="connsiteX575" fmla="*/ 170216 w 2783034"/>
              <a:gd name="connsiteY575" fmla="*/ 2263678 h 3202835"/>
              <a:gd name="connsiteX576" fmla="*/ 144387 w 2783034"/>
              <a:gd name="connsiteY576" fmla="*/ 2290595 h 3202835"/>
              <a:gd name="connsiteX577" fmla="*/ 170216 w 2783034"/>
              <a:gd name="connsiteY577" fmla="*/ 2308211 h 3202835"/>
              <a:gd name="connsiteX578" fmla="*/ 149533 w 2783034"/>
              <a:gd name="connsiteY578" fmla="*/ 2310289 h 3202835"/>
              <a:gd name="connsiteX579" fmla="*/ 135084 w 2783034"/>
              <a:gd name="connsiteY579" fmla="*/ 2316524 h 3202835"/>
              <a:gd name="connsiteX580" fmla="*/ 127860 w 2783034"/>
              <a:gd name="connsiteY580" fmla="*/ 2290694 h 3202835"/>
              <a:gd name="connsiteX581" fmla="*/ 88572 w 2783034"/>
              <a:gd name="connsiteY581" fmla="*/ 2289705 h 3202835"/>
              <a:gd name="connsiteX582" fmla="*/ 100942 w 2783034"/>
              <a:gd name="connsiteY582" fmla="*/ 2315534 h 3202835"/>
              <a:gd name="connsiteX583" fmla="*/ 84415 w 2783034"/>
              <a:gd name="connsiteY583" fmla="*/ 2326915 h 3202835"/>
              <a:gd name="connsiteX584" fmla="*/ 77191 w 2783034"/>
              <a:gd name="connsiteY584" fmla="*/ 2302075 h 3202835"/>
              <a:gd name="connsiteX585" fmla="*/ 54430 w 2783034"/>
              <a:gd name="connsiteY585" fmla="*/ 2281392 h 3202835"/>
              <a:gd name="connsiteX586" fmla="*/ 42059 w 2783034"/>
              <a:gd name="connsiteY586" fmla="*/ 2285548 h 3202835"/>
              <a:gd name="connsiteX587" fmla="*/ 45127 w 2783034"/>
              <a:gd name="connsiteY587" fmla="*/ 2299997 h 3202835"/>
              <a:gd name="connsiteX588" fmla="*/ 70956 w 2783034"/>
              <a:gd name="connsiteY588" fmla="*/ 2323748 h 3202835"/>
              <a:gd name="connsiteX589" fmla="*/ 59576 w 2783034"/>
              <a:gd name="connsiteY589" fmla="*/ 2339186 h 3202835"/>
              <a:gd name="connsiteX590" fmla="*/ 70956 w 2783034"/>
              <a:gd name="connsiteY590" fmla="*/ 2350567 h 3202835"/>
              <a:gd name="connsiteX591" fmla="*/ 100942 w 2783034"/>
              <a:gd name="connsiteY591" fmla="*/ 2341264 h 3202835"/>
              <a:gd name="connsiteX592" fmla="*/ 141220 w 2783034"/>
              <a:gd name="connsiteY592" fmla="*/ 2349577 h 3202835"/>
              <a:gd name="connsiteX593" fmla="*/ 167148 w 2783034"/>
              <a:gd name="connsiteY593" fmla="*/ 2366104 h 3202835"/>
              <a:gd name="connsiteX594" fmla="*/ 206436 w 2783034"/>
              <a:gd name="connsiteY594" fmla="*/ 2366104 h 3202835"/>
              <a:gd name="connsiteX595" fmla="*/ 218906 w 2783034"/>
              <a:gd name="connsiteY595" fmla="*/ 2356802 h 3202835"/>
              <a:gd name="connsiteX596" fmla="*/ 238501 w 2783034"/>
              <a:gd name="connsiteY596" fmla="*/ 2356802 h 3202835"/>
              <a:gd name="connsiteX597" fmla="*/ 212572 w 2783034"/>
              <a:gd name="connsiteY597" fmla="*/ 2382631 h 3202835"/>
              <a:gd name="connsiteX598" fmla="*/ 177440 w 2783034"/>
              <a:gd name="connsiteY598" fmla="*/ 2377485 h 3202835"/>
              <a:gd name="connsiteX599" fmla="*/ 163982 w 2783034"/>
              <a:gd name="connsiteY599" fmla="*/ 2384709 h 3202835"/>
              <a:gd name="connsiteX600" fmla="*/ 121625 w 2783034"/>
              <a:gd name="connsiteY600" fmla="*/ 2363036 h 3202835"/>
              <a:gd name="connsiteX601" fmla="*/ 94708 w 2783034"/>
              <a:gd name="connsiteY601" fmla="*/ 2370261 h 3202835"/>
              <a:gd name="connsiteX602" fmla="*/ 82337 w 2783034"/>
              <a:gd name="connsiteY602" fmla="*/ 2365114 h 3202835"/>
              <a:gd name="connsiteX603" fmla="*/ 61654 w 2783034"/>
              <a:gd name="connsiteY603" fmla="*/ 2382730 h 3202835"/>
              <a:gd name="connsiteX604" fmla="*/ 32658 w 2783034"/>
              <a:gd name="connsiteY604" fmla="*/ 2386886 h 3202835"/>
              <a:gd name="connsiteX605" fmla="*/ 30579 w 2783034"/>
              <a:gd name="connsiteY605" fmla="*/ 2398267 h 3202835"/>
              <a:gd name="connsiteX606" fmla="*/ 75014 w 2783034"/>
              <a:gd name="connsiteY606" fmla="*/ 2417961 h 3202835"/>
              <a:gd name="connsiteX607" fmla="*/ 58487 w 2783034"/>
              <a:gd name="connsiteY607" fmla="*/ 2436566 h 3202835"/>
              <a:gd name="connsiteX608" fmla="*/ 80160 w 2783034"/>
              <a:gd name="connsiteY608" fmla="*/ 2440722 h 3202835"/>
              <a:gd name="connsiteX609" fmla="*/ 94609 w 2783034"/>
              <a:gd name="connsiteY609" fmla="*/ 2431420 h 3202835"/>
              <a:gd name="connsiteX610" fmla="*/ 130829 w 2783034"/>
              <a:gd name="connsiteY610" fmla="*/ 2431420 h 3202835"/>
              <a:gd name="connsiteX611" fmla="*/ 103911 w 2783034"/>
              <a:gd name="connsiteY611" fmla="*/ 2450025 h 3202835"/>
              <a:gd name="connsiteX612" fmla="*/ 65711 w 2783034"/>
              <a:gd name="connsiteY612" fmla="*/ 2450025 h 3202835"/>
              <a:gd name="connsiteX613" fmla="*/ 55419 w 2783034"/>
              <a:gd name="connsiteY613" fmla="*/ 2455171 h 3202835"/>
              <a:gd name="connsiteX614" fmla="*/ 44039 w 2783034"/>
              <a:gd name="connsiteY614" fmla="*/ 2452103 h 3202835"/>
              <a:gd name="connsiteX615" fmla="*/ 43049 w 2783034"/>
              <a:gd name="connsiteY615" fmla="*/ 2460416 h 3202835"/>
              <a:gd name="connsiteX616" fmla="*/ 62742 w 2783034"/>
              <a:gd name="connsiteY616" fmla="*/ 2468729 h 3202835"/>
              <a:gd name="connsiteX617" fmla="*/ 77191 w 2783034"/>
              <a:gd name="connsiteY617" fmla="*/ 2468729 h 3202835"/>
              <a:gd name="connsiteX618" fmla="*/ 54430 w 2783034"/>
              <a:gd name="connsiteY618" fmla="*/ 2482188 h 3202835"/>
              <a:gd name="connsiteX619" fmla="*/ 43247 w 2783034"/>
              <a:gd name="connsiteY619" fmla="*/ 2485255 h 3202835"/>
              <a:gd name="connsiteX620" fmla="*/ 46315 w 2783034"/>
              <a:gd name="connsiteY620" fmla="*/ 2497626 h 3202835"/>
              <a:gd name="connsiteX621" fmla="*/ 58685 w 2783034"/>
              <a:gd name="connsiteY621" fmla="*/ 2506434 h 3202835"/>
              <a:gd name="connsiteX622" fmla="*/ 67987 w 2783034"/>
              <a:gd name="connsiteY622" fmla="*/ 2521872 h 3202835"/>
              <a:gd name="connsiteX623" fmla="*/ 98963 w 2783034"/>
              <a:gd name="connsiteY623" fmla="*/ 2520288 h 3202835"/>
              <a:gd name="connsiteX624" fmla="*/ 115391 w 2783034"/>
              <a:gd name="connsiteY624" fmla="*/ 2508413 h 3202835"/>
              <a:gd name="connsiteX625" fmla="*/ 156658 w 2783034"/>
              <a:gd name="connsiteY625" fmla="*/ 2502772 h 3202835"/>
              <a:gd name="connsiteX626" fmla="*/ 184467 w 2783034"/>
              <a:gd name="connsiteY626" fmla="*/ 2509996 h 3202835"/>
              <a:gd name="connsiteX627" fmla="*/ 194759 w 2783034"/>
              <a:gd name="connsiteY627" fmla="*/ 2517220 h 3202835"/>
              <a:gd name="connsiteX628" fmla="*/ 213364 w 2783034"/>
              <a:gd name="connsiteY628" fmla="*/ 2504850 h 3202835"/>
              <a:gd name="connsiteX629" fmla="*/ 213859 w 2783034"/>
              <a:gd name="connsiteY629" fmla="*/ 2487334 h 3202835"/>
              <a:gd name="connsiteX630" fmla="*/ 232464 w 2783034"/>
              <a:gd name="connsiteY630" fmla="*/ 2482188 h 3202835"/>
              <a:gd name="connsiteX631" fmla="*/ 239193 w 2783034"/>
              <a:gd name="connsiteY631" fmla="*/ 2497131 h 3202835"/>
              <a:gd name="connsiteX632" fmla="*/ 259382 w 2783034"/>
              <a:gd name="connsiteY632" fmla="*/ 2497131 h 3202835"/>
              <a:gd name="connsiteX633" fmla="*/ 288774 w 2783034"/>
              <a:gd name="connsiteY633" fmla="*/ 2475458 h 3202835"/>
              <a:gd name="connsiteX634" fmla="*/ 302134 w 2783034"/>
              <a:gd name="connsiteY634" fmla="*/ 2479120 h 3202835"/>
              <a:gd name="connsiteX635" fmla="*/ 296493 w 2783034"/>
              <a:gd name="connsiteY635" fmla="*/ 2490500 h 3202835"/>
              <a:gd name="connsiteX636" fmla="*/ 282044 w 2783034"/>
              <a:gd name="connsiteY636" fmla="*/ 2501287 h 3202835"/>
              <a:gd name="connsiteX637" fmla="*/ 308368 w 2783034"/>
              <a:gd name="connsiteY637" fmla="*/ 2508017 h 3202835"/>
              <a:gd name="connsiteX638" fmla="*/ 320739 w 2783034"/>
              <a:gd name="connsiteY638" fmla="*/ 2495647 h 3202835"/>
              <a:gd name="connsiteX639" fmla="*/ 315593 w 2783034"/>
              <a:gd name="connsiteY639" fmla="*/ 2480703 h 3202835"/>
              <a:gd name="connsiteX640" fmla="*/ 335187 w 2783034"/>
              <a:gd name="connsiteY640" fmla="*/ 2451806 h 3202835"/>
              <a:gd name="connsiteX641" fmla="*/ 329942 w 2783034"/>
              <a:gd name="connsiteY641" fmla="*/ 2473974 h 3202835"/>
              <a:gd name="connsiteX642" fmla="*/ 351120 w 2783034"/>
              <a:gd name="connsiteY642" fmla="*/ 2498714 h 3202835"/>
              <a:gd name="connsiteX643" fmla="*/ 335088 w 2783034"/>
              <a:gd name="connsiteY643" fmla="*/ 2519299 h 3202835"/>
              <a:gd name="connsiteX644" fmla="*/ 298967 w 2783034"/>
              <a:gd name="connsiteY644" fmla="*/ 2528008 h 3202835"/>
              <a:gd name="connsiteX645" fmla="*/ 281451 w 2783034"/>
              <a:gd name="connsiteY645" fmla="*/ 2541368 h 3202835"/>
              <a:gd name="connsiteX646" fmla="*/ 291248 w 2783034"/>
              <a:gd name="connsiteY646" fmla="*/ 2549680 h 3202835"/>
              <a:gd name="connsiteX647" fmla="*/ 278877 w 2783034"/>
              <a:gd name="connsiteY647" fmla="*/ 2570265 h 3202835"/>
              <a:gd name="connsiteX648" fmla="*/ 247902 w 2783034"/>
              <a:gd name="connsiteY648" fmla="*/ 2571254 h 3202835"/>
              <a:gd name="connsiteX649" fmla="*/ 246913 w 2783034"/>
              <a:gd name="connsiteY649" fmla="*/ 2558884 h 3202835"/>
              <a:gd name="connsiteX650" fmla="*/ 262351 w 2783034"/>
              <a:gd name="connsiteY650" fmla="*/ 2546514 h 3202835"/>
              <a:gd name="connsiteX651" fmla="*/ 258689 w 2783034"/>
              <a:gd name="connsiteY651" fmla="*/ 2521773 h 3202835"/>
              <a:gd name="connsiteX652" fmla="*/ 233453 w 2783034"/>
              <a:gd name="connsiteY652" fmla="*/ 2518111 h 3202835"/>
              <a:gd name="connsiteX653" fmla="*/ 205645 w 2783034"/>
              <a:gd name="connsiteY653" fmla="*/ 2545425 h 3202835"/>
              <a:gd name="connsiteX654" fmla="*/ 201488 w 2783034"/>
              <a:gd name="connsiteY654" fmla="*/ 2559874 h 3202835"/>
              <a:gd name="connsiteX655" fmla="*/ 182389 w 2783034"/>
              <a:gd name="connsiteY655" fmla="*/ 2535133 h 3202835"/>
              <a:gd name="connsiteX656" fmla="*/ 159132 w 2783034"/>
              <a:gd name="connsiteY656" fmla="*/ 2529987 h 3202835"/>
              <a:gd name="connsiteX657" fmla="*/ 129740 w 2783034"/>
              <a:gd name="connsiteY657" fmla="*/ 2535133 h 3202835"/>
              <a:gd name="connsiteX658" fmla="*/ 112719 w 2783034"/>
              <a:gd name="connsiteY658" fmla="*/ 2529987 h 3202835"/>
              <a:gd name="connsiteX659" fmla="*/ 79170 w 2783034"/>
              <a:gd name="connsiteY659" fmla="*/ 2546514 h 3202835"/>
              <a:gd name="connsiteX660" fmla="*/ 62742 w 2783034"/>
              <a:gd name="connsiteY660" fmla="*/ 2546514 h 3202835"/>
              <a:gd name="connsiteX661" fmla="*/ 43148 w 2783034"/>
              <a:gd name="connsiteY661" fmla="*/ 2533549 h 3202835"/>
              <a:gd name="connsiteX662" fmla="*/ 35924 w 2783034"/>
              <a:gd name="connsiteY662" fmla="*/ 2536123 h 3202835"/>
              <a:gd name="connsiteX663" fmla="*/ 46810 w 2783034"/>
              <a:gd name="connsiteY663" fmla="*/ 2561358 h 3202835"/>
              <a:gd name="connsiteX664" fmla="*/ 40080 w 2783034"/>
              <a:gd name="connsiteY664" fmla="*/ 2574718 h 3202835"/>
              <a:gd name="connsiteX665" fmla="*/ 52450 w 2783034"/>
              <a:gd name="connsiteY665" fmla="*/ 2585505 h 3202835"/>
              <a:gd name="connsiteX666" fmla="*/ 72045 w 2783034"/>
              <a:gd name="connsiteY666" fmla="*/ 2580854 h 3202835"/>
              <a:gd name="connsiteX667" fmla="*/ 82832 w 2783034"/>
              <a:gd name="connsiteY667" fmla="*/ 2567989 h 3202835"/>
              <a:gd name="connsiteX668" fmla="*/ 98369 w 2783034"/>
              <a:gd name="connsiteY668" fmla="*/ 2568582 h 3202835"/>
              <a:gd name="connsiteX669" fmla="*/ 80853 w 2783034"/>
              <a:gd name="connsiteY669" fmla="*/ 2587682 h 3202835"/>
              <a:gd name="connsiteX670" fmla="*/ 82931 w 2783034"/>
              <a:gd name="connsiteY670" fmla="*/ 2609850 h 3202835"/>
              <a:gd name="connsiteX671" fmla="*/ 72144 w 2783034"/>
              <a:gd name="connsiteY671" fmla="*/ 2619152 h 3202835"/>
              <a:gd name="connsiteX672" fmla="*/ 53044 w 2783034"/>
              <a:gd name="connsiteY672" fmla="*/ 2608365 h 3202835"/>
              <a:gd name="connsiteX673" fmla="*/ 61852 w 2783034"/>
              <a:gd name="connsiteY673" fmla="*/ 2638252 h 3202835"/>
              <a:gd name="connsiteX674" fmla="*/ 77290 w 2783034"/>
              <a:gd name="connsiteY674" fmla="*/ 2651612 h 3202835"/>
              <a:gd name="connsiteX675" fmla="*/ 115391 w 2783034"/>
              <a:gd name="connsiteY675" fmla="*/ 2609355 h 3202835"/>
              <a:gd name="connsiteX676" fmla="*/ 142309 w 2783034"/>
              <a:gd name="connsiteY676" fmla="*/ 2620637 h 3202835"/>
              <a:gd name="connsiteX677" fmla="*/ 130928 w 2783034"/>
              <a:gd name="connsiteY677" fmla="*/ 2631919 h 3202835"/>
              <a:gd name="connsiteX678" fmla="*/ 134095 w 2783034"/>
              <a:gd name="connsiteY678" fmla="*/ 2653690 h 3202835"/>
              <a:gd name="connsiteX679" fmla="*/ 102031 w 2783034"/>
              <a:gd name="connsiteY679" fmla="*/ 2671306 h 3202835"/>
              <a:gd name="connsiteX680" fmla="*/ 107177 w 2783034"/>
              <a:gd name="connsiteY680" fmla="*/ 2680608 h 3202835"/>
              <a:gd name="connsiteX681" fmla="*/ 126871 w 2783034"/>
              <a:gd name="connsiteY681" fmla="*/ 2683676 h 3202835"/>
              <a:gd name="connsiteX682" fmla="*/ 116479 w 2783034"/>
              <a:gd name="connsiteY682" fmla="*/ 2700203 h 3202835"/>
              <a:gd name="connsiteX683" fmla="*/ 130928 w 2783034"/>
              <a:gd name="connsiteY683" fmla="*/ 2721975 h 3202835"/>
              <a:gd name="connsiteX684" fmla="*/ 121625 w 2783034"/>
              <a:gd name="connsiteY684" fmla="*/ 2747804 h 3202835"/>
              <a:gd name="connsiteX685" fmla="*/ 129938 w 2783034"/>
              <a:gd name="connsiteY685" fmla="*/ 2748794 h 3202835"/>
              <a:gd name="connsiteX686" fmla="*/ 150622 w 2783034"/>
              <a:gd name="connsiteY686" fmla="*/ 2716730 h 3202835"/>
              <a:gd name="connsiteX687" fmla="*/ 169227 w 2783034"/>
              <a:gd name="connsiteY687" fmla="*/ 2706438 h 3202835"/>
              <a:gd name="connsiteX688" fmla="*/ 173383 w 2783034"/>
              <a:gd name="connsiteY688" fmla="*/ 2679619 h 3202835"/>
              <a:gd name="connsiteX689" fmla="*/ 222963 w 2783034"/>
              <a:gd name="connsiteY689" fmla="*/ 2658935 h 3202835"/>
              <a:gd name="connsiteX690" fmla="*/ 247803 w 2783034"/>
              <a:gd name="connsiteY690" fmla="*/ 2661014 h 3202835"/>
              <a:gd name="connsiteX691" fmla="*/ 268486 w 2783034"/>
              <a:gd name="connsiteY691" fmla="*/ 2654779 h 3202835"/>
              <a:gd name="connsiteX692" fmla="*/ 254038 w 2783034"/>
              <a:gd name="connsiteY692" fmla="*/ 2664081 h 3202835"/>
              <a:gd name="connsiteX693" fmla="*/ 228208 w 2783034"/>
              <a:gd name="connsiteY693" fmla="*/ 2683775 h 3202835"/>
              <a:gd name="connsiteX694" fmla="*/ 228208 w 2783034"/>
              <a:gd name="connsiteY694" fmla="*/ 2715839 h 3202835"/>
              <a:gd name="connsiteX695" fmla="*/ 236422 w 2783034"/>
              <a:gd name="connsiteY695" fmla="*/ 2735434 h 3202835"/>
              <a:gd name="connsiteX696" fmla="*/ 216828 w 2783034"/>
              <a:gd name="connsiteY696" fmla="*/ 2718907 h 3202835"/>
              <a:gd name="connsiteX697" fmla="*/ 212671 w 2783034"/>
              <a:gd name="connsiteY697" fmla="*/ 2689911 h 3202835"/>
              <a:gd name="connsiteX698" fmla="*/ 198223 w 2783034"/>
              <a:gd name="connsiteY698" fmla="*/ 2688921 h 3202835"/>
              <a:gd name="connsiteX699" fmla="*/ 180706 w 2783034"/>
              <a:gd name="connsiteY699" fmla="*/ 2720985 h 3202835"/>
              <a:gd name="connsiteX700" fmla="*/ 166258 w 2783034"/>
              <a:gd name="connsiteY700" fmla="*/ 2726131 h 3202835"/>
              <a:gd name="connsiteX701" fmla="*/ 191097 w 2783034"/>
              <a:gd name="connsiteY701" fmla="*/ 2735434 h 3202835"/>
              <a:gd name="connsiteX702" fmla="*/ 169325 w 2783034"/>
              <a:gd name="connsiteY702" fmla="*/ 2764430 h 3202835"/>
              <a:gd name="connsiteX703" fmla="*/ 151710 w 2783034"/>
              <a:gd name="connsiteY703" fmla="*/ 2764430 h 3202835"/>
              <a:gd name="connsiteX704" fmla="*/ 143496 w 2783034"/>
              <a:gd name="connsiteY704" fmla="*/ 2783035 h 3202835"/>
              <a:gd name="connsiteX705" fmla="*/ 156955 w 2783034"/>
              <a:gd name="connsiteY705" fmla="*/ 2789270 h 3202835"/>
              <a:gd name="connsiteX706" fmla="*/ 194165 w 2783034"/>
              <a:gd name="connsiteY706" fmla="*/ 2789270 h 3202835"/>
              <a:gd name="connsiteX707" fmla="*/ 203468 w 2783034"/>
              <a:gd name="connsiteY707" fmla="*/ 2804807 h 3202835"/>
              <a:gd name="connsiteX708" fmla="*/ 176649 w 2783034"/>
              <a:gd name="connsiteY708" fmla="*/ 2806885 h 3202835"/>
              <a:gd name="connsiteX709" fmla="*/ 167346 w 2783034"/>
              <a:gd name="connsiteY709" fmla="*/ 2822422 h 3202835"/>
              <a:gd name="connsiteX710" fmla="*/ 165268 w 2783034"/>
              <a:gd name="connsiteY710" fmla="*/ 2841027 h 3202835"/>
              <a:gd name="connsiteX711" fmla="*/ 136272 w 2783034"/>
              <a:gd name="connsiteY711" fmla="*/ 2821432 h 3202835"/>
              <a:gd name="connsiteX712" fmla="*/ 122813 w 2783034"/>
              <a:gd name="connsiteY712" fmla="*/ 2827568 h 3202835"/>
              <a:gd name="connsiteX713" fmla="*/ 117667 w 2783034"/>
              <a:gd name="connsiteY713" fmla="*/ 2850330 h 3202835"/>
              <a:gd name="connsiteX714" fmla="*/ 111432 w 2783034"/>
              <a:gd name="connsiteY714" fmla="*/ 2823511 h 3202835"/>
              <a:gd name="connsiteX715" fmla="*/ 93817 w 2783034"/>
              <a:gd name="connsiteY715" fmla="*/ 2834892 h 3202835"/>
              <a:gd name="connsiteX716" fmla="*/ 70066 w 2783034"/>
              <a:gd name="connsiteY716" fmla="*/ 2866955 h 3202835"/>
              <a:gd name="connsiteX717" fmla="*/ 79467 w 2783034"/>
              <a:gd name="connsiteY717" fmla="*/ 2891795 h 3202835"/>
              <a:gd name="connsiteX718" fmla="*/ 115589 w 2783034"/>
              <a:gd name="connsiteY718" fmla="*/ 2930094 h 3202835"/>
              <a:gd name="connsiteX719" fmla="*/ 122813 w 2783034"/>
              <a:gd name="connsiteY719" fmla="*/ 2908322 h 3202835"/>
              <a:gd name="connsiteX720" fmla="*/ 132116 w 2783034"/>
              <a:gd name="connsiteY720" fmla="*/ 2916635 h 3202835"/>
              <a:gd name="connsiteX721" fmla="*/ 151710 w 2783034"/>
              <a:gd name="connsiteY721" fmla="*/ 2907332 h 3202835"/>
              <a:gd name="connsiteX722" fmla="*/ 146564 w 2783034"/>
              <a:gd name="connsiteY722" fmla="*/ 2895951 h 3202835"/>
              <a:gd name="connsiteX723" fmla="*/ 157945 w 2783034"/>
              <a:gd name="connsiteY723" fmla="*/ 2870122 h 3202835"/>
              <a:gd name="connsiteX724" fmla="*/ 186941 w 2783034"/>
              <a:gd name="connsiteY724" fmla="*/ 2891795 h 3202835"/>
              <a:gd name="connsiteX725" fmla="*/ 173482 w 2783034"/>
              <a:gd name="connsiteY725" fmla="*/ 2900108 h 3202835"/>
              <a:gd name="connsiteX726" fmla="*/ 190009 w 2783034"/>
              <a:gd name="connsiteY726" fmla="*/ 2917624 h 3202835"/>
              <a:gd name="connsiteX727" fmla="*/ 183774 w 2783034"/>
              <a:gd name="connsiteY727" fmla="*/ 2940386 h 3202835"/>
              <a:gd name="connsiteX728" fmla="*/ 166258 w 2783034"/>
              <a:gd name="connsiteY728" fmla="*/ 2952756 h 3202835"/>
              <a:gd name="connsiteX729" fmla="*/ 181795 w 2783034"/>
              <a:gd name="connsiteY729" fmla="*/ 2991055 h 3202835"/>
              <a:gd name="connsiteX730" fmla="*/ 194264 w 2783034"/>
              <a:gd name="connsiteY730" fmla="*/ 2976606 h 3202835"/>
              <a:gd name="connsiteX731" fmla="*/ 227318 w 2783034"/>
              <a:gd name="connsiteY731" fmla="*/ 2967304 h 3202835"/>
              <a:gd name="connsiteX732" fmla="*/ 240777 w 2783034"/>
              <a:gd name="connsiteY732" fmla="*/ 2985909 h 3202835"/>
              <a:gd name="connsiteX733" fmla="*/ 212770 w 2783034"/>
              <a:gd name="connsiteY733" fmla="*/ 2988086 h 3202835"/>
              <a:gd name="connsiteX734" fmla="*/ 199410 w 2783034"/>
              <a:gd name="connsiteY734" fmla="*/ 2998378 h 3202835"/>
              <a:gd name="connsiteX735" fmla="*/ 213859 w 2783034"/>
              <a:gd name="connsiteY735" fmla="*/ 3021140 h 3202835"/>
              <a:gd name="connsiteX736" fmla="*/ 210692 w 2783034"/>
              <a:gd name="connsiteY736" fmla="*/ 3030442 h 3202835"/>
              <a:gd name="connsiteX737" fmla="*/ 162101 w 2783034"/>
              <a:gd name="connsiteY737" fmla="*/ 2995310 h 3202835"/>
              <a:gd name="connsiteX738" fmla="*/ 145574 w 2783034"/>
              <a:gd name="connsiteY738" fmla="*/ 3001545 h 3202835"/>
              <a:gd name="connsiteX739" fmla="*/ 130136 w 2783034"/>
              <a:gd name="connsiteY739" fmla="*/ 2989076 h 3202835"/>
              <a:gd name="connsiteX740" fmla="*/ 109453 w 2783034"/>
              <a:gd name="connsiteY740" fmla="*/ 2990065 h 3202835"/>
              <a:gd name="connsiteX741" fmla="*/ 109453 w 2783034"/>
              <a:gd name="connsiteY741" fmla="*/ 3010749 h 3202835"/>
              <a:gd name="connsiteX742" fmla="*/ 95004 w 2783034"/>
              <a:gd name="connsiteY742" fmla="*/ 3026286 h 3202835"/>
              <a:gd name="connsiteX743" fmla="*/ 129146 w 2783034"/>
              <a:gd name="connsiteY743" fmla="*/ 3084179 h 3202835"/>
              <a:gd name="connsiteX744" fmla="*/ 157054 w 2783034"/>
              <a:gd name="connsiteY744" fmla="*/ 3089424 h 3202835"/>
              <a:gd name="connsiteX745" fmla="*/ 194264 w 2783034"/>
              <a:gd name="connsiteY745" fmla="*/ 3121488 h 3202835"/>
              <a:gd name="connsiteX746" fmla="*/ 245923 w 2783034"/>
              <a:gd name="connsiteY746" fmla="*/ 3141182 h 3202835"/>
              <a:gd name="connsiteX747" fmla="*/ 252158 w 2783034"/>
              <a:gd name="connsiteY747" fmla="*/ 3157708 h 3202835"/>
              <a:gd name="connsiteX748" fmla="*/ 239688 w 2783034"/>
              <a:gd name="connsiteY748" fmla="*/ 3163943 h 3202835"/>
              <a:gd name="connsiteX749" fmla="*/ 259481 w 2783034"/>
              <a:gd name="connsiteY749" fmla="*/ 3182647 h 3202835"/>
              <a:gd name="connsiteX750" fmla="*/ 277492 w 2783034"/>
              <a:gd name="connsiteY750" fmla="*/ 3173938 h 3202835"/>
              <a:gd name="connsiteX751" fmla="*/ 269278 w 2783034"/>
              <a:gd name="connsiteY751" fmla="*/ 3147614 h 3202835"/>
              <a:gd name="connsiteX752" fmla="*/ 285805 w 2783034"/>
              <a:gd name="connsiteY752" fmla="*/ 3147119 h 3202835"/>
              <a:gd name="connsiteX753" fmla="*/ 302827 w 2783034"/>
              <a:gd name="connsiteY753" fmla="*/ 3161073 h 3202835"/>
              <a:gd name="connsiteX754" fmla="*/ 299759 w 2783034"/>
              <a:gd name="connsiteY754" fmla="*/ 3168792 h 3202835"/>
              <a:gd name="connsiteX755" fmla="*/ 327072 w 2783034"/>
              <a:gd name="connsiteY755" fmla="*/ 3202836 h 3202835"/>
              <a:gd name="connsiteX756" fmla="*/ 339443 w 2783034"/>
              <a:gd name="connsiteY756" fmla="*/ 3187397 h 3202835"/>
              <a:gd name="connsiteX757" fmla="*/ 350230 w 2783034"/>
              <a:gd name="connsiteY757" fmla="*/ 3193038 h 3202835"/>
              <a:gd name="connsiteX758" fmla="*/ 373486 w 2783034"/>
              <a:gd name="connsiteY758" fmla="*/ 3182152 h 3202835"/>
              <a:gd name="connsiteX759" fmla="*/ 401888 w 2783034"/>
              <a:gd name="connsiteY759" fmla="*/ 3154838 h 3202835"/>
              <a:gd name="connsiteX760" fmla="*/ 414259 w 2783034"/>
              <a:gd name="connsiteY760" fmla="*/ 3152265 h 3202835"/>
              <a:gd name="connsiteX761" fmla="*/ 425540 w 2783034"/>
              <a:gd name="connsiteY761" fmla="*/ 3139400 h 3202835"/>
              <a:gd name="connsiteX762" fmla="*/ 431775 w 2783034"/>
              <a:gd name="connsiteY762" fmla="*/ 3140885 h 3202835"/>
              <a:gd name="connsiteX763" fmla="*/ 438505 w 2783034"/>
              <a:gd name="connsiteY763" fmla="*/ 3160479 h 3202835"/>
              <a:gd name="connsiteX764" fmla="*/ 455032 w 2783034"/>
              <a:gd name="connsiteY764" fmla="*/ 3162063 h 3202835"/>
              <a:gd name="connsiteX765" fmla="*/ 501940 w 2783034"/>
              <a:gd name="connsiteY765" fmla="*/ 3114660 h 3202835"/>
              <a:gd name="connsiteX766" fmla="*/ 499862 w 2783034"/>
              <a:gd name="connsiteY766" fmla="*/ 3098133 h 3202835"/>
              <a:gd name="connsiteX767" fmla="*/ 479277 w 2783034"/>
              <a:gd name="connsiteY767" fmla="*/ 3072303 h 3202835"/>
              <a:gd name="connsiteX768" fmla="*/ 515300 w 2783034"/>
              <a:gd name="connsiteY768" fmla="*/ 3094966 h 3202835"/>
              <a:gd name="connsiteX769" fmla="*/ 544197 w 2783034"/>
              <a:gd name="connsiteY769" fmla="*/ 3066069 h 3202835"/>
              <a:gd name="connsiteX770" fmla="*/ 536478 w 2783034"/>
              <a:gd name="connsiteY770" fmla="*/ 3056272 h 3202835"/>
              <a:gd name="connsiteX771" fmla="*/ 553499 w 2783034"/>
              <a:gd name="connsiteY771" fmla="*/ 3044396 h 3202835"/>
              <a:gd name="connsiteX772" fmla="*/ 550432 w 2783034"/>
              <a:gd name="connsiteY772" fmla="*/ 3025791 h 3202835"/>
              <a:gd name="connsiteX773" fmla="*/ 571610 w 2783034"/>
              <a:gd name="connsiteY773" fmla="*/ 3011837 h 3202835"/>
              <a:gd name="connsiteX774" fmla="*/ 594272 w 2783034"/>
              <a:gd name="connsiteY774" fmla="*/ 3007681 h 3202835"/>
              <a:gd name="connsiteX775" fmla="*/ 599913 w 2783034"/>
              <a:gd name="connsiteY775" fmla="*/ 2991154 h 3202835"/>
              <a:gd name="connsiteX776" fmla="*/ 578240 w 2783034"/>
              <a:gd name="connsiteY776" fmla="*/ 2963840 h 3202835"/>
              <a:gd name="connsiteX777" fmla="*/ 585959 w 2783034"/>
              <a:gd name="connsiteY777" fmla="*/ 2945829 h 3202835"/>
              <a:gd name="connsiteX778" fmla="*/ 566959 w 2783034"/>
              <a:gd name="connsiteY778" fmla="*/ 2920098 h 3202835"/>
              <a:gd name="connsiteX779" fmla="*/ 543702 w 2783034"/>
              <a:gd name="connsiteY779" fmla="*/ 2903077 h 3202835"/>
              <a:gd name="connsiteX780" fmla="*/ 544791 w 2783034"/>
              <a:gd name="connsiteY780" fmla="*/ 2880414 h 3202835"/>
              <a:gd name="connsiteX781" fmla="*/ 558151 w 2783034"/>
              <a:gd name="connsiteY781" fmla="*/ 2888727 h 3202835"/>
              <a:gd name="connsiteX782" fmla="*/ 583881 w 2783034"/>
              <a:gd name="connsiteY782" fmla="*/ 2917624 h 3202835"/>
              <a:gd name="connsiteX783" fmla="*/ 594173 w 2783034"/>
              <a:gd name="connsiteY783" fmla="*/ 2955230 h 3202835"/>
              <a:gd name="connsiteX784" fmla="*/ 603476 w 2783034"/>
              <a:gd name="connsiteY784" fmla="*/ 2965522 h 3202835"/>
              <a:gd name="connsiteX785" fmla="*/ 619903 w 2783034"/>
              <a:gd name="connsiteY785" fmla="*/ 2967996 h 3202835"/>
              <a:gd name="connsiteX786" fmla="*/ 616341 w 2783034"/>
              <a:gd name="connsiteY786" fmla="*/ 2982940 h 3202835"/>
              <a:gd name="connsiteX787" fmla="*/ 628711 w 2783034"/>
              <a:gd name="connsiteY787" fmla="*/ 2998873 h 3202835"/>
              <a:gd name="connsiteX788" fmla="*/ 655035 w 2783034"/>
              <a:gd name="connsiteY788" fmla="*/ 2986997 h 3202835"/>
              <a:gd name="connsiteX789" fmla="*/ 648306 w 2783034"/>
              <a:gd name="connsiteY789" fmla="*/ 2972549 h 3202835"/>
              <a:gd name="connsiteX790" fmla="*/ 636430 w 2783034"/>
              <a:gd name="connsiteY790" fmla="*/ 2963246 h 3202835"/>
              <a:gd name="connsiteX791" fmla="*/ 645733 w 2783034"/>
              <a:gd name="connsiteY791" fmla="*/ 2946225 h 3202835"/>
              <a:gd name="connsiteX792" fmla="*/ 667901 w 2783034"/>
              <a:gd name="connsiteY792" fmla="*/ 2965819 h 3202835"/>
              <a:gd name="connsiteX793" fmla="*/ 668890 w 2783034"/>
              <a:gd name="connsiteY793" fmla="*/ 2975617 h 3202835"/>
              <a:gd name="connsiteX794" fmla="*/ 702933 w 2783034"/>
              <a:gd name="connsiteY794" fmla="*/ 2943652 h 3202835"/>
              <a:gd name="connsiteX795" fmla="*/ 711642 w 2783034"/>
              <a:gd name="connsiteY795" fmla="*/ 2914260 h 3202835"/>
              <a:gd name="connsiteX796" fmla="*/ 703329 w 2783034"/>
              <a:gd name="connsiteY796" fmla="*/ 2888035 h 3202835"/>
              <a:gd name="connsiteX797" fmla="*/ 685318 w 2783034"/>
              <a:gd name="connsiteY797" fmla="*/ 2880216 h 3202835"/>
              <a:gd name="connsiteX798" fmla="*/ 676115 w 2783034"/>
              <a:gd name="connsiteY798" fmla="*/ 2865273 h 3202835"/>
              <a:gd name="connsiteX799" fmla="*/ 688485 w 2783034"/>
              <a:gd name="connsiteY799" fmla="*/ 2857059 h 3202835"/>
              <a:gd name="connsiteX800" fmla="*/ 690563 w 2783034"/>
              <a:gd name="connsiteY800" fmla="*/ 2845183 h 3202835"/>
              <a:gd name="connsiteX801" fmla="*/ 703923 w 2783034"/>
              <a:gd name="connsiteY801" fmla="*/ 2843699 h 3202835"/>
              <a:gd name="connsiteX802" fmla="*/ 714215 w 2783034"/>
              <a:gd name="connsiteY802" fmla="*/ 2831823 h 3202835"/>
              <a:gd name="connsiteX803" fmla="*/ 700262 w 2783034"/>
              <a:gd name="connsiteY803" fmla="*/ 2815297 h 3202835"/>
              <a:gd name="connsiteX804" fmla="*/ 701350 w 2783034"/>
              <a:gd name="connsiteY804" fmla="*/ 2790061 h 3202835"/>
              <a:gd name="connsiteX805" fmla="*/ 721934 w 2783034"/>
              <a:gd name="connsiteY805" fmla="*/ 2774623 h 3202835"/>
              <a:gd name="connsiteX806" fmla="*/ 741034 w 2783034"/>
              <a:gd name="connsiteY806" fmla="*/ 2793624 h 3202835"/>
              <a:gd name="connsiteX807" fmla="*/ 725497 w 2783034"/>
              <a:gd name="connsiteY807" fmla="*/ 2818365 h 3202835"/>
              <a:gd name="connsiteX808" fmla="*/ 730643 w 2783034"/>
              <a:gd name="connsiteY808" fmla="*/ 2850824 h 3202835"/>
              <a:gd name="connsiteX809" fmla="*/ 725002 w 2783034"/>
              <a:gd name="connsiteY809" fmla="*/ 2872992 h 3202835"/>
              <a:gd name="connsiteX810" fmla="*/ 740440 w 2783034"/>
              <a:gd name="connsiteY810" fmla="*/ 2897733 h 3202835"/>
              <a:gd name="connsiteX811" fmla="*/ 744597 w 2783034"/>
              <a:gd name="connsiteY811" fmla="*/ 2915744 h 3202835"/>
              <a:gd name="connsiteX812" fmla="*/ 772999 w 2783034"/>
              <a:gd name="connsiteY812" fmla="*/ 2945136 h 3202835"/>
              <a:gd name="connsiteX813" fmla="*/ 805459 w 2783034"/>
              <a:gd name="connsiteY813" fmla="*/ 2942068 h 3202835"/>
              <a:gd name="connsiteX814" fmla="*/ 818819 w 2783034"/>
              <a:gd name="connsiteY814" fmla="*/ 2953449 h 3202835"/>
              <a:gd name="connsiteX815" fmla="*/ 810704 w 2783034"/>
              <a:gd name="connsiteY815" fmla="*/ 2963939 h 3202835"/>
              <a:gd name="connsiteX816" fmla="*/ 827429 w 2783034"/>
              <a:gd name="connsiteY816" fmla="*/ 2975518 h 3202835"/>
              <a:gd name="connsiteX817" fmla="*/ 843164 w 2783034"/>
              <a:gd name="connsiteY817" fmla="*/ 3003128 h 3202835"/>
              <a:gd name="connsiteX818" fmla="*/ 857909 w 2783034"/>
              <a:gd name="connsiteY818" fmla="*/ 2975518 h 3202835"/>
              <a:gd name="connsiteX819" fmla="*/ 851972 w 2783034"/>
              <a:gd name="connsiteY819" fmla="*/ 2890806 h 3202835"/>
              <a:gd name="connsiteX820" fmla="*/ 831288 w 2783034"/>
              <a:gd name="connsiteY820" fmla="*/ 2854387 h 3202835"/>
              <a:gd name="connsiteX821" fmla="*/ 842075 w 2783034"/>
              <a:gd name="connsiteY821" fmla="*/ 2830735 h 3202835"/>
              <a:gd name="connsiteX822" fmla="*/ 860779 w 2783034"/>
              <a:gd name="connsiteY822" fmla="*/ 2820839 h 3202835"/>
              <a:gd name="connsiteX823" fmla="*/ 847023 w 2783034"/>
              <a:gd name="connsiteY823" fmla="*/ 2793228 h 3202835"/>
              <a:gd name="connsiteX824" fmla="*/ 855831 w 2783034"/>
              <a:gd name="connsiteY824" fmla="*/ 2777493 h 3202835"/>
              <a:gd name="connsiteX825" fmla="*/ 898187 w 2783034"/>
              <a:gd name="connsiteY825" fmla="*/ 2773534 h 3202835"/>
              <a:gd name="connsiteX826" fmla="*/ 910063 w 2783034"/>
              <a:gd name="connsiteY826" fmla="*/ 2752851 h 3202835"/>
              <a:gd name="connsiteX827" fmla="*/ 908084 w 2783034"/>
              <a:gd name="connsiteY827" fmla="*/ 2724251 h 3202835"/>
              <a:gd name="connsiteX828" fmla="*/ 927777 w 2783034"/>
              <a:gd name="connsiteY828" fmla="*/ 2681895 h 3202835"/>
              <a:gd name="connsiteX829" fmla="*/ 908084 w 2783034"/>
              <a:gd name="connsiteY829" fmla="*/ 2654284 h 3202835"/>
              <a:gd name="connsiteX830" fmla="*/ 898286 w 2783034"/>
              <a:gd name="connsiteY830" fmla="*/ 2592234 h 3202835"/>
              <a:gd name="connsiteX831" fmla="*/ 872655 w 2783034"/>
              <a:gd name="connsiteY831" fmla="*/ 2542060 h 3202835"/>
              <a:gd name="connsiteX832" fmla="*/ 874634 w 2783034"/>
              <a:gd name="connsiteY832" fmla="*/ 2519398 h 3202835"/>
              <a:gd name="connsiteX833" fmla="*/ 936684 w 2783034"/>
              <a:gd name="connsiteY833" fmla="*/ 2498714 h 3202835"/>
              <a:gd name="connsiteX834" fmla="*/ 937673 w 2783034"/>
              <a:gd name="connsiteY834" fmla="*/ 2454379 h 3202835"/>
              <a:gd name="connsiteX835" fmla="*/ 950539 w 2783034"/>
              <a:gd name="connsiteY835" fmla="*/ 2423800 h 3202835"/>
              <a:gd name="connsiteX836" fmla="*/ 903234 w 2783034"/>
              <a:gd name="connsiteY836" fmla="*/ 2371646 h 3202835"/>
              <a:gd name="connsiteX837" fmla="*/ 863748 w 2783034"/>
              <a:gd name="connsiteY837" fmla="*/ 2351952 h 3202835"/>
              <a:gd name="connsiteX838" fmla="*/ 861868 w 2783034"/>
              <a:gd name="connsiteY838" fmla="*/ 2300690 h 3202835"/>
              <a:gd name="connsiteX839" fmla="*/ 870774 w 2783034"/>
              <a:gd name="connsiteY839" fmla="*/ 2250417 h 3202835"/>
              <a:gd name="connsiteX840" fmla="*/ 863748 w 2783034"/>
              <a:gd name="connsiteY840" fmla="*/ 2195294 h 3202835"/>
              <a:gd name="connsiteX841" fmla="*/ 849003 w 2783034"/>
              <a:gd name="connsiteY841" fmla="*/ 2157886 h 3202835"/>
              <a:gd name="connsiteX842" fmla="*/ 860779 w 2783034"/>
              <a:gd name="connsiteY842" fmla="*/ 2115530 h 3202835"/>
              <a:gd name="connsiteX843" fmla="*/ 852961 w 2783034"/>
              <a:gd name="connsiteY843" fmla="*/ 2043584 h 3202835"/>
              <a:gd name="connsiteX844" fmla="*/ 840096 w 2783034"/>
              <a:gd name="connsiteY844" fmla="*/ 1973716 h 3202835"/>
              <a:gd name="connsiteX845" fmla="*/ 849992 w 2783034"/>
              <a:gd name="connsiteY845" fmla="*/ 1912656 h 3202835"/>
              <a:gd name="connsiteX846" fmla="*/ 880473 w 2783034"/>
              <a:gd name="connsiteY846" fmla="*/ 1858523 h 3202835"/>
              <a:gd name="connsiteX847" fmla="*/ 910063 w 2783034"/>
              <a:gd name="connsiteY847" fmla="*/ 1840809 h 3202835"/>
              <a:gd name="connsiteX848" fmla="*/ 946481 w 2783034"/>
              <a:gd name="connsiteY848" fmla="*/ 1848726 h 3202835"/>
              <a:gd name="connsiteX849" fmla="*/ 992796 w 2783034"/>
              <a:gd name="connsiteY849" fmla="*/ 1851695 h 3202835"/>
              <a:gd name="connsiteX850" fmla="*/ 1016448 w 2783034"/>
              <a:gd name="connsiteY850" fmla="*/ 1819136 h 3202835"/>
              <a:gd name="connsiteX851" fmla="*/ 1012489 w 2783034"/>
              <a:gd name="connsiteY851" fmla="*/ 1767873 h 3202835"/>
              <a:gd name="connsiteX852" fmla="*/ 999624 w 2783034"/>
              <a:gd name="connsiteY852" fmla="*/ 1747289 h 3202835"/>
              <a:gd name="connsiteX853" fmla="*/ 1001603 w 2783034"/>
              <a:gd name="connsiteY853" fmla="*/ 1713741 h 3202835"/>
              <a:gd name="connsiteX854" fmla="*/ 1047819 w 2783034"/>
              <a:gd name="connsiteY854" fmla="*/ 1600527 h 3202835"/>
              <a:gd name="connsiteX855" fmla="*/ 1049798 w 2783034"/>
              <a:gd name="connsiteY855" fmla="*/ 1535508 h 3202835"/>
              <a:gd name="connsiteX856" fmla="*/ 1063554 w 2783034"/>
              <a:gd name="connsiteY856" fmla="*/ 1473459 h 3202835"/>
              <a:gd name="connsiteX857" fmla="*/ 1077310 w 2783034"/>
              <a:gd name="connsiteY857" fmla="*/ 1439020 h 3202835"/>
              <a:gd name="connsiteX858" fmla="*/ 1076321 w 2783034"/>
              <a:gd name="connsiteY858" fmla="*/ 1399632 h 3202835"/>
              <a:gd name="connsiteX859" fmla="*/ 1056528 w 2783034"/>
              <a:gd name="connsiteY859" fmla="*/ 1379939 h 3202835"/>
              <a:gd name="connsiteX860" fmla="*/ 1057517 w 2783034"/>
              <a:gd name="connsiteY860" fmla="*/ 1352328 h 3202835"/>
              <a:gd name="connsiteX861" fmla="*/ 1100863 w 2783034"/>
              <a:gd name="connsiteY861" fmla="*/ 1326697 h 3202835"/>
              <a:gd name="connsiteX862" fmla="*/ 1147178 w 2783034"/>
              <a:gd name="connsiteY862" fmla="*/ 1316899 h 3202835"/>
              <a:gd name="connsiteX863" fmla="*/ 1168851 w 2783034"/>
              <a:gd name="connsiteY863" fmla="*/ 1298195 h 3202835"/>
              <a:gd name="connsiteX864" fmla="*/ 1170830 w 2783034"/>
              <a:gd name="connsiteY864" fmla="*/ 1270585 h 3202835"/>
              <a:gd name="connsiteX865" fmla="*/ 1208238 w 2783034"/>
              <a:gd name="connsiteY865" fmla="*/ 1204577 h 3202835"/>
              <a:gd name="connsiteX866" fmla="*/ 1246636 w 2783034"/>
              <a:gd name="connsiteY866" fmla="*/ 1151334 h 3202835"/>
              <a:gd name="connsiteX867" fmla="*/ 1259501 w 2783034"/>
              <a:gd name="connsiteY867" fmla="*/ 1119864 h 3202835"/>
              <a:gd name="connsiteX868" fmla="*/ 1244755 w 2783034"/>
              <a:gd name="connsiteY868" fmla="*/ 1079487 h 3202835"/>
              <a:gd name="connsiteX869" fmla="*/ 1228921 w 2783034"/>
              <a:gd name="connsiteY869" fmla="*/ 1061773 h 3202835"/>
              <a:gd name="connsiteX870" fmla="*/ 1227932 w 2783034"/>
              <a:gd name="connsiteY870" fmla="*/ 998734 h 3202835"/>
              <a:gd name="connsiteX871" fmla="*/ 1245646 w 2783034"/>
              <a:gd name="connsiteY871" fmla="*/ 989827 h 3202835"/>
              <a:gd name="connsiteX872" fmla="*/ 1262371 w 2783034"/>
              <a:gd name="connsiteY872" fmla="*/ 967165 h 3202835"/>
              <a:gd name="connsiteX873" fmla="*/ 1270189 w 2783034"/>
              <a:gd name="connsiteY873" fmla="*/ 933715 h 3202835"/>
              <a:gd name="connsiteX874" fmla="*/ 1288992 w 2783034"/>
              <a:gd name="connsiteY874" fmla="*/ 923819 h 3202835"/>
              <a:gd name="connsiteX875" fmla="*/ 1309675 w 2783034"/>
              <a:gd name="connsiteY875" fmla="*/ 878494 h 3202835"/>
              <a:gd name="connsiteX876" fmla="*/ 1338275 w 2783034"/>
              <a:gd name="connsiteY876" fmla="*/ 856821 h 3202835"/>
              <a:gd name="connsiteX877" fmla="*/ 1368756 w 2783034"/>
              <a:gd name="connsiteY877" fmla="*/ 870577 h 3202835"/>
              <a:gd name="connsiteX878" fmla="*/ 1381621 w 2783034"/>
              <a:gd name="connsiteY878" fmla="*/ 885322 h 3202835"/>
              <a:gd name="connsiteX879" fmla="*/ 1399335 w 2783034"/>
              <a:gd name="connsiteY879" fmla="*/ 882353 h 3202835"/>
              <a:gd name="connsiteX880" fmla="*/ 1420019 w 2783034"/>
              <a:gd name="connsiteY880" fmla="*/ 863649 h 3202835"/>
              <a:gd name="connsiteX881" fmla="*/ 1403294 w 2783034"/>
              <a:gd name="connsiteY881" fmla="*/ 835049 h 3202835"/>
              <a:gd name="connsiteX882" fmla="*/ 1419029 w 2783034"/>
              <a:gd name="connsiteY882" fmla="*/ 820304 h 3202835"/>
              <a:gd name="connsiteX883" fmla="*/ 1419029 w 2783034"/>
              <a:gd name="connsiteY883" fmla="*/ 805459 h 3202835"/>
              <a:gd name="connsiteX884" fmla="*/ 1425956 w 2783034"/>
              <a:gd name="connsiteY884" fmla="*/ 790714 h 3202835"/>
              <a:gd name="connsiteX885" fmla="*/ 1404184 w 2783034"/>
              <a:gd name="connsiteY885" fmla="*/ 756176 h 3202835"/>
              <a:gd name="connsiteX886" fmla="*/ 1418039 w 2783034"/>
              <a:gd name="connsiteY886" fmla="*/ 747269 h 3202835"/>
              <a:gd name="connsiteX887" fmla="*/ 1457427 w 2783034"/>
              <a:gd name="connsiteY887" fmla="*/ 748259 h 3202835"/>
              <a:gd name="connsiteX888" fmla="*/ 1486918 w 2783034"/>
              <a:gd name="connsiteY888" fmla="*/ 732523 h 3202835"/>
              <a:gd name="connsiteX889" fmla="*/ 1532144 w 2783034"/>
              <a:gd name="connsiteY889" fmla="*/ 744300 h 3202835"/>
              <a:gd name="connsiteX890" fmla="*/ 1559754 w 2783034"/>
              <a:gd name="connsiteY890" fmla="*/ 763004 h 3202835"/>
              <a:gd name="connsiteX891" fmla="*/ 1591225 w 2783034"/>
              <a:gd name="connsiteY891" fmla="*/ 765973 h 3202835"/>
              <a:gd name="connsiteX892" fmla="*/ 1608939 w 2783034"/>
              <a:gd name="connsiteY892" fmla="*/ 780718 h 3202835"/>
              <a:gd name="connsiteX893" fmla="*/ 1622695 w 2783034"/>
              <a:gd name="connsiteY893" fmla="*/ 775770 h 3202835"/>
              <a:gd name="connsiteX894" fmla="*/ 1635461 w 2783034"/>
              <a:gd name="connsiteY894" fmla="*/ 783687 h 3202835"/>
              <a:gd name="connsiteX895" fmla="*/ 1635461 w 2783034"/>
              <a:gd name="connsiteY895" fmla="*/ 750238 h 3202835"/>
              <a:gd name="connsiteX896" fmla="*/ 1620715 w 2783034"/>
              <a:gd name="connsiteY896" fmla="*/ 728565 h 3202835"/>
              <a:gd name="connsiteX897" fmla="*/ 1624773 w 2783034"/>
              <a:gd name="connsiteY897" fmla="*/ 686209 h 3202835"/>
              <a:gd name="connsiteX898" fmla="*/ 1646446 w 2783034"/>
              <a:gd name="connsiteY898" fmla="*/ 674432 h 3202835"/>
              <a:gd name="connsiteX899" fmla="*/ 1639617 w 2783034"/>
              <a:gd name="connsiteY899" fmla="*/ 645832 h 3202835"/>
              <a:gd name="connsiteX900" fmla="*/ 1617944 w 2783034"/>
              <a:gd name="connsiteY900" fmla="*/ 633956 h 3202835"/>
              <a:gd name="connsiteX901" fmla="*/ 1615965 w 2783034"/>
              <a:gd name="connsiteY901" fmla="*/ 606445 h 3202835"/>
              <a:gd name="connsiteX902" fmla="*/ 1647435 w 2783034"/>
              <a:gd name="connsiteY902" fmla="*/ 616242 h 3202835"/>
              <a:gd name="connsiteX903" fmla="*/ 1678015 w 2783034"/>
              <a:gd name="connsiteY903" fmla="*/ 610304 h 3202835"/>
              <a:gd name="connsiteX904" fmla="*/ 1688208 w 2783034"/>
              <a:gd name="connsiteY904" fmla="*/ 605257 h 3202835"/>
              <a:gd name="connsiteX905" fmla="*/ 1688208 w 2783034"/>
              <a:gd name="connsiteY905" fmla="*/ 605059 h 3202835"/>
              <a:gd name="connsiteX906" fmla="*/ 1693651 w 2783034"/>
              <a:gd name="connsiteY906" fmla="*/ 596845 h 3202835"/>
              <a:gd name="connsiteX907" fmla="*/ 1705230 w 2783034"/>
              <a:gd name="connsiteY907" fmla="*/ 602486 h 3202835"/>
              <a:gd name="connsiteX908" fmla="*/ 1714433 w 2783034"/>
              <a:gd name="connsiteY908" fmla="*/ 596449 h 3202835"/>
              <a:gd name="connsiteX909" fmla="*/ 1706615 w 2783034"/>
              <a:gd name="connsiteY909" fmla="*/ 575766 h 3202835"/>
              <a:gd name="connsiteX910" fmla="*/ 1711563 w 2783034"/>
              <a:gd name="connsiteY910" fmla="*/ 552114 h 3202835"/>
              <a:gd name="connsiteX911" fmla="*/ 1730267 w 2783034"/>
              <a:gd name="connsiteY911" fmla="*/ 536379 h 3202835"/>
              <a:gd name="connsiteX912" fmla="*/ 1755899 w 2783034"/>
              <a:gd name="connsiteY912" fmla="*/ 540337 h 3202835"/>
              <a:gd name="connsiteX913" fmla="*/ 1776582 w 2783034"/>
              <a:gd name="connsiteY913" fmla="*/ 570917 h 3202835"/>
              <a:gd name="connsiteX914" fmla="*/ 1834574 w 2783034"/>
              <a:gd name="connsiteY914" fmla="*/ 618221 h 3202835"/>
              <a:gd name="connsiteX915" fmla="*/ 1845460 w 2783034"/>
              <a:gd name="connsiteY915" fmla="*/ 646822 h 3202835"/>
              <a:gd name="connsiteX916" fmla="*/ 1867133 w 2783034"/>
              <a:gd name="connsiteY916" fmla="*/ 676411 h 3202835"/>
              <a:gd name="connsiteX917" fmla="*/ 1905531 w 2783034"/>
              <a:gd name="connsiteY917" fmla="*/ 692147 h 3202835"/>
              <a:gd name="connsiteX918" fmla="*/ 1969560 w 2783034"/>
              <a:gd name="connsiteY918" fmla="*/ 694126 h 3202835"/>
              <a:gd name="connsiteX919" fmla="*/ 2003009 w 2783034"/>
              <a:gd name="connsiteY919" fmla="*/ 661567 h 3202835"/>
              <a:gd name="connsiteX920" fmla="*/ 2021713 w 2783034"/>
              <a:gd name="connsiteY920" fmla="*/ 641873 h 3202835"/>
              <a:gd name="connsiteX921" fmla="*/ 2050313 w 2783034"/>
              <a:gd name="connsiteY921" fmla="*/ 642863 h 3202835"/>
              <a:gd name="connsiteX922" fmla="*/ 2095638 w 2783034"/>
              <a:gd name="connsiteY922" fmla="*/ 674333 h 3202835"/>
              <a:gd name="connsiteX923" fmla="*/ 2126119 w 2783034"/>
              <a:gd name="connsiteY923" fmla="*/ 679281 h 3202835"/>
              <a:gd name="connsiteX924" fmla="*/ 2141953 w 2783034"/>
              <a:gd name="connsiteY924" fmla="*/ 649790 h 3202835"/>
              <a:gd name="connsiteX925" fmla="*/ 2159667 w 2783034"/>
              <a:gd name="connsiteY925" fmla="*/ 639894 h 3202835"/>
              <a:gd name="connsiteX926" fmla="*/ 2181340 w 2783034"/>
              <a:gd name="connsiteY926" fmla="*/ 619211 h 3202835"/>
              <a:gd name="connsiteX927" fmla="*/ 2204992 w 2783034"/>
              <a:gd name="connsiteY927" fmla="*/ 621190 h 3202835"/>
              <a:gd name="connsiteX928" fmla="*/ 2228645 w 2783034"/>
              <a:gd name="connsiteY928" fmla="*/ 605455 h 3202835"/>
              <a:gd name="connsiteX929" fmla="*/ 2238442 w 2783034"/>
              <a:gd name="connsiteY929" fmla="*/ 587741 h 3202835"/>
              <a:gd name="connsiteX930" fmla="*/ 2228645 w 2783034"/>
              <a:gd name="connsiteY930" fmla="*/ 564089 h 3202835"/>
              <a:gd name="connsiteX931" fmla="*/ 2215780 w 2783034"/>
              <a:gd name="connsiteY931" fmla="*/ 522722 h 3202835"/>
              <a:gd name="connsiteX932" fmla="*/ 2222707 w 2783034"/>
              <a:gd name="connsiteY932" fmla="*/ 452755 h 3202835"/>
              <a:gd name="connsiteX933" fmla="*/ 2231514 w 2783034"/>
              <a:gd name="connsiteY933" fmla="*/ 431082 h 3202835"/>
              <a:gd name="connsiteX934" fmla="*/ 2218748 w 2783034"/>
              <a:gd name="connsiteY934" fmla="*/ 410399 h 3202835"/>
              <a:gd name="connsiteX935" fmla="*/ 2234483 w 2783034"/>
              <a:gd name="connsiteY935" fmla="*/ 400503 h 3202835"/>
              <a:gd name="connsiteX936" fmla="*/ 2256156 w 2783034"/>
              <a:gd name="connsiteY936" fmla="*/ 370913 h 3202835"/>
              <a:gd name="connsiteX937" fmla="*/ 2254177 w 2783034"/>
              <a:gd name="connsiteY937" fmla="*/ 355178 h 3202835"/>
              <a:gd name="connsiteX938" fmla="*/ 2282777 w 2783034"/>
              <a:gd name="connsiteY938" fmla="*/ 342313 h 3202835"/>
              <a:gd name="connsiteX939" fmla="*/ 2318305 w 2783034"/>
              <a:gd name="connsiteY939" fmla="*/ 349240 h 3202835"/>
              <a:gd name="connsiteX940" fmla="*/ 2338988 w 2783034"/>
              <a:gd name="connsiteY940" fmla="*/ 344292 h 3202835"/>
              <a:gd name="connsiteX941" fmla="*/ 2337009 w 2783034"/>
              <a:gd name="connsiteY941" fmla="*/ 332515 h 3202835"/>
              <a:gd name="connsiteX942" fmla="*/ 2359671 w 2783034"/>
              <a:gd name="connsiteY942" fmla="*/ 307874 h 3202835"/>
              <a:gd name="connsiteX943" fmla="*/ 2417763 w 2783034"/>
              <a:gd name="connsiteY943" fmla="*/ 306884 h 3202835"/>
              <a:gd name="connsiteX944" fmla="*/ 2443394 w 2783034"/>
              <a:gd name="connsiteY944" fmla="*/ 324598 h 3202835"/>
              <a:gd name="connsiteX945" fmla="*/ 2476547 w 2783034"/>
              <a:gd name="connsiteY945" fmla="*/ 366658 h 3202835"/>
              <a:gd name="connsiteX946" fmla="*/ 2495844 w 2783034"/>
              <a:gd name="connsiteY946" fmla="*/ 386450 h 3202835"/>
              <a:gd name="connsiteX947" fmla="*/ 2525434 w 2783034"/>
              <a:gd name="connsiteY947" fmla="*/ 397336 h 3202835"/>
              <a:gd name="connsiteX948" fmla="*/ 2570858 w 2783034"/>
              <a:gd name="connsiteY948" fmla="*/ 402284 h 3202835"/>
              <a:gd name="connsiteX949" fmla="*/ 2578775 w 2783034"/>
              <a:gd name="connsiteY949" fmla="*/ 424551 h 3202835"/>
              <a:gd name="connsiteX950" fmla="*/ 2605990 w 2783034"/>
              <a:gd name="connsiteY950" fmla="*/ 453250 h 3202835"/>
              <a:gd name="connsiteX951" fmla="*/ 2601537 w 2783034"/>
              <a:gd name="connsiteY951" fmla="*/ 481455 h 3202835"/>
              <a:gd name="connsiteX952" fmla="*/ 2577390 w 2783034"/>
              <a:gd name="connsiteY952" fmla="*/ 519456 h 3202835"/>
              <a:gd name="connsiteX953" fmla="*/ 2582239 w 2783034"/>
              <a:gd name="connsiteY953" fmla="*/ 575172 h 3202835"/>
              <a:gd name="connsiteX954" fmla="*/ 2582239 w 2783034"/>
              <a:gd name="connsiteY954" fmla="*/ 575172 h 3202835"/>
              <a:gd name="connsiteX955" fmla="*/ 123011 w 2783034"/>
              <a:gd name="connsiteY955" fmla="*/ 2946423 h 3202835"/>
              <a:gd name="connsiteX956" fmla="*/ 140824 w 2783034"/>
              <a:gd name="connsiteY956" fmla="*/ 2964236 h 3202835"/>
              <a:gd name="connsiteX957" fmla="*/ 119547 w 2783034"/>
              <a:gd name="connsiteY957" fmla="*/ 2971658 h 3202835"/>
              <a:gd name="connsiteX958" fmla="*/ 123011 w 2783034"/>
              <a:gd name="connsiteY958" fmla="*/ 2946423 h 3202835"/>
              <a:gd name="connsiteX959" fmla="*/ 123011 w 2783034"/>
              <a:gd name="connsiteY959" fmla="*/ 2946423 h 3202835"/>
              <a:gd name="connsiteX960" fmla="*/ 61159 w 2783034"/>
              <a:gd name="connsiteY960" fmla="*/ 2794020 h 3202835"/>
              <a:gd name="connsiteX961" fmla="*/ 76894 w 2783034"/>
              <a:gd name="connsiteY961" fmla="*/ 2789072 h 3202835"/>
              <a:gd name="connsiteX962" fmla="*/ 91640 w 2783034"/>
              <a:gd name="connsiteY962" fmla="*/ 2804807 h 3202835"/>
              <a:gd name="connsiteX963" fmla="*/ 81842 w 2783034"/>
              <a:gd name="connsiteY963" fmla="*/ 2824500 h 3202835"/>
              <a:gd name="connsiteX964" fmla="*/ 61159 w 2783034"/>
              <a:gd name="connsiteY964" fmla="*/ 2794020 h 3202835"/>
              <a:gd name="connsiteX965" fmla="*/ 61159 w 2783034"/>
              <a:gd name="connsiteY965" fmla="*/ 2794020 h 3202835"/>
              <a:gd name="connsiteX966" fmla="*/ 108364 w 2783034"/>
              <a:gd name="connsiteY966" fmla="*/ 2740778 h 3202835"/>
              <a:gd name="connsiteX967" fmla="*/ 107375 w 2783034"/>
              <a:gd name="connsiteY967" fmla="*/ 2762451 h 3202835"/>
              <a:gd name="connsiteX968" fmla="*/ 96588 w 2783034"/>
              <a:gd name="connsiteY968" fmla="*/ 2765419 h 3202835"/>
              <a:gd name="connsiteX969" fmla="*/ 108364 w 2783034"/>
              <a:gd name="connsiteY969" fmla="*/ 2740778 h 3202835"/>
              <a:gd name="connsiteX970" fmla="*/ 108364 w 2783034"/>
              <a:gd name="connsiteY970" fmla="*/ 2740778 h 3202835"/>
              <a:gd name="connsiteX971" fmla="*/ 84712 w 2783034"/>
              <a:gd name="connsiteY971" fmla="*/ 2728011 h 3202835"/>
              <a:gd name="connsiteX972" fmla="*/ 80754 w 2783034"/>
              <a:gd name="connsiteY972" fmla="*/ 2751664 h 3202835"/>
              <a:gd name="connsiteX973" fmla="*/ 60071 w 2783034"/>
              <a:gd name="connsiteY973" fmla="*/ 2747705 h 3202835"/>
              <a:gd name="connsiteX974" fmla="*/ 84712 w 2783034"/>
              <a:gd name="connsiteY974" fmla="*/ 2728011 h 3202835"/>
              <a:gd name="connsiteX975" fmla="*/ 84712 w 2783034"/>
              <a:gd name="connsiteY975" fmla="*/ 2728011 h 3202835"/>
              <a:gd name="connsiteX976" fmla="*/ 37408 w 2783034"/>
              <a:gd name="connsiteY976" fmla="*/ 2624595 h 3202835"/>
              <a:gd name="connsiteX977" fmla="*/ 16725 w 2783034"/>
              <a:gd name="connsiteY977" fmla="*/ 2610839 h 3202835"/>
              <a:gd name="connsiteX978" fmla="*/ 36418 w 2783034"/>
              <a:gd name="connsiteY978" fmla="*/ 2594115 h 3202835"/>
              <a:gd name="connsiteX979" fmla="*/ 37408 w 2783034"/>
              <a:gd name="connsiteY979" fmla="*/ 2624595 h 3202835"/>
              <a:gd name="connsiteX980" fmla="*/ 37408 w 2783034"/>
              <a:gd name="connsiteY980" fmla="*/ 2624595 h 3202835"/>
              <a:gd name="connsiteX981" fmla="*/ 27512 w 2783034"/>
              <a:gd name="connsiteY981" fmla="*/ 2645279 h 3202835"/>
              <a:gd name="connsiteX982" fmla="*/ 47205 w 2783034"/>
              <a:gd name="connsiteY982" fmla="*/ 2646268 h 3202835"/>
              <a:gd name="connsiteX983" fmla="*/ 37408 w 2783034"/>
              <a:gd name="connsiteY983" fmla="*/ 2658045 h 3202835"/>
              <a:gd name="connsiteX984" fmla="*/ 27512 w 2783034"/>
              <a:gd name="connsiteY984" fmla="*/ 2645180 h 3202835"/>
              <a:gd name="connsiteX985" fmla="*/ 27512 w 2783034"/>
              <a:gd name="connsiteY985" fmla="*/ 2645180 h 3202835"/>
              <a:gd name="connsiteX986" fmla="*/ 77785 w 2783034"/>
              <a:gd name="connsiteY986" fmla="*/ 2670910 h 3202835"/>
              <a:gd name="connsiteX987" fmla="*/ 98468 w 2783034"/>
              <a:gd name="connsiteY987" fmla="*/ 2697531 h 3202835"/>
              <a:gd name="connsiteX988" fmla="*/ 89561 w 2783034"/>
              <a:gd name="connsiteY988" fmla="*/ 2723162 h 3202835"/>
              <a:gd name="connsiteX989" fmla="*/ 77785 w 2783034"/>
              <a:gd name="connsiteY989" fmla="*/ 2671009 h 3202835"/>
              <a:gd name="connsiteX990" fmla="*/ 77785 w 2783034"/>
              <a:gd name="connsiteY990" fmla="*/ 2671009 h 3202835"/>
              <a:gd name="connsiteX991" fmla="*/ 40377 w 2783034"/>
              <a:gd name="connsiteY991" fmla="*/ 2705448 h 3202835"/>
              <a:gd name="connsiteX992" fmla="*/ 22663 w 2783034"/>
              <a:gd name="connsiteY992" fmla="*/ 2683775 h 3202835"/>
              <a:gd name="connsiteX993" fmla="*/ 48294 w 2783034"/>
              <a:gd name="connsiteY993" fmla="*/ 2675858 h 3202835"/>
              <a:gd name="connsiteX994" fmla="*/ 40377 w 2783034"/>
              <a:gd name="connsiteY994" fmla="*/ 2705448 h 3202835"/>
              <a:gd name="connsiteX995" fmla="*/ 40377 w 2783034"/>
              <a:gd name="connsiteY995" fmla="*/ 2705448 h 3202835"/>
              <a:gd name="connsiteX996" fmla="*/ 22663 w 2783034"/>
              <a:gd name="connsiteY996" fmla="*/ 2546909 h 3202835"/>
              <a:gd name="connsiteX997" fmla="*/ 0 w 2783034"/>
              <a:gd name="connsiteY997" fmla="*/ 2564624 h 3202835"/>
              <a:gd name="connsiteX998" fmla="*/ 13756 w 2783034"/>
              <a:gd name="connsiteY998" fmla="*/ 2573530 h 3202835"/>
              <a:gd name="connsiteX999" fmla="*/ 27512 w 2783034"/>
              <a:gd name="connsiteY999" fmla="*/ 2559675 h 3202835"/>
              <a:gd name="connsiteX1000" fmla="*/ 22564 w 2783034"/>
              <a:gd name="connsiteY1000" fmla="*/ 2546909 h 3202835"/>
              <a:gd name="connsiteX1001" fmla="*/ 22564 w 2783034"/>
              <a:gd name="connsiteY1001" fmla="*/ 2546909 h 3202835"/>
              <a:gd name="connsiteX1002" fmla="*/ 12766 w 2783034"/>
              <a:gd name="connsiteY1002" fmla="*/ 2355812 h 3202835"/>
              <a:gd name="connsiteX1003" fmla="*/ 44236 w 2783034"/>
              <a:gd name="connsiteY1003" fmla="*/ 2370557 h 3202835"/>
              <a:gd name="connsiteX1004" fmla="*/ 18605 w 2783034"/>
              <a:gd name="connsiteY1004" fmla="*/ 2375506 h 3202835"/>
              <a:gd name="connsiteX1005" fmla="*/ 12667 w 2783034"/>
              <a:gd name="connsiteY1005" fmla="*/ 2355812 h 3202835"/>
              <a:gd name="connsiteX1006" fmla="*/ 12667 w 2783034"/>
              <a:gd name="connsiteY1006" fmla="*/ 2355812 h 3202835"/>
              <a:gd name="connsiteX1007" fmla="*/ 21574 w 2783034"/>
              <a:gd name="connsiteY1007" fmla="*/ 2308508 h 3202835"/>
              <a:gd name="connsiteX1008" fmla="*/ 47205 w 2783034"/>
              <a:gd name="connsiteY1008" fmla="*/ 2325232 h 3202835"/>
              <a:gd name="connsiteX1009" fmla="*/ 34340 w 2783034"/>
              <a:gd name="connsiteY1009" fmla="*/ 2341957 h 3202835"/>
              <a:gd name="connsiteX1010" fmla="*/ 21574 w 2783034"/>
              <a:gd name="connsiteY1010" fmla="*/ 2308409 h 3202835"/>
              <a:gd name="connsiteX1011" fmla="*/ 21574 w 2783034"/>
              <a:gd name="connsiteY1011" fmla="*/ 2308409 h 3202835"/>
              <a:gd name="connsiteX1012" fmla="*/ 98468 w 2783034"/>
              <a:gd name="connsiteY1012" fmla="*/ 2253385 h 3202835"/>
              <a:gd name="connsiteX1013" fmla="*/ 106385 w 2783034"/>
              <a:gd name="connsiteY1013" fmla="*/ 2275058 h 3202835"/>
              <a:gd name="connsiteX1014" fmla="*/ 80754 w 2783034"/>
              <a:gd name="connsiteY1014" fmla="*/ 2276048 h 3202835"/>
              <a:gd name="connsiteX1015" fmla="*/ 98468 w 2783034"/>
              <a:gd name="connsiteY1015" fmla="*/ 2253385 h 3202835"/>
              <a:gd name="connsiteX1016" fmla="*/ 98468 w 2783034"/>
              <a:gd name="connsiteY1016" fmla="*/ 2253385 h 3202835"/>
              <a:gd name="connsiteX1017" fmla="*/ 123110 w 2783034"/>
              <a:gd name="connsiteY1017" fmla="*/ 2236661 h 3202835"/>
              <a:gd name="connsiteX1018" fmla="*/ 142803 w 2783034"/>
              <a:gd name="connsiteY1018" fmla="*/ 2242598 h 3202835"/>
              <a:gd name="connsiteX1019" fmla="*/ 151710 w 2783034"/>
              <a:gd name="connsiteY1019" fmla="*/ 2258334 h 3202835"/>
              <a:gd name="connsiteX1020" fmla="*/ 124100 w 2783034"/>
              <a:gd name="connsiteY1020" fmla="*/ 2275058 h 3202835"/>
              <a:gd name="connsiteX1021" fmla="*/ 123110 w 2783034"/>
              <a:gd name="connsiteY1021" fmla="*/ 2236661 h 3202835"/>
              <a:gd name="connsiteX1022" fmla="*/ 123110 w 2783034"/>
              <a:gd name="connsiteY1022" fmla="*/ 2236661 h 3202835"/>
              <a:gd name="connsiteX1023" fmla="*/ 366262 w 2783034"/>
              <a:gd name="connsiteY1023" fmla="*/ 2066840 h 3202835"/>
              <a:gd name="connsiteX1024" fmla="*/ 390409 w 2783034"/>
              <a:gd name="connsiteY1024" fmla="*/ 2039625 h 3202835"/>
              <a:gd name="connsiteX1025" fmla="*/ 397336 w 2783034"/>
              <a:gd name="connsiteY1025" fmla="*/ 2069314 h 3202835"/>
              <a:gd name="connsiteX1026" fmla="*/ 383481 w 2783034"/>
              <a:gd name="connsiteY1026" fmla="*/ 2081685 h 3202835"/>
              <a:gd name="connsiteX1027" fmla="*/ 366262 w 2783034"/>
              <a:gd name="connsiteY1027" fmla="*/ 2066840 h 3202835"/>
              <a:gd name="connsiteX1028" fmla="*/ 366262 w 2783034"/>
              <a:gd name="connsiteY1028" fmla="*/ 2066840 h 3202835"/>
              <a:gd name="connsiteX1029" fmla="*/ 374080 w 2783034"/>
              <a:gd name="connsiteY1029" fmla="*/ 2021812 h 3202835"/>
              <a:gd name="connsiteX1030" fmla="*/ 363788 w 2783034"/>
              <a:gd name="connsiteY1030" fmla="*/ 2033193 h 3202835"/>
              <a:gd name="connsiteX1031" fmla="*/ 337661 w 2783034"/>
              <a:gd name="connsiteY1031" fmla="*/ 2003999 h 3202835"/>
              <a:gd name="connsiteX1032" fmla="*/ 366262 w 2783034"/>
              <a:gd name="connsiteY1032" fmla="*/ 2001525 h 3202835"/>
              <a:gd name="connsiteX1033" fmla="*/ 374080 w 2783034"/>
              <a:gd name="connsiteY1033" fmla="*/ 2021812 h 3202835"/>
              <a:gd name="connsiteX1034" fmla="*/ 374080 w 2783034"/>
              <a:gd name="connsiteY1034" fmla="*/ 2021812 h 3202835"/>
              <a:gd name="connsiteX1035" fmla="*/ 400206 w 2783034"/>
              <a:gd name="connsiteY1035" fmla="*/ 1964513 h 3202835"/>
              <a:gd name="connsiteX1036" fmla="*/ 442661 w 2783034"/>
              <a:gd name="connsiteY1036" fmla="*/ 1927402 h 3202835"/>
              <a:gd name="connsiteX1037" fmla="*/ 460870 w 2783034"/>
              <a:gd name="connsiteY1037" fmla="*/ 1943730 h 3202835"/>
              <a:gd name="connsiteX1038" fmla="*/ 432765 w 2783034"/>
              <a:gd name="connsiteY1038" fmla="*/ 1963028 h 3202835"/>
              <a:gd name="connsiteX1039" fmla="*/ 400206 w 2783034"/>
              <a:gd name="connsiteY1039" fmla="*/ 1964513 h 3202835"/>
              <a:gd name="connsiteX1040" fmla="*/ 400206 w 2783034"/>
              <a:gd name="connsiteY1040" fmla="*/ 1964513 h 3202835"/>
              <a:gd name="connsiteX1041" fmla="*/ 406639 w 2783034"/>
              <a:gd name="connsiteY1041" fmla="*/ 2016369 h 3202835"/>
              <a:gd name="connsiteX1042" fmla="*/ 423462 w 2783034"/>
              <a:gd name="connsiteY1042" fmla="*/ 1985196 h 3202835"/>
              <a:gd name="connsiteX1043" fmla="*/ 450578 w 2783034"/>
              <a:gd name="connsiteY1043" fmla="*/ 1984701 h 3202835"/>
              <a:gd name="connsiteX1044" fmla="*/ 458495 w 2783034"/>
              <a:gd name="connsiteY1044" fmla="*/ 1970450 h 3202835"/>
              <a:gd name="connsiteX1045" fmla="*/ 479772 w 2783034"/>
              <a:gd name="connsiteY1045" fmla="*/ 1969461 h 3202835"/>
              <a:gd name="connsiteX1046" fmla="*/ 493528 w 2783034"/>
              <a:gd name="connsiteY1046" fmla="*/ 1984800 h 3202835"/>
              <a:gd name="connsiteX1047" fmla="*/ 473834 w 2783034"/>
              <a:gd name="connsiteY1047" fmla="*/ 2009046 h 3202835"/>
              <a:gd name="connsiteX1048" fmla="*/ 443255 w 2783034"/>
              <a:gd name="connsiteY1048" fmla="*/ 2007067 h 3202835"/>
              <a:gd name="connsiteX1049" fmla="*/ 424947 w 2783034"/>
              <a:gd name="connsiteY1049" fmla="*/ 2017458 h 3202835"/>
              <a:gd name="connsiteX1050" fmla="*/ 406639 w 2783034"/>
              <a:gd name="connsiteY1050" fmla="*/ 2016468 h 3202835"/>
              <a:gd name="connsiteX1051" fmla="*/ 406639 w 2783034"/>
              <a:gd name="connsiteY1051" fmla="*/ 2016468 h 3202835"/>
              <a:gd name="connsiteX1052" fmla="*/ 761421 w 2783034"/>
              <a:gd name="connsiteY1052" fmla="*/ 1628435 h 3202835"/>
              <a:gd name="connsiteX1053" fmla="*/ 771911 w 2783034"/>
              <a:gd name="connsiteY1053" fmla="*/ 1608147 h 3202835"/>
              <a:gd name="connsiteX1054" fmla="*/ 806350 w 2783034"/>
              <a:gd name="connsiteY1054" fmla="*/ 1601715 h 3202835"/>
              <a:gd name="connsiteX1055" fmla="*/ 778244 w 2783034"/>
              <a:gd name="connsiteY1055" fmla="*/ 1635857 h 3202835"/>
              <a:gd name="connsiteX1056" fmla="*/ 761421 w 2783034"/>
              <a:gd name="connsiteY1056" fmla="*/ 1628435 h 3202835"/>
              <a:gd name="connsiteX1057" fmla="*/ 761421 w 2783034"/>
              <a:gd name="connsiteY1057" fmla="*/ 1628435 h 3202835"/>
              <a:gd name="connsiteX1058" fmla="*/ 732820 w 2783034"/>
              <a:gd name="connsiteY1058" fmla="*/ 1693651 h 3202835"/>
              <a:gd name="connsiteX1059" fmla="*/ 723419 w 2783034"/>
              <a:gd name="connsiteY1059" fmla="*/ 1676827 h 3202835"/>
              <a:gd name="connsiteX1060" fmla="*/ 698777 w 2783034"/>
              <a:gd name="connsiteY1060" fmla="*/ 1678807 h 3202835"/>
              <a:gd name="connsiteX1061" fmla="*/ 719460 w 2783034"/>
              <a:gd name="connsiteY1061" fmla="*/ 1656045 h 3202835"/>
              <a:gd name="connsiteX1062" fmla="*/ 757462 w 2783034"/>
              <a:gd name="connsiteY1062" fmla="*/ 1651592 h 3202835"/>
              <a:gd name="connsiteX1063" fmla="*/ 777650 w 2783034"/>
              <a:gd name="connsiteY1063" fmla="*/ 1643180 h 3202835"/>
              <a:gd name="connsiteX1064" fmla="*/ 746576 w 2783034"/>
              <a:gd name="connsiteY1064" fmla="*/ 1681776 h 3202835"/>
              <a:gd name="connsiteX1065" fmla="*/ 732820 w 2783034"/>
              <a:gd name="connsiteY1065" fmla="*/ 1693651 h 3202835"/>
              <a:gd name="connsiteX1066" fmla="*/ 732820 w 2783034"/>
              <a:gd name="connsiteY1066" fmla="*/ 1693651 h 3202835"/>
              <a:gd name="connsiteX1067" fmla="*/ 799917 w 2783034"/>
              <a:gd name="connsiteY1067" fmla="*/ 1463859 h 3202835"/>
              <a:gd name="connsiteX1068" fmla="*/ 810803 w 2783034"/>
              <a:gd name="connsiteY1068" fmla="*/ 1471282 h 3202835"/>
              <a:gd name="connsiteX1069" fmla="*/ 811793 w 2783034"/>
              <a:gd name="connsiteY1069" fmla="*/ 1487610 h 3202835"/>
              <a:gd name="connsiteX1070" fmla="*/ 797938 w 2783034"/>
              <a:gd name="connsiteY1070" fmla="*/ 1500476 h 3202835"/>
              <a:gd name="connsiteX1071" fmla="*/ 786062 w 2783034"/>
              <a:gd name="connsiteY1071" fmla="*/ 1485136 h 3202835"/>
              <a:gd name="connsiteX1072" fmla="*/ 799917 w 2783034"/>
              <a:gd name="connsiteY1072" fmla="*/ 1463859 h 3202835"/>
              <a:gd name="connsiteX1073" fmla="*/ 799917 w 2783034"/>
              <a:gd name="connsiteY1073" fmla="*/ 1463859 h 3202835"/>
              <a:gd name="connsiteX1074" fmla="*/ 850685 w 2783034"/>
              <a:gd name="connsiteY1074" fmla="*/ 1412003 h 3202835"/>
              <a:gd name="connsiteX1075" fmla="*/ 863055 w 2783034"/>
              <a:gd name="connsiteY1075" fmla="*/ 1398643 h 3202835"/>
              <a:gd name="connsiteX1076" fmla="*/ 888291 w 2783034"/>
              <a:gd name="connsiteY1076" fmla="*/ 1402106 h 3202835"/>
              <a:gd name="connsiteX1077" fmla="*/ 855732 w 2783034"/>
              <a:gd name="connsiteY1077" fmla="*/ 1428826 h 3202835"/>
              <a:gd name="connsiteX1078" fmla="*/ 850784 w 2783034"/>
              <a:gd name="connsiteY1078" fmla="*/ 1412003 h 3202835"/>
              <a:gd name="connsiteX1079" fmla="*/ 850784 w 2783034"/>
              <a:gd name="connsiteY1079" fmla="*/ 1412003 h 3202835"/>
              <a:gd name="connsiteX1080" fmla="*/ 832971 w 2783034"/>
              <a:gd name="connsiteY1080" fmla="*/ 1364006 h 3202835"/>
              <a:gd name="connsiteX1081" fmla="*/ 858206 w 2783034"/>
              <a:gd name="connsiteY1081" fmla="*/ 1337286 h 3202835"/>
              <a:gd name="connsiteX1082" fmla="*/ 863649 w 2783034"/>
              <a:gd name="connsiteY1082" fmla="*/ 1362917 h 3202835"/>
              <a:gd name="connsiteX1083" fmla="*/ 841877 w 2783034"/>
              <a:gd name="connsiteY1083" fmla="*/ 1397554 h 3202835"/>
              <a:gd name="connsiteX1084" fmla="*/ 832971 w 2783034"/>
              <a:gd name="connsiteY1084" fmla="*/ 1363907 h 3202835"/>
              <a:gd name="connsiteX1085" fmla="*/ 832971 w 2783034"/>
              <a:gd name="connsiteY1085" fmla="*/ 1363907 h 3202835"/>
              <a:gd name="connsiteX1086" fmla="*/ 1002197 w 2783034"/>
              <a:gd name="connsiteY1086" fmla="*/ 1116796 h 3202835"/>
              <a:gd name="connsiteX1087" fmla="*/ 1011104 w 2783034"/>
              <a:gd name="connsiteY1087" fmla="*/ 1103436 h 3202835"/>
              <a:gd name="connsiteX1088" fmla="*/ 1026443 w 2783034"/>
              <a:gd name="connsiteY1088" fmla="*/ 1106405 h 3202835"/>
              <a:gd name="connsiteX1089" fmla="*/ 1015557 w 2783034"/>
              <a:gd name="connsiteY1089" fmla="*/ 1128870 h 3202835"/>
              <a:gd name="connsiteX1090" fmla="*/ 1002296 w 2783034"/>
              <a:gd name="connsiteY1090" fmla="*/ 1116796 h 3202835"/>
              <a:gd name="connsiteX1091" fmla="*/ 1002296 w 2783034"/>
              <a:gd name="connsiteY1091" fmla="*/ 1116796 h 3202835"/>
              <a:gd name="connsiteX1092" fmla="*/ 838810 w 2783034"/>
              <a:gd name="connsiteY1092" fmla="*/ 977061 h 3202835"/>
              <a:gd name="connsiteX1093" fmla="*/ 850190 w 2783034"/>
              <a:gd name="connsiteY1093" fmla="*/ 990916 h 3202835"/>
              <a:gd name="connsiteX1094" fmla="*/ 842867 w 2783034"/>
              <a:gd name="connsiteY1094" fmla="*/ 1004770 h 3202835"/>
              <a:gd name="connsiteX1095" fmla="*/ 828517 w 2783034"/>
              <a:gd name="connsiteY1095" fmla="*/ 995864 h 3202835"/>
              <a:gd name="connsiteX1096" fmla="*/ 838810 w 2783034"/>
              <a:gd name="connsiteY1096" fmla="*/ 977061 h 3202835"/>
              <a:gd name="connsiteX1097" fmla="*/ 838810 w 2783034"/>
              <a:gd name="connsiteY1097" fmla="*/ 977061 h 3202835"/>
              <a:gd name="connsiteX1098" fmla="*/ 884431 w 2783034"/>
              <a:gd name="connsiteY1098" fmla="*/ 907886 h 3202835"/>
              <a:gd name="connsiteX1099" fmla="*/ 852862 w 2783034"/>
              <a:gd name="connsiteY1099" fmla="*/ 938465 h 3202835"/>
              <a:gd name="connsiteX1100" fmla="*/ 852862 w 2783034"/>
              <a:gd name="connsiteY1100" fmla="*/ 911844 h 3202835"/>
              <a:gd name="connsiteX1101" fmla="*/ 877504 w 2783034"/>
              <a:gd name="connsiteY1101" fmla="*/ 869488 h 3202835"/>
              <a:gd name="connsiteX1102" fmla="*/ 884431 w 2783034"/>
              <a:gd name="connsiteY1102" fmla="*/ 907886 h 3202835"/>
              <a:gd name="connsiteX1103" fmla="*/ 884431 w 2783034"/>
              <a:gd name="connsiteY1103" fmla="*/ 907886 h 3202835"/>
              <a:gd name="connsiteX1104" fmla="*/ 904125 w 2783034"/>
              <a:gd name="connsiteY1104" fmla="*/ 887202 h 3202835"/>
              <a:gd name="connsiteX1105" fmla="*/ 893338 w 2783034"/>
              <a:gd name="connsiteY1105" fmla="*/ 871467 h 3202835"/>
              <a:gd name="connsiteX1106" fmla="*/ 904125 w 2783034"/>
              <a:gd name="connsiteY1106" fmla="*/ 857711 h 3202835"/>
              <a:gd name="connsiteX1107" fmla="*/ 915902 w 2783034"/>
              <a:gd name="connsiteY1107" fmla="*/ 864639 h 3202835"/>
              <a:gd name="connsiteX1108" fmla="*/ 904125 w 2783034"/>
              <a:gd name="connsiteY1108" fmla="*/ 887301 h 3202835"/>
              <a:gd name="connsiteX1109" fmla="*/ 904125 w 2783034"/>
              <a:gd name="connsiteY1109" fmla="*/ 887301 h 3202835"/>
              <a:gd name="connsiteX1110" fmla="*/ 982998 w 2783034"/>
              <a:gd name="connsiteY1110" fmla="*/ 826142 h 3202835"/>
              <a:gd name="connsiteX1111" fmla="*/ 980030 w 2783034"/>
              <a:gd name="connsiteY1111" fmla="*/ 848805 h 3202835"/>
              <a:gd name="connsiteX1112" fmla="*/ 930746 w 2783034"/>
              <a:gd name="connsiteY1112" fmla="*/ 886213 h 3202835"/>
              <a:gd name="connsiteX1113" fmla="*/ 938663 w 2783034"/>
              <a:gd name="connsiteY1113" fmla="*/ 837919 h 3202835"/>
              <a:gd name="connsiteX1114" fmla="*/ 982998 w 2783034"/>
              <a:gd name="connsiteY1114" fmla="*/ 826142 h 3202835"/>
              <a:gd name="connsiteX1115" fmla="*/ 982998 w 2783034"/>
              <a:gd name="connsiteY1115" fmla="*/ 826142 h 3202835"/>
              <a:gd name="connsiteX1116" fmla="*/ 1027334 w 2783034"/>
              <a:gd name="connsiteY1116" fmla="*/ 767062 h 3202835"/>
              <a:gd name="connsiteX1117" fmla="*/ 1042079 w 2783034"/>
              <a:gd name="connsiteY1117" fmla="*/ 742420 h 3202835"/>
              <a:gd name="connsiteX1118" fmla="*/ 1065732 w 2783034"/>
              <a:gd name="connsiteY1118" fmla="*/ 762113 h 3202835"/>
              <a:gd name="connsiteX1119" fmla="*/ 1027334 w 2783034"/>
              <a:gd name="connsiteY1119" fmla="*/ 767062 h 3202835"/>
              <a:gd name="connsiteX1120" fmla="*/ 1027334 w 2783034"/>
              <a:gd name="connsiteY1120" fmla="*/ 767062 h 3202835"/>
              <a:gd name="connsiteX1121" fmla="*/ 1062762 w 2783034"/>
              <a:gd name="connsiteY1121" fmla="*/ 776859 h 3202835"/>
              <a:gd name="connsiteX1122" fmla="*/ 1061773 w 2783034"/>
              <a:gd name="connsiteY1122" fmla="*/ 831091 h 3202835"/>
              <a:gd name="connsiteX1123" fmla="*/ 1033173 w 2783034"/>
              <a:gd name="connsiteY1123" fmla="*/ 817236 h 3202835"/>
              <a:gd name="connsiteX1124" fmla="*/ 996754 w 2783034"/>
              <a:gd name="connsiteY1124" fmla="*/ 840888 h 3202835"/>
              <a:gd name="connsiteX1125" fmla="*/ 1000713 w 2783034"/>
              <a:gd name="connsiteY1125" fmla="*/ 814267 h 3202835"/>
              <a:gd name="connsiteX1126" fmla="*/ 1062762 w 2783034"/>
              <a:gd name="connsiteY1126" fmla="*/ 776859 h 3202835"/>
              <a:gd name="connsiteX1127" fmla="*/ 1062762 w 2783034"/>
              <a:gd name="connsiteY1127" fmla="*/ 776859 h 3202835"/>
              <a:gd name="connsiteX1128" fmla="*/ 1080477 w 2783034"/>
              <a:gd name="connsiteY1128" fmla="*/ 643952 h 3202835"/>
              <a:gd name="connsiteX1129" fmla="*/ 1089383 w 2783034"/>
              <a:gd name="connsiteY1129" fmla="*/ 680370 h 3202835"/>
              <a:gd name="connsiteX1130" fmla="*/ 1090373 w 2783034"/>
              <a:gd name="connsiteY1130" fmla="*/ 725695 h 3202835"/>
              <a:gd name="connsiteX1131" fmla="*/ 1053955 w 2783034"/>
              <a:gd name="connsiteY1131" fmla="*/ 736581 h 3202835"/>
              <a:gd name="connsiteX1132" fmla="*/ 1039210 w 2783034"/>
              <a:gd name="connsiteY1132" fmla="*/ 723716 h 3202835"/>
              <a:gd name="connsiteX1133" fmla="*/ 1072659 w 2783034"/>
              <a:gd name="connsiteY1133" fmla="*/ 700064 h 3202835"/>
              <a:gd name="connsiteX1134" fmla="*/ 1053955 w 2783034"/>
              <a:gd name="connsiteY1134" fmla="*/ 699074 h 3202835"/>
              <a:gd name="connsiteX1135" fmla="*/ 1019417 w 2783034"/>
              <a:gd name="connsiteY1135" fmla="*/ 726685 h 3202835"/>
              <a:gd name="connsiteX1136" fmla="*/ 1008531 w 2783034"/>
              <a:gd name="connsiteY1136" fmla="*/ 708970 h 3202835"/>
              <a:gd name="connsiteX1137" fmla="*/ 1018427 w 2783034"/>
              <a:gd name="connsiteY1137" fmla="*/ 681360 h 3202835"/>
              <a:gd name="connsiteX1138" fmla="*/ 1044059 w 2783034"/>
              <a:gd name="connsiteY1138" fmla="*/ 687297 h 3202835"/>
              <a:gd name="connsiteX1139" fmla="*/ 1067711 w 2783034"/>
              <a:gd name="connsiteY1139" fmla="*/ 659687 h 3202835"/>
              <a:gd name="connsiteX1140" fmla="*/ 1062762 w 2783034"/>
              <a:gd name="connsiteY1140" fmla="*/ 646921 h 3202835"/>
              <a:gd name="connsiteX1141" fmla="*/ 1080477 w 2783034"/>
              <a:gd name="connsiteY1141" fmla="*/ 643952 h 3202835"/>
              <a:gd name="connsiteX1142" fmla="*/ 1080477 w 2783034"/>
              <a:gd name="connsiteY1142" fmla="*/ 643952 h 3202835"/>
              <a:gd name="connsiteX1143" fmla="*/ 1109968 w 2783034"/>
              <a:gd name="connsiteY1143" fmla="*/ 659687 h 3202835"/>
              <a:gd name="connsiteX1144" fmla="*/ 1096212 w 2783034"/>
              <a:gd name="connsiteY1144" fmla="*/ 649889 h 3202835"/>
              <a:gd name="connsiteX1145" fmla="*/ 1098191 w 2783034"/>
              <a:gd name="connsiteY1145" fmla="*/ 610502 h 3202835"/>
              <a:gd name="connsiteX1146" fmla="*/ 1134709 w 2783034"/>
              <a:gd name="connsiteY1146" fmla="*/ 581011 h 3202835"/>
              <a:gd name="connsiteX1147" fmla="*/ 1135599 w 2783034"/>
              <a:gd name="connsiteY1147" fmla="*/ 556369 h 3202835"/>
              <a:gd name="connsiteX1148" fmla="*/ 1171127 w 2783034"/>
              <a:gd name="connsiteY1148" fmla="*/ 542515 h 3202835"/>
              <a:gd name="connsiteX1149" fmla="*/ 1177955 w 2783034"/>
              <a:gd name="connsiteY1149" fmla="*/ 568146 h 3202835"/>
              <a:gd name="connsiteX1150" fmla="*/ 1149355 w 2783034"/>
              <a:gd name="connsiteY1150" fmla="*/ 588829 h 3202835"/>
              <a:gd name="connsiteX1151" fmla="*/ 1146485 w 2783034"/>
              <a:gd name="connsiteY1151" fmla="*/ 616341 h 3202835"/>
              <a:gd name="connsiteX1152" fmla="*/ 1110067 w 2783034"/>
              <a:gd name="connsiteY1152" fmla="*/ 659687 h 3202835"/>
              <a:gd name="connsiteX1153" fmla="*/ 1110067 w 2783034"/>
              <a:gd name="connsiteY1153" fmla="*/ 659687 h 3202835"/>
              <a:gd name="connsiteX1154" fmla="*/ 1200123 w 2783034"/>
              <a:gd name="connsiteY1154" fmla="*/ 675620 h 3202835"/>
              <a:gd name="connsiteX1155" fmla="*/ 1235156 w 2783034"/>
              <a:gd name="connsiteY1155" fmla="*/ 709267 h 3202835"/>
              <a:gd name="connsiteX1156" fmla="*/ 1188248 w 2783034"/>
              <a:gd name="connsiteY1156" fmla="*/ 760629 h 3202835"/>
              <a:gd name="connsiteX1157" fmla="*/ 1157173 w 2783034"/>
              <a:gd name="connsiteY1157" fmla="*/ 778442 h 3202835"/>
              <a:gd name="connsiteX1158" fmla="*/ 1146386 w 2783034"/>
              <a:gd name="connsiteY1158" fmla="*/ 799719 h 3202835"/>
              <a:gd name="connsiteX1159" fmla="*/ 1125703 w 2783034"/>
              <a:gd name="connsiteY1159" fmla="*/ 792792 h 3202835"/>
              <a:gd name="connsiteX1160" fmla="*/ 1128672 w 2783034"/>
              <a:gd name="connsiteY1160" fmla="*/ 766072 h 3202835"/>
              <a:gd name="connsiteX1161" fmla="*/ 1096311 w 2783034"/>
              <a:gd name="connsiteY1161" fmla="*/ 808527 h 3202835"/>
              <a:gd name="connsiteX1162" fmla="*/ 1081566 w 2783034"/>
              <a:gd name="connsiteY1162" fmla="*/ 808527 h 3202835"/>
              <a:gd name="connsiteX1163" fmla="*/ 1086514 w 2783034"/>
              <a:gd name="connsiteY1163" fmla="*/ 775077 h 3202835"/>
              <a:gd name="connsiteX1164" fmla="*/ 1100269 w 2783034"/>
              <a:gd name="connsiteY1164" fmla="*/ 767160 h 3202835"/>
              <a:gd name="connsiteX1165" fmla="*/ 1096311 w 2783034"/>
              <a:gd name="connsiteY1165" fmla="*/ 742519 h 3202835"/>
              <a:gd name="connsiteX1166" fmla="*/ 1115015 w 2783034"/>
              <a:gd name="connsiteY1166" fmla="*/ 719856 h 3202835"/>
              <a:gd name="connsiteX1167" fmla="*/ 1115015 w 2783034"/>
              <a:gd name="connsiteY1167" fmla="*/ 694225 h 3202835"/>
              <a:gd name="connsiteX1168" fmla="*/ 1147574 w 2783034"/>
              <a:gd name="connsiteY1168" fmla="*/ 643952 h 3202835"/>
              <a:gd name="connsiteX1169" fmla="*/ 1130750 w 2783034"/>
              <a:gd name="connsiteY1169" fmla="*/ 715898 h 3202835"/>
              <a:gd name="connsiteX1170" fmla="*/ 1137677 w 2783034"/>
              <a:gd name="connsiteY1170" fmla="*/ 741529 h 3202835"/>
              <a:gd name="connsiteX1171" fmla="*/ 1156382 w 2783034"/>
              <a:gd name="connsiteY1171" fmla="*/ 707090 h 3202835"/>
              <a:gd name="connsiteX1172" fmla="*/ 1199727 w 2783034"/>
              <a:gd name="connsiteY1172" fmla="*/ 705111 h 3202835"/>
              <a:gd name="connsiteX1173" fmla="*/ 1183003 w 2783034"/>
              <a:gd name="connsiteY1173" fmla="*/ 681459 h 3202835"/>
              <a:gd name="connsiteX1174" fmla="*/ 1182013 w 2783034"/>
              <a:gd name="connsiteY1174" fmla="*/ 661765 h 3202835"/>
              <a:gd name="connsiteX1175" fmla="*/ 1200222 w 2783034"/>
              <a:gd name="connsiteY1175" fmla="*/ 675719 h 3202835"/>
              <a:gd name="connsiteX1176" fmla="*/ 1200222 w 2783034"/>
              <a:gd name="connsiteY1176" fmla="*/ 675719 h 3202835"/>
              <a:gd name="connsiteX1177" fmla="*/ 1196165 w 2783034"/>
              <a:gd name="connsiteY1177" fmla="*/ 645436 h 3202835"/>
              <a:gd name="connsiteX1178" fmla="*/ 1187753 w 2783034"/>
              <a:gd name="connsiteY1178" fmla="*/ 637024 h 3202835"/>
              <a:gd name="connsiteX1179" fmla="*/ 1207446 w 2783034"/>
              <a:gd name="connsiteY1179" fmla="*/ 628711 h 3202835"/>
              <a:gd name="connsiteX1180" fmla="*/ 1235156 w 2783034"/>
              <a:gd name="connsiteY1180" fmla="*/ 643061 h 3202835"/>
              <a:gd name="connsiteX1181" fmla="*/ 1235156 w 2783034"/>
              <a:gd name="connsiteY1181" fmla="*/ 661864 h 3202835"/>
              <a:gd name="connsiteX1182" fmla="*/ 1196165 w 2783034"/>
              <a:gd name="connsiteY1182" fmla="*/ 645535 h 3202835"/>
              <a:gd name="connsiteX1183" fmla="*/ 1196165 w 2783034"/>
              <a:gd name="connsiteY1183" fmla="*/ 645535 h 3202835"/>
              <a:gd name="connsiteX1184" fmla="*/ 1270684 w 2783034"/>
              <a:gd name="connsiteY1184" fmla="*/ 685516 h 3202835"/>
              <a:gd name="connsiteX1185" fmla="*/ 1279590 w 2783034"/>
              <a:gd name="connsiteY1185" fmla="*/ 652363 h 3202835"/>
              <a:gd name="connsiteX1186" fmla="*/ 1294336 w 2783034"/>
              <a:gd name="connsiteY1186" fmla="*/ 675125 h 3202835"/>
              <a:gd name="connsiteX1187" fmla="*/ 1270585 w 2783034"/>
              <a:gd name="connsiteY1187" fmla="*/ 685516 h 3202835"/>
              <a:gd name="connsiteX1188" fmla="*/ 1270585 w 2783034"/>
              <a:gd name="connsiteY1188" fmla="*/ 685516 h 3202835"/>
              <a:gd name="connsiteX1189" fmla="*/ 1363511 w 2783034"/>
              <a:gd name="connsiteY1189" fmla="*/ 538754 h 3202835"/>
              <a:gd name="connsiteX1190" fmla="*/ 1358563 w 2783034"/>
              <a:gd name="connsiteY1190" fmla="*/ 554093 h 3202835"/>
              <a:gd name="connsiteX1191" fmla="*/ 1364501 w 2783034"/>
              <a:gd name="connsiteY1191" fmla="*/ 576360 h 3202835"/>
              <a:gd name="connsiteX1192" fmla="*/ 1335306 w 2783034"/>
              <a:gd name="connsiteY1192" fmla="*/ 582793 h 3202835"/>
              <a:gd name="connsiteX1193" fmla="*/ 1325014 w 2783034"/>
              <a:gd name="connsiteY1193" fmla="*/ 598132 h 3202835"/>
              <a:gd name="connsiteX1194" fmla="*/ 1293445 w 2783034"/>
              <a:gd name="connsiteY1194" fmla="*/ 595163 h 3202835"/>
              <a:gd name="connsiteX1195" fmla="*/ 1286617 w 2783034"/>
              <a:gd name="connsiteY1195" fmla="*/ 628810 h 3202835"/>
              <a:gd name="connsiteX1196" fmla="*/ 1274246 w 2783034"/>
              <a:gd name="connsiteY1196" fmla="*/ 629305 h 3202835"/>
              <a:gd name="connsiteX1197" fmla="*/ 1273257 w 2783034"/>
              <a:gd name="connsiteY1197" fmla="*/ 604070 h 3202835"/>
              <a:gd name="connsiteX1198" fmla="*/ 1250495 w 2783034"/>
              <a:gd name="connsiteY1198" fmla="*/ 601101 h 3202835"/>
              <a:gd name="connsiteX1199" fmla="*/ 1272663 w 2783034"/>
              <a:gd name="connsiteY1199" fmla="*/ 571907 h 3202835"/>
              <a:gd name="connsiteX1200" fmla="*/ 1245547 w 2783034"/>
              <a:gd name="connsiteY1200" fmla="*/ 568938 h 3202835"/>
              <a:gd name="connsiteX1201" fmla="*/ 1257423 w 2783034"/>
              <a:gd name="connsiteY1201" fmla="*/ 537270 h 3202835"/>
              <a:gd name="connsiteX1202" fmla="*/ 1292456 w 2783034"/>
              <a:gd name="connsiteY1202" fmla="*/ 534796 h 3202835"/>
              <a:gd name="connsiteX1203" fmla="*/ 1260391 w 2783034"/>
              <a:gd name="connsiteY1203" fmla="*/ 518467 h 3202835"/>
              <a:gd name="connsiteX1204" fmla="*/ 1277215 w 2783034"/>
              <a:gd name="connsiteY1204" fmla="*/ 488778 h 3202835"/>
              <a:gd name="connsiteX1205" fmla="*/ 1297898 w 2783034"/>
              <a:gd name="connsiteY1205" fmla="*/ 504612 h 3202835"/>
              <a:gd name="connsiteX1206" fmla="*/ 1291466 w 2783034"/>
              <a:gd name="connsiteY1206" fmla="*/ 475418 h 3202835"/>
              <a:gd name="connsiteX1207" fmla="*/ 1332832 w 2783034"/>
              <a:gd name="connsiteY1207" fmla="*/ 479871 h 3202835"/>
              <a:gd name="connsiteX1208" fmla="*/ 1337286 w 2783034"/>
              <a:gd name="connsiteY1208" fmla="*/ 501643 h 3202835"/>
              <a:gd name="connsiteX1209" fmla="*/ 1355990 w 2783034"/>
              <a:gd name="connsiteY1209" fmla="*/ 507581 h 3202835"/>
              <a:gd name="connsiteX1210" fmla="*/ 1363511 w 2783034"/>
              <a:gd name="connsiteY1210" fmla="*/ 538754 h 3202835"/>
              <a:gd name="connsiteX1211" fmla="*/ 1363511 w 2783034"/>
              <a:gd name="connsiteY1211" fmla="*/ 538754 h 3202835"/>
              <a:gd name="connsiteX1212" fmla="*/ 1364105 w 2783034"/>
              <a:gd name="connsiteY1212" fmla="*/ 458792 h 3202835"/>
              <a:gd name="connsiteX1213" fmla="*/ 1400523 w 2783034"/>
              <a:gd name="connsiteY1213" fmla="*/ 456813 h 3202835"/>
              <a:gd name="connsiteX1214" fmla="*/ 1401513 w 2783034"/>
              <a:gd name="connsiteY1214" fmla="*/ 436130 h 3202835"/>
              <a:gd name="connsiteX1215" fmla="*/ 1433972 w 2783034"/>
              <a:gd name="connsiteY1215" fmla="*/ 435140 h 3202835"/>
              <a:gd name="connsiteX1216" fmla="*/ 1449707 w 2783034"/>
              <a:gd name="connsiteY1216" fmla="*/ 413467 h 3202835"/>
              <a:gd name="connsiteX1217" fmla="*/ 1467422 w 2783034"/>
              <a:gd name="connsiteY1217" fmla="*/ 440088 h 3202835"/>
              <a:gd name="connsiteX1218" fmla="*/ 1448619 w 2783034"/>
              <a:gd name="connsiteY1218" fmla="*/ 463740 h 3202835"/>
              <a:gd name="connsiteX1219" fmla="*/ 1449609 w 2783034"/>
              <a:gd name="connsiteY1219" fmla="*/ 483434 h 3202835"/>
              <a:gd name="connsiteX1220" fmla="*/ 1417149 w 2783034"/>
              <a:gd name="connsiteY1220" fmla="*/ 484423 h 3202835"/>
              <a:gd name="connsiteX1221" fmla="*/ 1391517 w 2783034"/>
              <a:gd name="connsiteY1221" fmla="*/ 494221 h 3202835"/>
              <a:gd name="connsiteX1222" fmla="*/ 1363907 w 2783034"/>
              <a:gd name="connsiteY1222" fmla="*/ 458792 h 3202835"/>
              <a:gd name="connsiteX1223" fmla="*/ 1363907 w 2783034"/>
              <a:gd name="connsiteY1223" fmla="*/ 458792 h 3202835"/>
              <a:gd name="connsiteX1224" fmla="*/ 1474448 w 2783034"/>
              <a:gd name="connsiteY1224" fmla="*/ 307082 h 3202835"/>
              <a:gd name="connsiteX1225" fmla="*/ 1467521 w 2783034"/>
              <a:gd name="connsiteY1225" fmla="*/ 288378 h 3202835"/>
              <a:gd name="connsiteX1226" fmla="*/ 1491173 w 2783034"/>
              <a:gd name="connsiteY1226" fmla="*/ 280461 h 3202835"/>
              <a:gd name="connsiteX1227" fmla="*/ 1474448 w 2783034"/>
              <a:gd name="connsiteY1227" fmla="*/ 307082 h 3202835"/>
              <a:gd name="connsiteX1228" fmla="*/ 1474448 w 2783034"/>
              <a:gd name="connsiteY1228" fmla="*/ 307082 h 3202835"/>
              <a:gd name="connsiteX1229" fmla="*/ 1425264 w 2783034"/>
              <a:gd name="connsiteY1229" fmla="*/ 360225 h 3202835"/>
              <a:gd name="connsiteX1230" fmla="*/ 1427144 w 2783034"/>
              <a:gd name="connsiteY1230" fmla="*/ 328755 h 3202835"/>
              <a:gd name="connsiteX1231" fmla="*/ 1462672 w 2783034"/>
              <a:gd name="connsiteY1231" fmla="*/ 318859 h 3202835"/>
              <a:gd name="connsiteX1232" fmla="*/ 1459703 w 2783034"/>
              <a:gd name="connsiteY1232" fmla="*/ 337562 h 3202835"/>
              <a:gd name="connsiteX1233" fmla="*/ 1425264 w 2783034"/>
              <a:gd name="connsiteY1233" fmla="*/ 360225 h 3202835"/>
              <a:gd name="connsiteX1234" fmla="*/ 1425264 w 2783034"/>
              <a:gd name="connsiteY1234" fmla="*/ 360225 h 3202835"/>
              <a:gd name="connsiteX1235" fmla="*/ 1515815 w 2783034"/>
              <a:gd name="connsiteY1235" fmla="*/ 409509 h 3202835"/>
              <a:gd name="connsiteX1236" fmla="*/ 1523732 w 2783034"/>
              <a:gd name="connsiteY1236" fmla="*/ 373090 h 3202835"/>
              <a:gd name="connsiteX1237" fmla="*/ 1535607 w 2783034"/>
              <a:gd name="connsiteY1237" fmla="*/ 398722 h 3202835"/>
              <a:gd name="connsiteX1238" fmla="*/ 1515815 w 2783034"/>
              <a:gd name="connsiteY1238" fmla="*/ 409509 h 3202835"/>
              <a:gd name="connsiteX1239" fmla="*/ 1515815 w 2783034"/>
              <a:gd name="connsiteY1239" fmla="*/ 409509 h 3202835"/>
              <a:gd name="connsiteX1240" fmla="*/ 1502059 w 2783034"/>
              <a:gd name="connsiteY1240" fmla="*/ 401690 h 3202835"/>
              <a:gd name="connsiteX1241" fmla="*/ 1494241 w 2783034"/>
              <a:gd name="connsiteY1241" fmla="*/ 413467 h 3202835"/>
              <a:gd name="connsiteX1242" fmla="*/ 1475537 w 2783034"/>
              <a:gd name="connsiteY1242" fmla="*/ 413467 h 3202835"/>
              <a:gd name="connsiteX1243" fmla="*/ 1441098 w 2783034"/>
              <a:gd name="connsiteY1243" fmla="*/ 378038 h 3202835"/>
              <a:gd name="connsiteX1244" fmla="*/ 1483355 w 2783034"/>
              <a:gd name="connsiteY1244" fmla="*/ 342610 h 3202835"/>
              <a:gd name="connsiteX1245" fmla="*/ 1493152 w 2783034"/>
              <a:gd name="connsiteY1245" fmla="*/ 358345 h 3202835"/>
              <a:gd name="connsiteX1246" fmla="*/ 1516804 w 2783034"/>
              <a:gd name="connsiteY1246" fmla="*/ 354485 h 3202835"/>
              <a:gd name="connsiteX1247" fmla="*/ 1520862 w 2783034"/>
              <a:gd name="connsiteY1247" fmla="*/ 362303 h 3202835"/>
              <a:gd name="connsiteX1248" fmla="*/ 1499090 w 2783034"/>
              <a:gd name="connsiteY1248" fmla="*/ 378038 h 3202835"/>
              <a:gd name="connsiteX1249" fmla="*/ 1502059 w 2783034"/>
              <a:gd name="connsiteY1249" fmla="*/ 401690 h 3202835"/>
              <a:gd name="connsiteX1250" fmla="*/ 1502059 w 2783034"/>
              <a:gd name="connsiteY1250" fmla="*/ 401690 h 3202835"/>
              <a:gd name="connsiteX1251" fmla="*/ 1574797 w 2783034"/>
              <a:gd name="connsiteY1251" fmla="*/ 337068 h 3202835"/>
              <a:gd name="connsiteX1252" fmla="*/ 1562426 w 2783034"/>
              <a:gd name="connsiteY1252" fmla="*/ 346964 h 3202835"/>
              <a:gd name="connsiteX1253" fmla="*/ 1531847 w 2783034"/>
              <a:gd name="connsiteY1253" fmla="*/ 334099 h 3202835"/>
              <a:gd name="connsiteX1254" fmla="*/ 1530362 w 2783034"/>
              <a:gd name="connsiteY1254" fmla="*/ 309457 h 3202835"/>
              <a:gd name="connsiteX1255" fmla="*/ 1520565 w 2783034"/>
              <a:gd name="connsiteY1255" fmla="*/ 273336 h 3202835"/>
              <a:gd name="connsiteX1256" fmla="*/ 1535805 w 2783034"/>
              <a:gd name="connsiteY1256" fmla="*/ 262944 h 3202835"/>
              <a:gd name="connsiteX1257" fmla="*/ 1541743 w 2783034"/>
              <a:gd name="connsiteY1257" fmla="*/ 300550 h 3202835"/>
              <a:gd name="connsiteX1258" fmla="*/ 1567374 w 2783034"/>
              <a:gd name="connsiteY1258" fmla="*/ 320739 h 3202835"/>
              <a:gd name="connsiteX1259" fmla="*/ 1574895 w 2783034"/>
              <a:gd name="connsiteY1259" fmla="*/ 337068 h 3202835"/>
              <a:gd name="connsiteX1260" fmla="*/ 1574895 w 2783034"/>
              <a:gd name="connsiteY1260" fmla="*/ 337068 h 3202835"/>
              <a:gd name="connsiteX1261" fmla="*/ 1649810 w 2783034"/>
              <a:gd name="connsiteY1261" fmla="*/ 378038 h 3202835"/>
              <a:gd name="connsiteX1262" fmla="*/ 1634471 w 2783034"/>
              <a:gd name="connsiteY1262" fmla="*/ 355277 h 3202835"/>
              <a:gd name="connsiteX1263" fmla="*/ 1614283 w 2783034"/>
              <a:gd name="connsiteY1263" fmla="*/ 347855 h 3202835"/>
              <a:gd name="connsiteX1264" fmla="*/ 1611314 w 2783034"/>
              <a:gd name="connsiteY1264" fmla="*/ 302431 h 3202835"/>
              <a:gd name="connsiteX1265" fmla="*/ 1629622 w 2783034"/>
              <a:gd name="connsiteY1265" fmla="*/ 284617 h 3202835"/>
              <a:gd name="connsiteX1266" fmla="*/ 1657728 w 2783034"/>
              <a:gd name="connsiteY1266" fmla="*/ 305894 h 3202835"/>
              <a:gd name="connsiteX1267" fmla="*/ 1645852 w 2783034"/>
              <a:gd name="connsiteY1267" fmla="*/ 333109 h 3202835"/>
              <a:gd name="connsiteX1268" fmla="*/ 1661686 w 2783034"/>
              <a:gd name="connsiteY1268" fmla="*/ 354386 h 3202835"/>
              <a:gd name="connsiteX1269" fmla="*/ 1649810 w 2783034"/>
              <a:gd name="connsiteY1269" fmla="*/ 378038 h 3202835"/>
              <a:gd name="connsiteX1270" fmla="*/ 1649810 w 2783034"/>
              <a:gd name="connsiteY1270" fmla="*/ 378038 h 3202835"/>
              <a:gd name="connsiteX1271" fmla="*/ 1855060 w 2783034"/>
              <a:gd name="connsiteY1271" fmla="*/ 274226 h 3202835"/>
              <a:gd name="connsiteX1272" fmla="*/ 1828340 w 2783034"/>
              <a:gd name="connsiteY1272" fmla="*/ 262845 h 3202835"/>
              <a:gd name="connsiteX1273" fmla="*/ 1798750 w 2783034"/>
              <a:gd name="connsiteY1273" fmla="*/ 248001 h 3202835"/>
              <a:gd name="connsiteX1274" fmla="*/ 1818542 w 2783034"/>
              <a:gd name="connsiteY1274" fmla="*/ 233157 h 3202835"/>
              <a:gd name="connsiteX1275" fmla="*/ 1847736 w 2783034"/>
              <a:gd name="connsiteY1275" fmla="*/ 235136 h 3202835"/>
              <a:gd name="connsiteX1276" fmla="*/ 1860503 w 2783034"/>
              <a:gd name="connsiteY1276" fmla="*/ 248991 h 3202835"/>
              <a:gd name="connsiteX1277" fmla="*/ 1855060 w 2783034"/>
              <a:gd name="connsiteY1277" fmla="*/ 274226 h 3202835"/>
              <a:gd name="connsiteX1278" fmla="*/ 1855060 w 2783034"/>
              <a:gd name="connsiteY1278" fmla="*/ 274226 h 3202835"/>
              <a:gd name="connsiteX1279" fmla="*/ 1890587 w 2783034"/>
              <a:gd name="connsiteY1279" fmla="*/ 251960 h 3202835"/>
              <a:gd name="connsiteX1280" fmla="*/ 1860008 w 2783034"/>
              <a:gd name="connsiteY1280" fmla="*/ 214354 h 3202835"/>
              <a:gd name="connsiteX1281" fmla="*/ 1908301 w 2783034"/>
              <a:gd name="connsiteY1281" fmla="*/ 171800 h 3202835"/>
              <a:gd name="connsiteX1282" fmla="*/ 1916219 w 2783034"/>
              <a:gd name="connsiteY1282" fmla="*/ 202478 h 3202835"/>
              <a:gd name="connsiteX1283" fmla="*/ 1894447 w 2783034"/>
              <a:gd name="connsiteY1283" fmla="*/ 228604 h 3202835"/>
              <a:gd name="connsiteX1284" fmla="*/ 1890587 w 2783034"/>
              <a:gd name="connsiteY1284" fmla="*/ 251861 h 3202835"/>
              <a:gd name="connsiteX1285" fmla="*/ 1890587 w 2783034"/>
              <a:gd name="connsiteY1285" fmla="*/ 251861 h 3202835"/>
              <a:gd name="connsiteX1286" fmla="*/ 1831308 w 2783034"/>
              <a:gd name="connsiteY1286" fmla="*/ 201093 h 3202835"/>
              <a:gd name="connsiteX1287" fmla="*/ 1813099 w 2783034"/>
              <a:gd name="connsiteY1287" fmla="*/ 205051 h 3202835"/>
              <a:gd name="connsiteX1288" fmla="*/ 1770149 w 2783034"/>
              <a:gd name="connsiteY1288" fmla="*/ 192186 h 3202835"/>
              <a:gd name="connsiteX1289" fmla="*/ 1759263 w 2783034"/>
              <a:gd name="connsiteY1289" fmla="*/ 163487 h 3202835"/>
              <a:gd name="connsiteX1290" fmla="*/ 1783410 w 2783034"/>
              <a:gd name="connsiteY1290" fmla="*/ 168930 h 3202835"/>
              <a:gd name="connsiteX1291" fmla="*/ 1806667 w 2783034"/>
              <a:gd name="connsiteY1291" fmla="*/ 151116 h 3202835"/>
              <a:gd name="connsiteX1292" fmla="*/ 1822402 w 2783034"/>
              <a:gd name="connsiteY1292" fmla="*/ 169424 h 3202835"/>
              <a:gd name="connsiteX1293" fmla="*/ 1836256 w 2783034"/>
              <a:gd name="connsiteY1293" fmla="*/ 142309 h 3202835"/>
              <a:gd name="connsiteX1294" fmla="*/ 1853476 w 2783034"/>
              <a:gd name="connsiteY1294" fmla="*/ 152205 h 3202835"/>
              <a:gd name="connsiteX1295" fmla="*/ 1896822 w 2783034"/>
              <a:gd name="connsiteY1295" fmla="*/ 112125 h 3202835"/>
              <a:gd name="connsiteX1296" fmla="*/ 1902265 w 2783034"/>
              <a:gd name="connsiteY1296" fmla="*/ 129938 h 3202835"/>
              <a:gd name="connsiteX1297" fmla="*/ 1831210 w 2783034"/>
              <a:gd name="connsiteY1297" fmla="*/ 201093 h 3202835"/>
              <a:gd name="connsiteX1298" fmla="*/ 1831210 w 2783034"/>
              <a:gd name="connsiteY1298" fmla="*/ 201093 h 3202835"/>
              <a:gd name="connsiteX1299" fmla="*/ 1916713 w 2783034"/>
              <a:gd name="connsiteY1299" fmla="*/ 144783 h 3202835"/>
              <a:gd name="connsiteX1300" fmla="*/ 1954319 w 2783034"/>
              <a:gd name="connsiteY1300" fmla="*/ 130928 h 3202835"/>
              <a:gd name="connsiteX1301" fmla="*/ 1985888 w 2783034"/>
              <a:gd name="connsiteY1301" fmla="*/ 154184 h 3202835"/>
              <a:gd name="connsiteX1302" fmla="*/ 1976487 w 2783034"/>
              <a:gd name="connsiteY1302" fmla="*/ 177836 h 3202835"/>
              <a:gd name="connsiteX1303" fmla="*/ 1939574 w 2783034"/>
              <a:gd name="connsiteY1303" fmla="*/ 191691 h 3202835"/>
              <a:gd name="connsiteX1304" fmla="*/ 1937595 w 2783034"/>
              <a:gd name="connsiteY1304" fmla="*/ 165466 h 3202835"/>
              <a:gd name="connsiteX1305" fmla="*/ 1916911 w 2783034"/>
              <a:gd name="connsiteY1305" fmla="*/ 144684 h 3202835"/>
              <a:gd name="connsiteX1306" fmla="*/ 1916911 w 2783034"/>
              <a:gd name="connsiteY1306" fmla="*/ 144684 h 3202835"/>
              <a:gd name="connsiteX1307" fmla="*/ 1990243 w 2783034"/>
              <a:gd name="connsiteY1307" fmla="*/ 78972 h 3202835"/>
              <a:gd name="connsiteX1308" fmla="*/ 1982326 w 2783034"/>
              <a:gd name="connsiteY1308" fmla="*/ 92332 h 3202835"/>
              <a:gd name="connsiteX1309" fmla="*/ 1970450 w 2783034"/>
              <a:gd name="connsiteY1309" fmla="*/ 96291 h 3202835"/>
              <a:gd name="connsiteX1310" fmla="*/ 1953231 w 2783034"/>
              <a:gd name="connsiteY1310" fmla="*/ 69076 h 3202835"/>
              <a:gd name="connsiteX1311" fmla="*/ 1976883 w 2783034"/>
              <a:gd name="connsiteY1311" fmla="*/ 63138 h 3202835"/>
              <a:gd name="connsiteX1312" fmla="*/ 1990243 w 2783034"/>
              <a:gd name="connsiteY1312" fmla="*/ 78873 h 3202835"/>
              <a:gd name="connsiteX1313" fmla="*/ 1990243 w 2783034"/>
              <a:gd name="connsiteY1313" fmla="*/ 78873 h 3202835"/>
              <a:gd name="connsiteX1314" fmla="*/ 2048928 w 2783034"/>
              <a:gd name="connsiteY1314" fmla="*/ 36517 h 3202835"/>
              <a:gd name="connsiteX1315" fmla="*/ 2030125 w 2783034"/>
              <a:gd name="connsiteY1315" fmla="*/ 36022 h 3202835"/>
              <a:gd name="connsiteX1316" fmla="*/ 2039526 w 2783034"/>
              <a:gd name="connsiteY1316" fmla="*/ 17220 h 3202835"/>
              <a:gd name="connsiteX1317" fmla="*/ 2058824 w 2783034"/>
              <a:gd name="connsiteY1317" fmla="*/ 16725 h 3202835"/>
              <a:gd name="connsiteX1318" fmla="*/ 2048928 w 2783034"/>
              <a:gd name="connsiteY1318" fmla="*/ 36517 h 3202835"/>
              <a:gd name="connsiteX1319" fmla="*/ 2048928 w 2783034"/>
              <a:gd name="connsiteY1319" fmla="*/ 36517 h 3202835"/>
              <a:gd name="connsiteX1320" fmla="*/ 2086930 w 2783034"/>
              <a:gd name="connsiteY1320" fmla="*/ 50867 h 3202835"/>
              <a:gd name="connsiteX1321" fmla="*/ 2088414 w 2783034"/>
              <a:gd name="connsiteY1321" fmla="*/ 37606 h 3202835"/>
              <a:gd name="connsiteX1322" fmla="*/ 2100289 w 2783034"/>
              <a:gd name="connsiteY1322" fmla="*/ 26225 h 3202835"/>
              <a:gd name="connsiteX1323" fmla="*/ 2117014 w 2783034"/>
              <a:gd name="connsiteY1323" fmla="*/ 34142 h 3202835"/>
              <a:gd name="connsiteX1324" fmla="*/ 2129879 w 2783034"/>
              <a:gd name="connsiteY1324" fmla="*/ 22267 h 3202835"/>
              <a:gd name="connsiteX1325" fmla="*/ 2132750 w 2783034"/>
              <a:gd name="connsiteY1325" fmla="*/ 495 h 3202835"/>
              <a:gd name="connsiteX1326" fmla="*/ 2148583 w 2783034"/>
              <a:gd name="connsiteY1326" fmla="*/ 13360 h 3202835"/>
              <a:gd name="connsiteX1327" fmla="*/ 2170256 w 2783034"/>
              <a:gd name="connsiteY1327" fmla="*/ 18803 h 3202835"/>
              <a:gd name="connsiteX1328" fmla="*/ 2152443 w 2783034"/>
              <a:gd name="connsiteY1328" fmla="*/ 41070 h 3202835"/>
              <a:gd name="connsiteX1329" fmla="*/ 2185497 w 2783034"/>
              <a:gd name="connsiteY1329" fmla="*/ 41564 h 3202835"/>
              <a:gd name="connsiteX1330" fmla="*/ 2173621 w 2783034"/>
              <a:gd name="connsiteY1330" fmla="*/ 72243 h 3202835"/>
              <a:gd name="connsiteX1331" fmla="*/ 2146010 w 2783034"/>
              <a:gd name="connsiteY1331" fmla="*/ 78676 h 3202835"/>
              <a:gd name="connsiteX1332" fmla="*/ 2116915 w 2783034"/>
              <a:gd name="connsiteY1332" fmla="*/ 55914 h 3202835"/>
              <a:gd name="connsiteX1333" fmla="*/ 2086831 w 2783034"/>
              <a:gd name="connsiteY1333" fmla="*/ 50966 h 320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Lst>
            <a:rect l="l" t="t" r="r" b="b"/>
            <a:pathLst>
              <a:path w="2783034" h="3202835">
                <a:moveTo>
                  <a:pt x="2581744" y="575370"/>
                </a:moveTo>
                <a:lnTo>
                  <a:pt x="2598073" y="572500"/>
                </a:lnTo>
                <a:lnTo>
                  <a:pt x="2599063" y="524503"/>
                </a:lnTo>
                <a:lnTo>
                  <a:pt x="2635580" y="489372"/>
                </a:lnTo>
                <a:lnTo>
                  <a:pt x="2668139" y="484918"/>
                </a:lnTo>
                <a:lnTo>
                  <a:pt x="2689317" y="456219"/>
                </a:lnTo>
                <a:lnTo>
                  <a:pt x="2686348" y="417129"/>
                </a:lnTo>
                <a:lnTo>
                  <a:pt x="2709109" y="415149"/>
                </a:lnTo>
                <a:lnTo>
                  <a:pt x="2737215" y="426530"/>
                </a:lnTo>
                <a:lnTo>
                  <a:pt x="2754038" y="405253"/>
                </a:lnTo>
                <a:lnTo>
                  <a:pt x="2752653" y="377148"/>
                </a:lnTo>
                <a:lnTo>
                  <a:pt x="2744835" y="376257"/>
                </a:lnTo>
                <a:lnTo>
                  <a:pt x="2724746" y="360720"/>
                </a:lnTo>
                <a:lnTo>
                  <a:pt x="2714453" y="360720"/>
                </a:lnTo>
                <a:lnTo>
                  <a:pt x="2705052" y="366361"/>
                </a:lnTo>
                <a:lnTo>
                  <a:pt x="2704062" y="382393"/>
                </a:lnTo>
                <a:lnTo>
                  <a:pt x="2693276" y="371606"/>
                </a:lnTo>
                <a:lnTo>
                  <a:pt x="2686546" y="356069"/>
                </a:lnTo>
                <a:lnTo>
                  <a:pt x="2671603" y="355574"/>
                </a:lnTo>
                <a:lnTo>
                  <a:pt x="2674671" y="370517"/>
                </a:lnTo>
                <a:lnTo>
                  <a:pt x="2671107" y="399315"/>
                </a:lnTo>
                <a:lnTo>
                  <a:pt x="2661310" y="393180"/>
                </a:lnTo>
                <a:lnTo>
                  <a:pt x="2649435" y="374080"/>
                </a:lnTo>
                <a:lnTo>
                  <a:pt x="2629345" y="387044"/>
                </a:lnTo>
                <a:lnTo>
                  <a:pt x="2622616" y="401987"/>
                </a:lnTo>
                <a:lnTo>
                  <a:pt x="2615887" y="380314"/>
                </a:lnTo>
                <a:lnTo>
                  <a:pt x="2609157" y="350922"/>
                </a:lnTo>
                <a:lnTo>
                  <a:pt x="2598865" y="349438"/>
                </a:lnTo>
                <a:lnTo>
                  <a:pt x="2588078" y="319551"/>
                </a:lnTo>
                <a:lnTo>
                  <a:pt x="2577291" y="313317"/>
                </a:lnTo>
                <a:lnTo>
                  <a:pt x="2554628" y="316384"/>
                </a:lnTo>
                <a:lnTo>
                  <a:pt x="2535033" y="308170"/>
                </a:lnTo>
                <a:lnTo>
                  <a:pt x="2503069" y="304509"/>
                </a:lnTo>
                <a:lnTo>
                  <a:pt x="2487037" y="283430"/>
                </a:lnTo>
                <a:lnTo>
                  <a:pt x="2492777" y="278284"/>
                </a:lnTo>
                <a:lnTo>
                  <a:pt x="2532956" y="289170"/>
                </a:lnTo>
                <a:lnTo>
                  <a:pt x="2566009" y="285013"/>
                </a:lnTo>
                <a:lnTo>
                  <a:pt x="2594313" y="290258"/>
                </a:lnTo>
                <a:lnTo>
                  <a:pt x="2647950" y="297482"/>
                </a:lnTo>
                <a:lnTo>
                  <a:pt x="2685161" y="284617"/>
                </a:lnTo>
                <a:lnTo>
                  <a:pt x="2709308" y="236126"/>
                </a:lnTo>
                <a:lnTo>
                  <a:pt x="2760867" y="222667"/>
                </a:lnTo>
                <a:lnTo>
                  <a:pt x="2783034" y="204160"/>
                </a:lnTo>
                <a:lnTo>
                  <a:pt x="2783034" y="196441"/>
                </a:lnTo>
                <a:lnTo>
                  <a:pt x="2766607" y="190800"/>
                </a:lnTo>
                <a:lnTo>
                  <a:pt x="2761461" y="179915"/>
                </a:lnTo>
                <a:lnTo>
                  <a:pt x="2742361" y="173779"/>
                </a:lnTo>
                <a:lnTo>
                  <a:pt x="2718610" y="177935"/>
                </a:lnTo>
                <a:lnTo>
                  <a:pt x="2685161" y="150028"/>
                </a:lnTo>
                <a:lnTo>
                  <a:pt x="2667149" y="150028"/>
                </a:lnTo>
                <a:lnTo>
                  <a:pt x="2645476" y="174274"/>
                </a:lnTo>
                <a:lnTo>
                  <a:pt x="2631621" y="174274"/>
                </a:lnTo>
                <a:lnTo>
                  <a:pt x="2627465" y="164971"/>
                </a:lnTo>
                <a:lnTo>
                  <a:pt x="2649039" y="151017"/>
                </a:lnTo>
                <a:lnTo>
                  <a:pt x="2652700" y="132511"/>
                </a:lnTo>
                <a:lnTo>
                  <a:pt x="2626476" y="122219"/>
                </a:lnTo>
                <a:lnTo>
                  <a:pt x="2621329" y="114995"/>
                </a:lnTo>
                <a:lnTo>
                  <a:pt x="2602230" y="115985"/>
                </a:lnTo>
                <a:lnTo>
                  <a:pt x="2584713" y="146465"/>
                </a:lnTo>
                <a:lnTo>
                  <a:pt x="2574916" y="146465"/>
                </a:lnTo>
                <a:lnTo>
                  <a:pt x="2576994" y="124792"/>
                </a:lnTo>
                <a:lnTo>
                  <a:pt x="2565119" y="126870"/>
                </a:lnTo>
                <a:lnTo>
                  <a:pt x="2554331" y="142902"/>
                </a:lnTo>
                <a:lnTo>
                  <a:pt x="2542456" y="141913"/>
                </a:lnTo>
                <a:lnTo>
                  <a:pt x="2537805" y="127959"/>
                </a:lnTo>
                <a:lnTo>
                  <a:pt x="2555321" y="115589"/>
                </a:lnTo>
                <a:lnTo>
                  <a:pt x="2555321" y="99656"/>
                </a:lnTo>
                <a:lnTo>
                  <a:pt x="2529591" y="83723"/>
                </a:lnTo>
                <a:lnTo>
                  <a:pt x="2503860" y="83129"/>
                </a:lnTo>
                <a:lnTo>
                  <a:pt x="2487928" y="92926"/>
                </a:lnTo>
                <a:lnTo>
                  <a:pt x="2483771" y="130532"/>
                </a:lnTo>
                <a:lnTo>
                  <a:pt x="2465759" y="138251"/>
                </a:lnTo>
                <a:lnTo>
                  <a:pt x="2463682" y="151116"/>
                </a:lnTo>
                <a:lnTo>
                  <a:pt x="2479120" y="189811"/>
                </a:lnTo>
                <a:lnTo>
                  <a:pt x="2477140" y="206832"/>
                </a:lnTo>
                <a:lnTo>
                  <a:pt x="2463187" y="219698"/>
                </a:lnTo>
                <a:lnTo>
                  <a:pt x="2451806" y="195947"/>
                </a:lnTo>
                <a:lnTo>
                  <a:pt x="2435279" y="194462"/>
                </a:lnTo>
                <a:lnTo>
                  <a:pt x="2431221" y="203171"/>
                </a:lnTo>
                <a:lnTo>
                  <a:pt x="2409054" y="199014"/>
                </a:lnTo>
                <a:lnTo>
                  <a:pt x="2376099" y="213958"/>
                </a:lnTo>
                <a:lnTo>
                  <a:pt x="2401830" y="177935"/>
                </a:lnTo>
                <a:lnTo>
                  <a:pt x="2421919" y="172789"/>
                </a:lnTo>
                <a:lnTo>
                  <a:pt x="2434784" y="146960"/>
                </a:lnTo>
                <a:lnTo>
                  <a:pt x="2431221" y="134095"/>
                </a:lnTo>
                <a:lnTo>
                  <a:pt x="2421424" y="135579"/>
                </a:lnTo>
                <a:lnTo>
                  <a:pt x="2394605" y="155669"/>
                </a:lnTo>
                <a:lnTo>
                  <a:pt x="2379068" y="151017"/>
                </a:lnTo>
                <a:lnTo>
                  <a:pt x="2382730" y="139142"/>
                </a:lnTo>
                <a:lnTo>
                  <a:pt x="2400246" y="124693"/>
                </a:lnTo>
                <a:lnTo>
                  <a:pt x="2401731" y="113313"/>
                </a:lnTo>
                <a:lnTo>
                  <a:pt x="2378078" y="107672"/>
                </a:lnTo>
                <a:lnTo>
                  <a:pt x="2373427" y="97380"/>
                </a:lnTo>
                <a:lnTo>
                  <a:pt x="2393022" y="91244"/>
                </a:lnTo>
                <a:lnTo>
                  <a:pt x="2401335" y="98963"/>
                </a:lnTo>
                <a:lnTo>
                  <a:pt x="2430232" y="98963"/>
                </a:lnTo>
                <a:lnTo>
                  <a:pt x="2446660" y="56706"/>
                </a:lnTo>
                <a:lnTo>
                  <a:pt x="2442009" y="39189"/>
                </a:lnTo>
                <a:lnTo>
                  <a:pt x="2415189" y="45919"/>
                </a:lnTo>
                <a:lnTo>
                  <a:pt x="2402819" y="37705"/>
                </a:lnTo>
                <a:lnTo>
                  <a:pt x="2407965" y="18110"/>
                </a:lnTo>
                <a:lnTo>
                  <a:pt x="2400840" y="0"/>
                </a:lnTo>
                <a:lnTo>
                  <a:pt x="2383324" y="15537"/>
                </a:lnTo>
                <a:lnTo>
                  <a:pt x="2368875" y="13954"/>
                </a:lnTo>
                <a:lnTo>
                  <a:pt x="2353338" y="594"/>
                </a:lnTo>
                <a:lnTo>
                  <a:pt x="2333743" y="19199"/>
                </a:lnTo>
                <a:lnTo>
                  <a:pt x="2334733" y="32064"/>
                </a:lnTo>
                <a:lnTo>
                  <a:pt x="2350765" y="52153"/>
                </a:lnTo>
                <a:lnTo>
                  <a:pt x="2339879" y="67097"/>
                </a:lnTo>
                <a:lnTo>
                  <a:pt x="2328003" y="67097"/>
                </a:lnTo>
                <a:lnTo>
                  <a:pt x="2308903" y="39783"/>
                </a:lnTo>
                <a:lnTo>
                  <a:pt x="2294950" y="52747"/>
                </a:lnTo>
                <a:lnTo>
                  <a:pt x="2287824" y="75905"/>
                </a:lnTo>
                <a:lnTo>
                  <a:pt x="2294059" y="85702"/>
                </a:lnTo>
                <a:lnTo>
                  <a:pt x="2314643" y="86197"/>
                </a:lnTo>
                <a:lnTo>
                  <a:pt x="2324441" y="95499"/>
                </a:lnTo>
                <a:lnTo>
                  <a:pt x="2322362" y="106781"/>
                </a:lnTo>
                <a:lnTo>
                  <a:pt x="2305935" y="114005"/>
                </a:lnTo>
                <a:lnTo>
                  <a:pt x="2305935" y="133105"/>
                </a:lnTo>
                <a:lnTo>
                  <a:pt x="2289903" y="141319"/>
                </a:lnTo>
                <a:lnTo>
                  <a:pt x="2289903" y="159429"/>
                </a:lnTo>
                <a:lnTo>
                  <a:pt x="2294554" y="167643"/>
                </a:lnTo>
                <a:lnTo>
                  <a:pt x="2279610" y="177440"/>
                </a:lnTo>
                <a:lnTo>
                  <a:pt x="2288319" y="204259"/>
                </a:lnTo>
                <a:lnTo>
                  <a:pt x="2280600" y="213067"/>
                </a:lnTo>
                <a:lnTo>
                  <a:pt x="2263084" y="200697"/>
                </a:lnTo>
                <a:lnTo>
                  <a:pt x="2247151" y="213067"/>
                </a:lnTo>
                <a:lnTo>
                  <a:pt x="2243588" y="223359"/>
                </a:lnTo>
                <a:lnTo>
                  <a:pt x="2226072" y="235730"/>
                </a:lnTo>
                <a:lnTo>
                  <a:pt x="2224488" y="209999"/>
                </a:lnTo>
                <a:lnTo>
                  <a:pt x="2246656" y="162002"/>
                </a:lnTo>
                <a:lnTo>
                  <a:pt x="2224983" y="154283"/>
                </a:lnTo>
                <a:lnTo>
                  <a:pt x="2227061" y="141913"/>
                </a:lnTo>
                <a:lnTo>
                  <a:pt x="2242598" y="126376"/>
                </a:lnTo>
                <a:lnTo>
                  <a:pt x="2243093" y="85207"/>
                </a:lnTo>
                <a:lnTo>
                  <a:pt x="2234780" y="71847"/>
                </a:lnTo>
                <a:lnTo>
                  <a:pt x="2221915" y="72342"/>
                </a:lnTo>
                <a:lnTo>
                  <a:pt x="2187872" y="128553"/>
                </a:lnTo>
                <a:lnTo>
                  <a:pt x="2186882" y="160023"/>
                </a:lnTo>
                <a:lnTo>
                  <a:pt x="2152344" y="207426"/>
                </a:lnTo>
                <a:lnTo>
                  <a:pt x="2144032" y="240876"/>
                </a:lnTo>
                <a:lnTo>
                  <a:pt x="2151256" y="255324"/>
                </a:lnTo>
                <a:lnTo>
                  <a:pt x="2147693" y="282737"/>
                </a:lnTo>
                <a:lnTo>
                  <a:pt x="2112660" y="321432"/>
                </a:lnTo>
                <a:lnTo>
                  <a:pt x="2094648" y="329645"/>
                </a:lnTo>
                <a:lnTo>
                  <a:pt x="2094648" y="305894"/>
                </a:lnTo>
                <a:lnTo>
                  <a:pt x="2086336" y="288873"/>
                </a:lnTo>
                <a:lnTo>
                  <a:pt x="2109097" y="252751"/>
                </a:lnTo>
                <a:lnTo>
                  <a:pt x="2104446" y="229099"/>
                </a:lnTo>
                <a:lnTo>
                  <a:pt x="2113749" y="210989"/>
                </a:lnTo>
                <a:lnTo>
                  <a:pt x="2102962" y="187238"/>
                </a:lnTo>
                <a:lnTo>
                  <a:pt x="2142646" y="143397"/>
                </a:lnTo>
                <a:lnTo>
                  <a:pt x="2149375" y="117073"/>
                </a:lnTo>
                <a:lnTo>
                  <a:pt x="2155610" y="112422"/>
                </a:lnTo>
                <a:lnTo>
                  <a:pt x="2153037" y="97478"/>
                </a:lnTo>
                <a:lnTo>
                  <a:pt x="2131859" y="95400"/>
                </a:lnTo>
                <a:lnTo>
                  <a:pt x="2110186" y="73233"/>
                </a:lnTo>
                <a:lnTo>
                  <a:pt x="2099399" y="76894"/>
                </a:lnTo>
                <a:lnTo>
                  <a:pt x="2103061" y="101140"/>
                </a:lnTo>
                <a:lnTo>
                  <a:pt x="2087523" y="118657"/>
                </a:lnTo>
                <a:lnTo>
                  <a:pt x="2086534" y="94905"/>
                </a:lnTo>
                <a:lnTo>
                  <a:pt x="2068523" y="77389"/>
                </a:lnTo>
                <a:lnTo>
                  <a:pt x="2046355" y="72738"/>
                </a:lnTo>
                <a:lnTo>
                  <a:pt x="2029927" y="81545"/>
                </a:lnTo>
                <a:lnTo>
                  <a:pt x="2033490" y="114500"/>
                </a:lnTo>
                <a:lnTo>
                  <a:pt x="2025276" y="130532"/>
                </a:lnTo>
                <a:lnTo>
                  <a:pt x="2013994" y="116578"/>
                </a:lnTo>
                <a:lnTo>
                  <a:pt x="1998952" y="107870"/>
                </a:lnTo>
                <a:lnTo>
                  <a:pt x="1987670" y="119151"/>
                </a:lnTo>
                <a:lnTo>
                  <a:pt x="1991232" y="129443"/>
                </a:lnTo>
                <a:lnTo>
                  <a:pt x="2022109" y="150028"/>
                </a:lnTo>
                <a:lnTo>
                  <a:pt x="2029432" y="173284"/>
                </a:lnTo>
                <a:lnTo>
                  <a:pt x="2022109" y="181597"/>
                </a:lnTo>
                <a:lnTo>
                  <a:pt x="2008749" y="167643"/>
                </a:lnTo>
                <a:lnTo>
                  <a:pt x="1992222" y="182587"/>
                </a:lnTo>
                <a:lnTo>
                  <a:pt x="1990738" y="197035"/>
                </a:lnTo>
                <a:lnTo>
                  <a:pt x="1998358" y="207327"/>
                </a:lnTo>
                <a:lnTo>
                  <a:pt x="1990144" y="216036"/>
                </a:lnTo>
                <a:lnTo>
                  <a:pt x="1965898" y="200103"/>
                </a:lnTo>
                <a:lnTo>
                  <a:pt x="1953033" y="201093"/>
                </a:lnTo>
                <a:lnTo>
                  <a:pt x="1939079" y="229495"/>
                </a:lnTo>
                <a:lnTo>
                  <a:pt x="1921068" y="237214"/>
                </a:lnTo>
                <a:lnTo>
                  <a:pt x="1921068" y="247506"/>
                </a:lnTo>
                <a:lnTo>
                  <a:pt x="1931855" y="255225"/>
                </a:lnTo>
                <a:lnTo>
                  <a:pt x="1906619" y="271752"/>
                </a:lnTo>
                <a:lnTo>
                  <a:pt x="1901077" y="291842"/>
                </a:lnTo>
                <a:lnTo>
                  <a:pt x="1921662" y="313514"/>
                </a:lnTo>
                <a:lnTo>
                  <a:pt x="1906223" y="329052"/>
                </a:lnTo>
                <a:lnTo>
                  <a:pt x="1926808" y="338849"/>
                </a:lnTo>
                <a:lnTo>
                  <a:pt x="1936110" y="348646"/>
                </a:lnTo>
                <a:lnTo>
                  <a:pt x="1924828" y="360522"/>
                </a:lnTo>
                <a:lnTo>
                  <a:pt x="1891280" y="357454"/>
                </a:lnTo>
                <a:lnTo>
                  <a:pt x="1882571" y="321827"/>
                </a:lnTo>
                <a:lnTo>
                  <a:pt x="1866638" y="317176"/>
                </a:lnTo>
                <a:lnTo>
                  <a:pt x="1881582" y="300748"/>
                </a:lnTo>
                <a:lnTo>
                  <a:pt x="1860403" y="289368"/>
                </a:lnTo>
                <a:lnTo>
                  <a:pt x="1837147" y="291941"/>
                </a:lnTo>
                <a:lnTo>
                  <a:pt x="1807260" y="289862"/>
                </a:lnTo>
                <a:lnTo>
                  <a:pt x="1765498" y="256908"/>
                </a:lnTo>
                <a:lnTo>
                  <a:pt x="1753128" y="256413"/>
                </a:lnTo>
                <a:lnTo>
                  <a:pt x="1739174" y="273435"/>
                </a:lnTo>
                <a:lnTo>
                  <a:pt x="1729871" y="255423"/>
                </a:lnTo>
                <a:lnTo>
                  <a:pt x="1708693" y="274523"/>
                </a:lnTo>
                <a:lnTo>
                  <a:pt x="1683953" y="280164"/>
                </a:lnTo>
                <a:lnTo>
                  <a:pt x="1682963" y="291545"/>
                </a:lnTo>
                <a:lnTo>
                  <a:pt x="1712355" y="326578"/>
                </a:lnTo>
                <a:lnTo>
                  <a:pt x="1733533" y="326083"/>
                </a:lnTo>
                <a:lnTo>
                  <a:pt x="1745409" y="339938"/>
                </a:lnTo>
                <a:lnTo>
                  <a:pt x="1776384" y="342016"/>
                </a:lnTo>
                <a:lnTo>
                  <a:pt x="1762925" y="367251"/>
                </a:lnTo>
                <a:lnTo>
                  <a:pt x="1763915" y="391002"/>
                </a:lnTo>
                <a:lnTo>
                  <a:pt x="1784994" y="419306"/>
                </a:lnTo>
                <a:lnTo>
                  <a:pt x="1781926" y="437911"/>
                </a:lnTo>
                <a:lnTo>
                  <a:pt x="1763915" y="424452"/>
                </a:lnTo>
                <a:lnTo>
                  <a:pt x="1745903" y="394070"/>
                </a:lnTo>
                <a:lnTo>
                  <a:pt x="1722152" y="384273"/>
                </a:lnTo>
                <a:lnTo>
                  <a:pt x="1708298" y="367251"/>
                </a:lnTo>
                <a:lnTo>
                  <a:pt x="1700974" y="390409"/>
                </a:lnTo>
                <a:lnTo>
                  <a:pt x="1680885" y="407430"/>
                </a:lnTo>
                <a:lnTo>
                  <a:pt x="1676234" y="374970"/>
                </a:lnTo>
                <a:lnTo>
                  <a:pt x="1656144" y="391992"/>
                </a:lnTo>
                <a:lnTo>
                  <a:pt x="1655649" y="405847"/>
                </a:lnTo>
                <a:lnTo>
                  <a:pt x="1631997" y="426530"/>
                </a:lnTo>
                <a:lnTo>
                  <a:pt x="1633581" y="448203"/>
                </a:lnTo>
                <a:lnTo>
                  <a:pt x="1661884" y="461068"/>
                </a:lnTo>
                <a:lnTo>
                  <a:pt x="1673760" y="486304"/>
                </a:lnTo>
                <a:lnTo>
                  <a:pt x="1652087" y="482642"/>
                </a:lnTo>
                <a:lnTo>
                  <a:pt x="1640211" y="470767"/>
                </a:lnTo>
                <a:lnTo>
                  <a:pt x="1621507" y="498080"/>
                </a:lnTo>
                <a:lnTo>
                  <a:pt x="1615372" y="519159"/>
                </a:lnTo>
                <a:lnTo>
                  <a:pt x="1585485" y="542812"/>
                </a:lnTo>
                <a:lnTo>
                  <a:pt x="1584990" y="528363"/>
                </a:lnTo>
                <a:lnTo>
                  <a:pt x="1605079" y="513914"/>
                </a:lnTo>
                <a:lnTo>
                  <a:pt x="1598350" y="494913"/>
                </a:lnTo>
                <a:lnTo>
                  <a:pt x="1617351" y="456714"/>
                </a:lnTo>
                <a:lnTo>
                  <a:pt x="1602407" y="379919"/>
                </a:lnTo>
                <a:lnTo>
                  <a:pt x="1582813" y="392289"/>
                </a:lnTo>
                <a:lnTo>
                  <a:pt x="1551936" y="441770"/>
                </a:lnTo>
                <a:lnTo>
                  <a:pt x="1551441" y="474725"/>
                </a:lnTo>
                <a:lnTo>
                  <a:pt x="1556093" y="488085"/>
                </a:lnTo>
                <a:lnTo>
                  <a:pt x="1535013" y="514904"/>
                </a:lnTo>
                <a:lnTo>
                  <a:pt x="1532441" y="489174"/>
                </a:lnTo>
                <a:lnTo>
                  <a:pt x="1545405" y="460771"/>
                </a:lnTo>
                <a:lnTo>
                  <a:pt x="1535607" y="423660"/>
                </a:lnTo>
                <a:lnTo>
                  <a:pt x="1521654" y="420592"/>
                </a:lnTo>
                <a:lnTo>
                  <a:pt x="1495329" y="437614"/>
                </a:lnTo>
                <a:lnTo>
                  <a:pt x="1477318" y="471657"/>
                </a:lnTo>
                <a:lnTo>
                  <a:pt x="1489194" y="497981"/>
                </a:lnTo>
                <a:lnTo>
                  <a:pt x="1487610" y="521732"/>
                </a:lnTo>
                <a:lnTo>
                  <a:pt x="1524820" y="548551"/>
                </a:lnTo>
                <a:lnTo>
                  <a:pt x="1535112" y="567057"/>
                </a:lnTo>
                <a:lnTo>
                  <a:pt x="1520169" y="595955"/>
                </a:lnTo>
                <a:lnTo>
                  <a:pt x="1508294" y="559338"/>
                </a:lnTo>
                <a:lnTo>
                  <a:pt x="1480980" y="546968"/>
                </a:lnTo>
                <a:lnTo>
                  <a:pt x="1462968" y="498971"/>
                </a:lnTo>
                <a:lnTo>
                  <a:pt x="1454656" y="493825"/>
                </a:lnTo>
                <a:lnTo>
                  <a:pt x="1419623" y="505700"/>
                </a:lnTo>
                <a:lnTo>
                  <a:pt x="1414972" y="522722"/>
                </a:lnTo>
                <a:lnTo>
                  <a:pt x="1450103" y="550036"/>
                </a:lnTo>
                <a:lnTo>
                  <a:pt x="1466531" y="552114"/>
                </a:lnTo>
                <a:lnTo>
                  <a:pt x="1475339" y="562406"/>
                </a:lnTo>
                <a:lnTo>
                  <a:pt x="1452083" y="558844"/>
                </a:lnTo>
                <a:lnTo>
                  <a:pt x="1428925" y="566563"/>
                </a:lnTo>
                <a:lnTo>
                  <a:pt x="1444364" y="592392"/>
                </a:lnTo>
                <a:lnTo>
                  <a:pt x="1418138" y="573787"/>
                </a:lnTo>
                <a:lnTo>
                  <a:pt x="1414972" y="542317"/>
                </a:lnTo>
                <a:lnTo>
                  <a:pt x="1404679" y="536082"/>
                </a:lnTo>
                <a:lnTo>
                  <a:pt x="1399138" y="514904"/>
                </a:lnTo>
                <a:lnTo>
                  <a:pt x="1383600" y="526780"/>
                </a:lnTo>
                <a:lnTo>
                  <a:pt x="1377366" y="560823"/>
                </a:lnTo>
                <a:lnTo>
                  <a:pt x="1389736" y="576261"/>
                </a:lnTo>
                <a:lnTo>
                  <a:pt x="1385085" y="606742"/>
                </a:lnTo>
                <a:lnTo>
                  <a:pt x="1363412" y="595361"/>
                </a:lnTo>
                <a:lnTo>
                  <a:pt x="1344312" y="601596"/>
                </a:lnTo>
                <a:lnTo>
                  <a:pt x="1318582" y="632472"/>
                </a:lnTo>
                <a:lnTo>
                  <a:pt x="1324816" y="635540"/>
                </a:lnTo>
                <a:lnTo>
                  <a:pt x="1342333" y="633066"/>
                </a:lnTo>
                <a:lnTo>
                  <a:pt x="1359354" y="653650"/>
                </a:lnTo>
                <a:lnTo>
                  <a:pt x="1337187" y="655728"/>
                </a:lnTo>
                <a:lnTo>
                  <a:pt x="1321155" y="666614"/>
                </a:lnTo>
                <a:lnTo>
                  <a:pt x="1336098" y="676906"/>
                </a:lnTo>
                <a:lnTo>
                  <a:pt x="1325806" y="689277"/>
                </a:lnTo>
                <a:lnTo>
                  <a:pt x="1306211" y="690266"/>
                </a:lnTo>
                <a:lnTo>
                  <a:pt x="1305617" y="704121"/>
                </a:lnTo>
                <a:lnTo>
                  <a:pt x="1312941" y="710356"/>
                </a:lnTo>
                <a:lnTo>
                  <a:pt x="1296909" y="713918"/>
                </a:lnTo>
                <a:lnTo>
                  <a:pt x="1285528" y="700064"/>
                </a:lnTo>
                <a:lnTo>
                  <a:pt x="1265933" y="705210"/>
                </a:lnTo>
                <a:lnTo>
                  <a:pt x="1248912" y="727872"/>
                </a:lnTo>
                <a:lnTo>
                  <a:pt x="1255641" y="740737"/>
                </a:lnTo>
                <a:lnTo>
                  <a:pt x="1247427" y="748951"/>
                </a:lnTo>
                <a:lnTo>
                  <a:pt x="1220608" y="751029"/>
                </a:lnTo>
                <a:lnTo>
                  <a:pt x="1207248" y="776265"/>
                </a:lnTo>
                <a:lnTo>
                  <a:pt x="1229416" y="783489"/>
                </a:lnTo>
                <a:lnTo>
                  <a:pt x="1288695" y="766468"/>
                </a:lnTo>
                <a:lnTo>
                  <a:pt x="1302649" y="775770"/>
                </a:lnTo>
                <a:lnTo>
                  <a:pt x="1327389" y="763400"/>
                </a:lnTo>
                <a:lnTo>
                  <a:pt x="1342333" y="762410"/>
                </a:lnTo>
                <a:lnTo>
                  <a:pt x="1342927" y="779927"/>
                </a:lnTo>
                <a:lnTo>
                  <a:pt x="1325905" y="799521"/>
                </a:lnTo>
                <a:lnTo>
                  <a:pt x="1320759" y="836138"/>
                </a:lnTo>
                <a:lnTo>
                  <a:pt x="1314524" y="843857"/>
                </a:lnTo>
                <a:lnTo>
                  <a:pt x="1303737" y="830992"/>
                </a:lnTo>
                <a:lnTo>
                  <a:pt x="1300669" y="812485"/>
                </a:lnTo>
                <a:lnTo>
                  <a:pt x="1278502" y="818621"/>
                </a:lnTo>
                <a:lnTo>
                  <a:pt x="1268705" y="806746"/>
                </a:lnTo>
                <a:lnTo>
                  <a:pt x="1241391" y="806152"/>
                </a:lnTo>
                <a:lnTo>
                  <a:pt x="1250099" y="815949"/>
                </a:lnTo>
                <a:lnTo>
                  <a:pt x="1241885" y="831387"/>
                </a:lnTo>
                <a:lnTo>
                  <a:pt x="1221796" y="819512"/>
                </a:lnTo>
                <a:lnTo>
                  <a:pt x="1206853" y="821095"/>
                </a:lnTo>
                <a:lnTo>
                  <a:pt x="1226942" y="836039"/>
                </a:lnTo>
                <a:lnTo>
                  <a:pt x="1235156" y="857118"/>
                </a:lnTo>
                <a:lnTo>
                  <a:pt x="1222786" y="857613"/>
                </a:lnTo>
                <a:lnTo>
                  <a:pt x="1214473" y="873051"/>
                </a:lnTo>
                <a:lnTo>
                  <a:pt x="1218629" y="892645"/>
                </a:lnTo>
                <a:lnTo>
                  <a:pt x="1213483" y="906500"/>
                </a:lnTo>
                <a:lnTo>
                  <a:pt x="1202102" y="887400"/>
                </a:lnTo>
                <a:lnTo>
                  <a:pt x="1202597" y="863154"/>
                </a:lnTo>
                <a:lnTo>
                  <a:pt x="1184091" y="838909"/>
                </a:lnTo>
                <a:lnTo>
                  <a:pt x="1165585" y="859097"/>
                </a:lnTo>
                <a:lnTo>
                  <a:pt x="1146287" y="863847"/>
                </a:lnTo>
                <a:lnTo>
                  <a:pt x="1136985" y="848409"/>
                </a:lnTo>
                <a:lnTo>
                  <a:pt x="1144308" y="837028"/>
                </a:lnTo>
                <a:lnTo>
                  <a:pt x="1128771" y="834950"/>
                </a:lnTo>
                <a:lnTo>
                  <a:pt x="1106999" y="858701"/>
                </a:lnTo>
                <a:lnTo>
                  <a:pt x="1125604" y="878395"/>
                </a:lnTo>
                <a:lnTo>
                  <a:pt x="1154501" y="877405"/>
                </a:lnTo>
                <a:lnTo>
                  <a:pt x="1178351" y="891854"/>
                </a:lnTo>
                <a:lnTo>
                  <a:pt x="1164892" y="912537"/>
                </a:lnTo>
                <a:lnTo>
                  <a:pt x="1115213" y="919761"/>
                </a:lnTo>
                <a:lnTo>
                  <a:pt x="1104921" y="910459"/>
                </a:lnTo>
                <a:lnTo>
                  <a:pt x="1085227" y="911448"/>
                </a:lnTo>
                <a:lnTo>
                  <a:pt x="1074836" y="936288"/>
                </a:lnTo>
                <a:lnTo>
                  <a:pt x="1091462" y="951726"/>
                </a:lnTo>
                <a:lnTo>
                  <a:pt x="1074836" y="974488"/>
                </a:lnTo>
                <a:lnTo>
                  <a:pt x="1094530" y="970331"/>
                </a:lnTo>
                <a:lnTo>
                  <a:pt x="1119369" y="941335"/>
                </a:lnTo>
                <a:lnTo>
                  <a:pt x="1141141" y="942325"/>
                </a:lnTo>
                <a:lnTo>
                  <a:pt x="1153512" y="959841"/>
                </a:lnTo>
                <a:lnTo>
                  <a:pt x="1117390" y="963998"/>
                </a:lnTo>
                <a:lnTo>
                  <a:pt x="1112145" y="990916"/>
                </a:lnTo>
                <a:lnTo>
                  <a:pt x="1125604" y="1010510"/>
                </a:lnTo>
                <a:lnTo>
                  <a:pt x="1154501" y="1028126"/>
                </a:lnTo>
                <a:lnTo>
                  <a:pt x="1153512" y="1048809"/>
                </a:lnTo>
                <a:lnTo>
                  <a:pt x="1133818" y="1033272"/>
                </a:lnTo>
                <a:lnTo>
                  <a:pt x="1117390" y="1035350"/>
                </a:lnTo>
                <a:lnTo>
                  <a:pt x="1096707" y="1008531"/>
                </a:lnTo>
                <a:lnTo>
                  <a:pt x="1084238" y="1010609"/>
                </a:lnTo>
                <a:lnTo>
                  <a:pt x="1067711" y="1028225"/>
                </a:lnTo>
                <a:lnTo>
                  <a:pt x="1086316" y="1042673"/>
                </a:lnTo>
                <a:lnTo>
                  <a:pt x="1061476" y="1044751"/>
                </a:lnTo>
                <a:lnTo>
                  <a:pt x="1037626" y="1062367"/>
                </a:lnTo>
                <a:lnTo>
                  <a:pt x="1037626" y="1078894"/>
                </a:lnTo>
                <a:lnTo>
                  <a:pt x="1063554" y="1090274"/>
                </a:lnTo>
                <a:lnTo>
                  <a:pt x="1085227" y="1075826"/>
                </a:lnTo>
                <a:lnTo>
                  <a:pt x="1099676" y="1090274"/>
                </a:lnTo>
                <a:lnTo>
                  <a:pt x="1122437" y="1083050"/>
                </a:lnTo>
                <a:lnTo>
                  <a:pt x="1129761" y="1104723"/>
                </a:lnTo>
                <a:lnTo>
                  <a:pt x="1146188" y="1114025"/>
                </a:lnTo>
                <a:lnTo>
                  <a:pt x="1146188" y="1129464"/>
                </a:lnTo>
                <a:lnTo>
                  <a:pt x="1111155" y="1106702"/>
                </a:lnTo>
                <a:lnTo>
                  <a:pt x="1083248" y="1106702"/>
                </a:lnTo>
                <a:lnTo>
                  <a:pt x="1069789" y="1115015"/>
                </a:lnTo>
                <a:lnTo>
                  <a:pt x="1031490" y="1121250"/>
                </a:lnTo>
                <a:lnTo>
                  <a:pt x="1031490" y="1141933"/>
                </a:lnTo>
                <a:lnTo>
                  <a:pt x="1009818" y="1153314"/>
                </a:lnTo>
                <a:lnTo>
                  <a:pt x="1000515" y="1145001"/>
                </a:lnTo>
                <a:lnTo>
                  <a:pt x="967362" y="1162517"/>
                </a:lnTo>
                <a:lnTo>
                  <a:pt x="948757" y="1163606"/>
                </a:lnTo>
                <a:lnTo>
                  <a:pt x="945393" y="1176471"/>
                </a:lnTo>
                <a:lnTo>
                  <a:pt x="966076" y="1185279"/>
                </a:lnTo>
                <a:lnTo>
                  <a:pt x="981514" y="1204379"/>
                </a:lnTo>
                <a:lnTo>
                  <a:pt x="963206" y="1211207"/>
                </a:lnTo>
                <a:lnTo>
                  <a:pt x="952914" y="1205962"/>
                </a:lnTo>
                <a:lnTo>
                  <a:pt x="945689" y="1212197"/>
                </a:lnTo>
                <a:lnTo>
                  <a:pt x="962216" y="1227734"/>
                </a:lnTo>
                <a:lnTo>
                  <a:pt x="955982" y="1238026"/>
                </a:lnTo>
                <a:lnTo>
                  <a:pt x="931142" y="1233969"/>
                </a:lnTo>
                <a:lnTo>
                  <a:pt x="928074" y="1226744"/>
                </a:lnTo>
                <a:lnTo>
                  <a:pt x="919860" y="1235057"/>
                </a:lnTo>
                <a:lnTo>
                  <a:pt x="937377" y="1249506"/>
                </a:lnTo>
                <a:lnTo>
                  <a:pt x="925996" y="1258808"/>
                </a:lnTo>
                <a:lnTo>
                  <a:pt x="929064" y="1274345"/>
                </a:lnTo>
                <a:lnTo>
                  <a:pt x="943512" y="1274345"/>
                </a:lnTo>
                <a:lnTo>
                  <a:pt x="929064" y="1283747"/>
                </a:lnTo>
                <a:lnTo>
                  <a:pt x="912537" y="1286815"/>
                </a:lnTo>
                <a:lnTo>
                  <a:pt x="903234" y="1277512"/>
                </a:lnTo>
                <a:lnTo>
                  <a:pt x="903234" y="1293049"/>
                </a:lnTo>
                <a:lnTo>
                  <a:pt x="894921" y="1307498"/>
                </a:lnTo>
                <a:lnTo>
                  <a:pt x="909370" y="1313733"/>
                </a:lnTo>
                <a:lnTo>
                  <a:pt x="945590" y="1326103"/>
                </a:lnTo>
                <a:lnTo>
                  <a:pt x="950737" y="1342630"/>
                </a:lnTo>
                <a:lnTo>
                  <a:pt x="965185" y="1346786"/>
                </a:lnTo>
                <a:lnTo>
                  <a:pt x="985769" y="1337484"/>
                </a:lnTo>
                <a:lnTo>
                  <a:pt x="969342" y="1353021"/>
                </a:lnTo>
                <a:lnTo>
                  <a:pt x="969342" y="1365490"/>
                </a:lnTo>
                <a:lnTo>
                  <a:pt x="946580" y="1365490"/>
                </a:lnTo>
                <a:lnTo>
                  <a:pt x="936288" y="1355198"/>
                </a:lnTo>
                <a:lnTo>
                  <a:pt x="899078" y="1356188"/>
                </a:lnTo>
                <a:lnTo>
                  <a:pt x="873249" y="1380038"/>
                </a:lnTo>
                <a:lnTo>
                  <a:pt x="881463" y="1388351"/>
                </a:lnTo>
                <a:lnTo>
                  <a:pt x="908381" y="1389340"/>
                </a:lnTo>
                <a:lnTo>
                  <a:pt x="910459" y="1406956"/>
                </a:lnTo>
                <a:lnTo>
                  <a:pt x="923917" y="1419326"/>
                </a:lnTo>
                <a:lnTo>
                  <a:pt x="922928" y="1440009"/>
                </a:lnTo>
                <a:lnTo>
                  <a:pt x="907391" y="1423482"/>
                </a:lnTo>
                <a:lnTo>
                  <a:pt x="895020" y="1423482"/>
                </a:lnTo>
                <a:lnTo>
                  <a:pt x="882650" y="1439020"/>
                </a:lnTo>
                <a:lnTo>
                  <a:pt x="883640" y="1456536"/>
                </a:lnTo>
                <a:lnTo>
                  <a:pt x="876415" y="1460692"/>
                </a:lnTo>
                <a:lnTo>
                  <a:pt x="888786" y="1475141"/>
                </a:lnTo>
                <a:lnTo>
                  <a:pt x="891854" y="1492657"/>
                </a:lnTo>
                <a:lnTo>
                  <a:pt x="880473" y="1492657"/>
                </a:lnTo>
                <a:lnTo>
                  <a:pt x="865925" y="1479198"/>
                </a:lnTo>
                <a:lnTo>
                  <a:pt x="856623" y="1486423"/>
                </a:lnTo>
                <a:lnTo>
                  <a:pt x="857613" y="1508096"/>
                </a:lnTo>
                <a:lnTo>
                  <a:pt x="880374" y="1514330"/>
                </a:lnTo>
                <a:lnTo>
                  <a:pt x="884431" y="1525711"/>
                </a:lnTo>
                <a:lnTo>
                  <a:pt x="882452" y="1540160"/>
                </a:lnTo>
                <a:lnTo>
                  <a:pt x="852466" y="1520466"/>
                </a:lnTo>
                <a:lnTo>
                  <a:pt x="839997" y="1527690"/>
                </a:lnTo>
                <a:lnTo>
                  <a:pt x="839007" y="1549462"/>
                </a:lnTo>
                <a:lnTo>
                  <a:pt x="847320" y="1551541"/>
                </a:lnTo>
                <a:lnTo>
                  <a:pt x="846331" y="1575292"/>
                </a:lnTo>
                <a:lnTo>
                  <a:pt x="856623" y="1598053"/>
                </a:lnTo>
                <a:lnTo>
                  <a:pt x="872160" y="1597063"/>
                </a:lnTo>
                <a:lnTo>
                  <a:pt x="883541" y="1576380"/>
                </a:lnTo>
                <a:lnTo>
                  <a:pt x="895911" y="1576380"/>
                </a:lnTo>
                <a:lnTo>
                  <a:pt x="884530" y="1607356"/>
                </a:lnTo>
                <a:lnTo>
                  <a:pt x="868004" y="1610522"/>
                </a:lnTo>
                <a:lnTo>
                  <a:pt x="845242" y="1635362"/>
                </a:lnTo>
                <a:lnTo>
                  <a:pt x="825647" y="1635362"/>
                </a:lnTo>
                <a:lnTo>
                  <a:pt x="809121" y="1642586"/>
                </a:lnTo>
                <a:lnTo>
                  <a:pt x="808131" y="1655056"/>
                </a:lnTo>
                <a:lnTo>
                  <a:pt x="786359" y="1664358"/>
                </a:lnTo>
                <a:lnTo>
                  <a:pt x="768744" y="1679895"/>
                </a:lnTo>
                <a:lnTo>
                  <a:pt x="787349" y="1689198"/>
                </a:lnTo>
                <a:lnTo>
                  <a:pt x="781114" y="1700579"/>
                </a:lnTo>
                <a:lnTo>
                  <a:pt x="746972" y="1703646"/>
                </a:lnTo>
                <a:lnTo>
                  <a:pt x="731435" y="1725319"/>
                </a:lnTo>
                <a:lnTo>
                  <a:pt x="733513" y="1735710"/>
                </a:lnTo>
                <a:lnTo>
                  <a:pt x="760332" y="1743924"/>
                </a:lnTo>
                <a:lnTo>
                  <a:pt x="739649" y="1754216"/>
                </a:lnTo>
                <a:lnTo>
                  <a:pt x="729357" y="1776978"/>
                </a:lnTo>
                <a:lnTo>
                  <a:pt x="708673" y="1777968"/>
                </a:lnTo>
                <a:lnTo>
                  <a:pt x="704616" y="1757284"/>
                </a:lnTo>
                <a:lnTo>
                  <a:pt x="691157" y="1749070"/>
                </a:lnTo>
                <a:lnTo>
                  <a:pt x="682943" y="1761441"/>
                </a:lnTo>
                <a:lnTo>
                  <a:pt x="665328" y="1761441"/>
                </a:lnTo>
                <a:lnTo>
                  <a:pt x="671562" y="1776978"/>
                </a:lnTo>
                <a:lnTo>
                  <a:pt x="659192" y="1788359"/>
                </a:lnTo>
                <a:lnTo>
                  <a:pt x="656025" y="1803896"/>
                </a:lnTo>
                <a:lnTo>
                  <a:pt x="663348" y="1817355"/>
                </a:lnTo>
                <a:lnTo>
                  <a:pt x="632274" y="1817355"/>
                </a:lnTo>
                <a:lnTo>
                  <a:pt x="618815" y="1824579"/>
                </a:lnTo>
                <a:lnTo>
                  <a:pt x="620992" y="1852487"/>
                </a:lnTo>
                <a:lnTo>
                  <a:pt x="597142" y="1868024"/>
                </a:lnTo>
                <a:lnTo>
                  <a:pt x="600309" y="1877326"/>
                </a:lnTo>
                <a:lnTo>
                  <a:pt x="596152" y="1905234"/>
                </a:lnTo>
                <a:lnTo>
                  <a:pt x="578537" y="1919682"/>
                </a:lnTo>
                <a:lnTo>
                  <a:pt x="554786" y="1942444"/>
                </a:lnTo>
                <a:lnTo>
                  <a:pt x="562010" y="1952835"/>
                </a:lnTo>
                <a:lnTo>
                  <a:pt x="588829" y="1935220"/>
                </a:lnTo>
                <a:lnTo>
                  <a:pt x="603278" y="1936308"/>
                </a:lnTo>
                <a:lnTo>
                  <a:pt x="601200" y="1951746"/>
                </a:lnTo>
                <a:lnTo>
                  <a:pt x="583683" y="1958971"/>
                </a:lnTo>
                <a:lnTo>
                  <a:pt x="581605" y="1985790"/>
                </a:lnTo>
                <a:lnTo>
                  <a:pt x="597043" y="2006473"/>
                </a:lnTo>
                <a:lnTo>
                  <a:pt x="625940" y="1989946"/>
                </a:lnTo>
                <a:lnTo>
                  <a:pt x="657015" y="1985790"/>
                </a:lnTo>
                <a:lnTo>
                  <a:pt x="698381" y="1945512"/>
                </a:lnTo>
                <a:lnTo>
                  <a:pt x="698381" y="1926907"/>
                </a:lnTo>
                <a:lnTo>
                  <a:pt x="676708" y="1933141"/>
                </a:lnTo>
                <a:lnTo>
                  <a:pt x="695412" y="1908302"/>
                </a:lnTo>
                <a:lnTo>
                  <a:pt x="700558" y="1879404"/>
                </a:lnTo>
                <a:lnTo>
                  <a:pt x="709960" y="1877326"/>
                </a:lnTo>
                <a:lnTo>
                  <a:pt x="722330" y="1865946"/>
                </a:lnTo>
                <a:lnTo>
                  <a:pt x="746081" y="1870102"/>
                </a:lnTo>
                <a:lnTo>
                  <a:pt x="760530" y="1869112"/>
                </a:lnTo>
                <a:lnTo>
                  <a:pt x="722330" y="1893853"/>
                </a:lnTo>
                <a:lnTo>
                  <a:pt x="721242" y="1911469"/>
                </a:lnTo>
                <a:lnTo>
                  <a:pt x="758452" y="1922849"/>
                </a:lnTo>
                <a:lnTo>
                  <a:pt x="746081" y="1939376"/>
                </a:lnTo>
                <a:lnTo>
                  <a:pt x="726388" y="1941454"/>
                </a:lnTo>
                <a:lnTo>
                  <a:pt x="688188" y="1981831"/>
                </a:lnTo>
                <a:lnTo>
                  <a:pt x="711939" y="1994202"/>
                </a:lnTo>
                <a:lnTo>
                  <a:pt x="698480" y="2011817"/>
                </a:lnTo>
                <a:lnTo>
                  <a:pt x="699470" y="2036558"/>
                </a:lnTo>
                <a:lnTo>
                  <a:pt x="675719" y="2034479"/>
                </a:lnTo>
                <a:lnTo>
                  <a:pt x="656025" y="2014885"/>
                </a:lnTo>
                <a:lnTo>
                  <a:pt x="628118" y="2015874"/>
                </a:lnTo>
                <a:lnTo>
                  <a:pt x="611690" y="2029333"/>
                </a:lnTo>
                <a:lnTo>
                  <a:pt x="610601" y="2052095"/>
                </a:lnTo>
                <a:lnTo>
                  <a:pt x="588928" y="2064465"/>
                </a:lnTo>
                <a:lnTo>
                  <a:pt x="568245" y="2075846"/>
                </a:lnTo>
                <a:lnTo>
                  <a:pt x="583782" y="2058231"/>
                </a:lnTo>
                <a:lnTo>
                  <a:pt x="595163" y="2049918"/>
                </a:lnTo>
                <a:lnTo>
                  <a:pt x="578636" y="2028245"/>
                </a:lnTo>
                <a:lnTo>
                  <a:pt x="578636" y="2003405"/>
                </a:lnTo>
                <a:lnTo>
                  <a:pt x="560031" y="1976586"/>
                </a:lnTo>
                <a:lnTo>
                  <a:pt x="541426" y="1976586"/>
                </a:lnTo>
                <a:lnTo>
                  <a:pt x="531134" y="1995191"/>
                </a:lnTo>
                <a:lnTo>
                  <a:pt x="505205" y="1998259"/>
                </a:lnTo>
                <a:lnTo>
                  <a:pt x="505205" y="2010629"/>
                </a:lnTo>
                <a:lnTo>
                  <a:pt x="538358" y="2010629"/>
                </a:lnTo>
                <a:lnTo>
                  <a:pt x="504216" y="2041605"/>
                </a:lnTo>
                <a:lnTo>
                  <a:pt x="481454" y="2031313"/>
                </a:lnTo>
                <a:lnTo>
                  <a:pt x="461860" y="2034380"/>
                </a:lnTo>
                <a:lnTo>
                  <a:pt x="436031" y="2058131"/>
                </a:lnTo>
                <a:lnTo>
                  <a:pt x="450479" y="2061199"/>
                </a:lnTo>
                <a:lnTo>
                  <a:pt x="463938" y="2054965"/>
                </a:lnTo>
                <a:lnTo>
                  <a:pt x="471162" y="2062189"/>
                </a:lnTo>
                <a:lnTo>
                  <a:pt x="443255" y="2079804"/>
                </a:lnTo>
                <a:lnTo>
                  <a:pt x="430885" y="2095342"/>
                </a:lnTo>
                <a:lnTo>
                  <a:pt x="418415" y="2082971"/>
                </a:lnTo>
                <a:lnTo>
                  <a:pt x="399810" y="2082971"/>
                </a:lnTo>
                <a:lnTo>
                  <a:pt x="396742" y="2095342"/>
                </a:lnTo>
                <a:lnTo>
                  <a:pt x="426728" y="2112858"/>
                </a:lnTo>
                <a:lnTo>
                  <a:pt x="461860" y="2112858"/>
                </a:lnTo>
                <a:lnTo>
                  <a:pt x="454636" y="2131463"/>
                </a:lnTo>
                <a:lnTo>
                  <a:pt x="470173" y="2137698"/>
                </a:lnTo>
                <a:lnTo>
                  <a:pt x="469183" y="2154225"/>
                </a:lnTo>
                <a:lnTo>
                  <a:pt x="438109" y="2144823"/>
                </a:lnTo>
                <a:lnTo>
                  <a:pt x="432963" y="2126218"/>
                </a:lnTo>
                <a:lnTo>
                  <a:pt x="409212" y="2126218"/>
                </a:lnTo>
                <a:lnTo>
                  <a:pt x="385461" y="2105535"/>
                </a:lnTo>
                <a:lnTo>
                  <a:pt x="380215" y="2089008"/>
                </a:lnTo>
                <a:lnTo>
                  <a:pt x="370913" y="2090097"/>
                </a:lnTo>
                <a:lnTo>
                  <a:pt x="366756" y="2110780"/>
                </a:lnTo>
                <a:lnTo>
                  <a:pt x="390508" y="2142844"/>
                </a:lnTo>
                <a:lnTo>
                  <a:pt x="415347" y="2161449"/>
                </a:lnTo>
                <a:lnTo>
                  <a:pt x="437020" y="2164517"/>
                </a:lnTo>
                <a:lnTo>
                  <a:pt x="448401" y="2176887"/>
                </a:lnTo>
                <a:lnTo>
                  <a:pt x="425640" y="2177877"/>
                </a:lnTo>
                <a:lnTo>
                  <a:pt x="388429" y="2163428"/>
                </a:lnTo>
                <a:lnTo>
                  <a:pt x="353199" y="2124140"/>
                </a:lnTo>
                <a:lnTo>
                  <a:pt x="336672" y="2134432"/>
                </a:lnTo>
                <a:lnTo>
                  <a:pt x="314900" y="2117905"/>
                </a:lnTo>
                <a:lnTo>
                  <a:pt x="287982" y="2117905"/>
                </a:lnTo>
                <a:lnTo>
                  <a:pt x="274622" y="2106524"/>
                </a:lnTo>
                <a:lnTo>
                  <a:pt x="264231" y="2118895"/>
                </a:lnTo>
                <a:lnTo>
                  <a:pt x="268387" y="2139578"/>
                </a:lnTo>
                <a:lnTo>
                  <a:pt x="253939" y="2153037"/>
                </a:lnTo>
                <a:lnTo>
                  <a:pt x="274622" y="2174809"/>
                </a:lnTo>
                <a:lnTo>
                  <a:pt x="319056" y="2161350"/>
                </a:lnTo>
                <a:lnTo>
                  <a:pt x="326281" y="2170652"/>
                </a:lnTo>
                <a:lnTo>
                  <a:pt x="306686" y="2184111"/>
                </a:lnTo>
                <a:lnTo>
                  <a:pt x="316978" y="2190247"/>
                </a:lnTo>
                <a:lnTo>
                  <a:pt x="351120" y="2173720"/>
                </a:lnTo>
                <a:lnTo>
                  <a:pt x="366657" y="2173720"/>
                </a:lnTo>
                <a:lnTo>
                  <a:pt x="358345" y="2188169"/>
                </a:lnTo>
                <a:lnTo>
                  <a:pt x="319056" y="2204696"/>
                </a:lnTo>
                <a:lnTo>
                  <a:pt x="303519" y="2227457"/>
                </a:lnTo>
                <a:lnTo>
                  <a:pt x="276601" y="2220233"/>
                </a:lnTo>
                <a:lnTo>
                  <a:pt x="253840" y="2190247"/>
                </a:lnTo>
                <a:lnTo>
                  <a:pt x="242558" y="2190247"/>
                </a:lnTo>
                <a:lnTo>
                  <a:pt x="229099" y="2201628"/>
                </a:lnTo>
                <a:lnTo>
                  <a:pt x="209406" y="2184111"/>
                </a:lnTo>
                <a:lnTo>
                  <a:pt x="192879" y="2194403"/>
                </a:lnTo>
                <a:lnTo>
                  <a:pt x="181498" y="2187179"/>
                </a:lnTo>
                <a:lnTo>
                  <a:pt x="160815" y="2199649"/>
                </a:lnTo>
                <a:lnTo>
                  <a:pt x="167049" y="2209941"/>
                </a:lnTo>
                <a:lnTo>
                  <a:pt x="209406" y="2216076"/>
                </a:lnTo>
                <a:lnTo>
                  <a:pt x="236323" y="2233692"/>
                </a:lnTo>
                <a:lnTo>
                  <a:pt x="269476" y="2251307"/>
                </a:lnTo>
                <a:lnTo>
                  <a:pt x="260174" y="2272980"/>
                </a:lnTo>
                <a:lnTo>
                  <a:pt x="271554" y="2290595"/>
                </a:lnTo>
                <a:lnTo>
                  <a:pt x="251959" y="2300888"/>
                </a:lnTo>
                <a:lnTo>
                  <a:pt x="243647" y="2290595"/>
                </a:lnTo>
                <a:lnTo>
                  <a:pt x="242657" y="2255464"/>
                </a:lnTo>
                <a:lnTo>
                  <a:pt x="219896" y="2247151"/>
                </a:lnTo>
                <a:lnTo>
                  <a:pt x="195056" y="2251307"/>
                </a:lnTo>
                <a:lnTo>
                  <a:pt x="204358" y="2268824"/>
                </a:lnTo>
                <a:lnTo>
                  <a:pt x="200202" y="2282283"/>
                </a:lnTo>
                <a:lnTo>
                  <a:pt x="170216" y="2263678"/>
                </a:lnTo>
                <a:lnTo>
                  <a:pt x="144387" y="2290595"/>
                </a:lnTo>
                <a:lnTo>
                  <a:pt x="170216" y="2308211"/>
                </a:lnTo>
                <a:lnTo>
                  <a:pt x="149533" y="2310289"/>
                </a:lnTo>
                <a:lnTo>
                  <a:pt x="135084" y="2316524"/>
                </a:lnTo>
                <a:lnTo>
                  <a:pt x="127860" y="2290694"/>
                </a:lnTo>
                <a:lnTo>
                  <a:pt x="88572" y="2289705"/>
                </a:lnTo>
                <a:lnTo>
                  <a:pt x="100942" y="2315534"/>
                </a:lnTo>
                <a:lnTo>
                  <a:pt x="84415" y="2326915"/>
                </a:lnTo>
                <a:lnTo>
                  <a:pt x="77191" y="2302075"/>
                </a:lnTo>
                <a:lnTo>
                  <a:pt x="54430" y="2281392"/>
                </a:lnTo>
                <a:lnTo>
                  <a:pt x="42059" y="2285548"/>
                </a:lnTo>
                <a:lnTo>
                  <a:pt x="45127" y="2299997"/>
                </a:lnTo>
                <a:lnTo>
                  <a:pt x="70956" y="2323748"/>
                </a:lnTo>
                <a:lnTo>
                  <a:pt x="59576" y="2339186"/>
                </a:lnTo>
                <a:lnTo>
                  <a:pt x="70956" y="2350567"/>
                </a:lnTo>
                <a:lnTo>
                  <a:pt x="100942" y="2341264"/>
                </a:lnTo>
                <a:lnTo>
                  <a:pt x="141220" y="2349577"/>
                </a:lnTo>
                <a:lnTo>
                  <a:pt x="167148" y="2366104"/>
                </a:lnTo>
                <a:lnTo>
                  <a:pt x="206436" y="2366104"/>
                </a:lnTo>
                <a:lnTo>
                  <a:pt x="218906" y="2356802"/>
                </a:lnTo>
                <a:lnTo>
                  <a:pt x="238501" y="2356802"/>
                </a:lnTo>
                <a:lnTo>
                  <a:pt x="212572" y="2382631"/>
                </a:lnTo>
                <a:lnTo>
                  <a:pt x="177440" y="2377485"/>
                </a:lnTo>
                <a:lnTo>
                  <a:pt x="163982" y="2384709"/>
                </a:lnTo>
                <a:lnTo>
                  <a:pt x="121625" y="2363036"/>
                </a:lnTo>
                <a:lnTo>
                  <a:pt x="94708" y="2370261"/>
                </a:lnTo>
                <a:lnTo>
                  <a:pt x="82337" y="2365114"/>
                </a:lnTo>
                <a:lnTo>
                  <a:pt x="61654" y="2382730"/>
                </a:lnTo>
                <a:lnTo>
                  <a:pt x="32658" y="2386886"/>
                </a:lnTo>
                <a:lnTo>
                  <a:pt x="30579" y="2398267"/>
                </a:lnTo>
                <a:lnTo>
                  <a:pt x="75014" y="2417961"/>
                </a:lnTo>
                <a:lnTo>
                  <a:pt x="58487" y="2436566"/>
                </a:lnTo>
                <a:lnTo>
                  <a:pt x="80160" y="2440722"/>
                </a:lnTo>
                <a:lnTo>
                  <a:pt x="94609" y="2431420"/>
                </a:lnTo>
                <a:lnTo>
                  <a:pt x="130829" y="2431420"/>
                </a:lnTo>
                <a:lnTo>
                  <a:pt x="103911" y="2450025"/>
                </a:lnTo>
                <a:lnTo>
                  <a:pt x="65711" y="2450025"/>
                </a:lnTo>
                <a:lnTo>
                  <a:pt x="55419" y="2455171"/>
                </a:lnTo>
                <a:lnTo>
                  <a:pt x="44039" y="2452103"/>
                </a:lnTo>
                <a:lnTo>
                  <a:pt x="43049" y="2460416"/>
                </a:lnTo>
                <a:lnTo>
                  <a:pt x="62742" y="2468729"/>
                </a:lnTo>
                <a:lnTo>
                  <a:pt x="77191" y="2468729"/>
                </a:lnTo>
                <a:lnTo>
                  <a:pt x="54430" y="2482188"/>
                </a:lnTo>
                <a:lnTo>
                  <a:pt x="43247" y="2485255"/>
                </a:lnTo>
                <a:lnTo>
                  <a:pt x="46315" y="2497626"/>
                </a:lnTo>
                <a:lnTo>
                  <a:pt x="58685" y="2506434"/>
                </a:lnTo>
                <a:lnTo>
                  <a:pt x="67987" y="2521872"/>
                </a:lnTo>
                <a:lnTo>
                  <a:pt x="98963" y="2520288"/>
                </a:lnTo>
                <a:lnTo>
                  <a:pt x="115391" y="2508413"/>
                </a:lnTo>
                <a:lnTo>
                  <a:pt x="156658" y="2502772"/>
                </a:lnTo>
                <a:lnTo>
                  <a:pt x="184467" y="2509996"/>
                </a:lnTo>
                <a:lnTo>
                  <a:pt x="194759" y="2517220"/>
                </a:lnTo>
                <a:lnTo>
                  <a:pt x="213364" y="2504850"/>
                </a:lnTo>
                <a:lnTo>
                  <a:pt x="213859" y="2487334"/>
                </a:lnTo>
                <a:lnTo>
                  <a:pt x="232464" y="2482188"/>
                </a:lnTo>
                <a:lnTo>
                  <a:pt x="239193" y="2497131"/>
                </a:lnTo>
                <a:lnTo>
                  <a:pt x="259382" y="2497131"/>
                </a:lnTo>
                <a:lnTo>
                  <a:pt x="288774" y="2475458"/>
                </a:lnTo>
                <a:lnTo>
                  <a:pt x="302134" y="2479120"/>
                </a:lnTo>
                <a:lnTo>
                  <a:pt x="296493" y="2490500"/>
                </a:lnTo>
                <a:lnTo>
                  <a:pt x="282044" y="2501287"/>
                </a:lnTo>
                <a:lnTo>
                  <a:pt x="308368" y="2508017"/>
                </a:lnTo>
                <a:lnTo>
                  <a:pt x="320739" y="2495647"/>
                </a:lnTo>
                <a:lnTo>
                  <a:pt x="315593" y="2480703"/>
                </a:lnTo>
                <a:lnTo>
                  <a:pt x="335187" y="2451806"/>
                </a:lnTo>
                <a:lnTo>
                  <a:pt x="329942" y="2473974"/>
                </a:lnTo>
                <a:lnTo>
                  <a:pt x="351120" y="2498714"/>
                </a:lnTo>
                <a:lnTo>
                  <a:pt x="335088" y="2519299"/>
                </a:lnTo>
                <a:lnTo>
                  <a:pt x="298967" y="2528008"/>
                </a:lnTo>
                <a:lnTo>
                  <a:pt x="281451" y="2541368"/>
                </a:lnTo>
                <a:lnTo>
                  <a:pt x="291248" y="2549680"/>
                </a:lnTo>
                <a:lnTo>
                  <a:pt x="278877" y="2570265"/>
                </a:lnTo>
                <a:lnTo>
                  <a:pt x="247902" y="2571254"/>
                </a:lnTo>
                <a:lnTo>
                  <a:pt x="246913" y="2558884"/>
                </a:lnTo>
                <a:lnTo>
                  <a:pt x="262351" y="2546514"/>
                </a:lnTo>
                <a:lnTo>
                  <a:pt x="258689" y="2521773"/>
                </a:lnTo>
                <a:lnTo>
                  <a:pt x="233453" y="2518111"/>
                </a:lnTo>
                <a:lnTo>
                  <a:pt x="205645" y="2545425"/>
                </a:lnTo>
                <a:lnTo>
                  <a:pt x="201488" y="2559874"/>
                </a:lnTo>
                <a:lnTo>
                  <a:pt x="182389" y="2535133"/>
                </a:lnTo>
                <a:lnTo>
                  <a:pt x="159132" y="2529987"/>
                </a:lnTo>
                <a:lnTo>
                  <a:pt x="129740" y="2535133"/>
                </a:lnTo>
                <a:lnTo>
                  <a:pt x="112719" y="2529987"/>
                </a:lnTo>
                <a:lnTo>
                  <a:pt x="79170" y="2546514"/>
                </a:lnTo>
                <a:lnTo>
                  <a:pt x="62742" y="2546514"/>
                </a:lnTo>
                <a:lnTo>
                  <a:pt x="43148" y="2533549"/>
                </a:lnTo>
                <a:lnTo>
                  <a:pt x="35924" y="2536123"/>
                </a:lnTo>
                <a:lnTo>
                  <a:pt x="46810" y="2561358"/>
                </a:lnTo>
                <a:lnTo>
                  <a:pt x="40080" y="2574718"/>
                </a:lnTo>
                <a:lnTo>
                  <a:pt x="52450" y="2585505"/>
                </a:lnTo>
                <a:lnTo>
                  <a:pt x="72045" y="2580854"/>
                </a:lnTo>
                <a:lnTo>
                  <a:pt x="82832" y="2567989"/>
                </a:lnTo>
                <a:lnTo>
                  <a:pt x="98369" y="2568582"/>
                </a:lnTo>
                <a:lnTo>
                  <a:pt x="80853" y="2587682"/>
                </a:lnTo>
                <a:lnTo>
                  <a:pt x="82931" y="2609850"/>
                </a:lnTo>
                <a:lnTo>
                  <a:pt x="72144" y="2619152"/>
                </a:lnTo>
                <a:lnTo>
                  <a:pt x="53044" y="2608365"/>
                </a:lnTo>
                <a:lnTo>
                  <a:pt x="61852" y="2638252"/>
                </a:lnTo>
                <a:lnTo>
                  <a:pt x="77290" y="2651612"/>
                </a:lnTo>
                <a:lnTo>
                  <a:pt x="115391" y="2609355"/>
                </a:lnTo>
                <a:lnTo>
                  <a:pt x="142309" y="2620637"/>
                </a:lnTo>
                <a:lnTo>
                  <a:pt x="130928" y="2631919"/>
                </a:lnTo>
                <a:lnTo>
                  <a:pt x="134095" y="2653690"/>
                </a:lnTo>
                <a:lnTo>
                  <a:pt x="102031" y="2671306"/>
                </a:lnTo>
                <a:lnTo>
                  <a:pt x="107177" y="2680608"/>
                </a:lnTo>
                <a:lnTo>
                  <a:pt x="126871" y="2683676"/>
                </a:lnTo>
                <a:lnTo>
                  <a:pt x="116479" y="2700203"/>
                </a:lnTo>
                <a:lnTo>
                  <a:pt x="130928" y="2721975"/>
                </a:lnTo>
                <a:lnTo>
                  <a:pt x="121625" y="2747804"/>
                </a:lnTo>
                <a:lnTo>
                  <a:pt x="129938" y="2748794"/>
                </a:lnTo>
                <a:lnTo>
                  <a:pt x="150622" y="2716730"/>
                </a:lnTo>
                <a:lnTo>
                  <a:pt x="169227" y="2706438"/>
                </a:lnTo>
                <a:lnTo>
                  <a:pt x="173383" y="2679619"/>
                </a:lnTo>
                <a:lnTo>
                  <a:pt x="222963" y="2658935"/>
                </a:lnTo>
                <a:lnTo>
                  <a:pt x="247803" y="2661014"/>
                </a:lnTo>
                <a:lnTo>
                  <a:pt x="268486" y="2654779"/>
                </a:lnTo>
                <a:lnTo>
                  <a:pt x="254038" y="2664081"/>
                </a:lnTo>
                <a:lnTo>
                  <a:pt x="228208" y="2683775"/>
                </a:lnTo>
                <a:lnTo>
                  <a:pt x="228208" y="2715839"/>
                </a:lnTo>
                <a:lnTo>
                  <a:pt x="236422" y="2735434"/>
                </a:lnTo>
                <a:lnTo>
                  <a:pt x="216828" y="2718907"/>
                </a:lnTo>
                <a:lnTo>
                  <a:pt x="212671" y="2689911"/>
                </a:lnTo>
                <a:lnTo>
                  <a:pt x="198223" y="2688921"/>
                </a:lnTo>
                <a:lnTo>
                  <a:pt x="180706" y="2720985"/>
                </a:lnTo>
                <a:lnTo>
                  <a:pt x="166258" y="2726131"/>
                </a:lnTo>
                <a:lnTo>
                  <a:pt x="191097" y="2735434"/>
                </a:lnTo>
                <a:lnTo>
                  <a:pt x="169325" y="2764430"/>
                </a:lnTo>
                <a:lnTo>
                  <a:pt x="151710" y="2764430"/>
                </a:lnTo>
                <a:lnTo>
                  <a:pt x="143496" y="2783035"/>
                </a:lnTo>
                <a:lnTo>
                  <a:pt x="156955" y="2789270"/>
                </a:lnTo>
                <a:lnTo>
                  <a:pt x="194165" y="2789270"/>
                </a:lnTo>
                <a:lnTo>
                  <a:pt x="203468" y="2804807"/>
                </a:lnTo>
                <a:lnTo>
                  <a:pt x="176649" y="2806885"/>
                </a:lnTo>
                <a:lnTo>
                  <a:pt x="167346" y="2822422"/>
                </a:lnTo>
                <a:lnTo>
                  <a:pt x="165268" y="2841027"/>
                </a:lnTo>
                <a:lnTo>
                  <a:pt x="136272" y="2821432"/>
                </a:lnTo>
                <a:lnTo>
                  <a:pt x="122813" y="2827568"/>
                </a:lnTo>
                <a:lnTo>
                  <a:pt x="117667" y="2850330"/>
                </a:lnTo>
                <a:lnTo>
                  <a:pt x="111432" y="2823511"/>
                </a:lnTo>
                <a:lnTo>
                  <a:pt x="93817" y="2834892"/>
                </a:lnTo>
                <a:lnTo>
                  <a:pt x="70066" y="2866955"/>
                </a:lnTo>
                <a:lnTo>
                  <a:pt x="79467" y="2891795"/>
                </a:lnTo>
                <a:lnTo>
                  <a:pt x="115589" y="2930094"/>
                </a:lnTo>
                <a:lnTo>
                  <a:pt x="122813" y="2908322"/>
                </a:lnTo>
                <a:lnTo>
                  <a:pt x="132116" y="2916635"/>
                </a:lnTo>
                <a:lnTo>
                  <a:pt x="151710" y="2907332"/>
                </a:lnTo>
                <a:lnTo>
                  <a:pt x="146564" y="2895951"/>
                </a:lnTo>
                <a:lnTo>
                  <a:pt x="157945" y="2870122"/>
                </a:lnTo>
                <a:lnTo>
                  <a:pt x="186941" y="2891795"/>
                </a:lnTo>
                <a:lnTo>
                  <a:pt x="173482" y="2900108"/>
                </a:lnTo>
                <a:lnTo>
                  <a:pt x="190009" y="2917624"/>
                </a:lnTo>
                <a:lnTo>
                  <a:pt x="183774" y="2940386"/>
                </a:lnTo>
                <a:lnTo>
                  <a:pt x="166258" y="2952756"/>
                </a:lnTo>
                <a:lnTo>
                  <a:pt x="181795" y="2991055"/>
                </a:lnTo>
                <a:lnTo>
                  <a:pt x="194264" y="2976606"/>
                </a:lnTo>
                <a:lnTo>
                  <a:pt x="227318" y="2967304"/>
                </a:lnTo>
                <a:lnTo>
                  <a:pt x="240777" y="2985909"/>
                </a:lnTo>
                <a:lnTo>
                  <a:pt x="212770" y="2988086"/>
                </a:lnTo>
                <a:lnTo>
                  <a:pt x="199410" y="2998378"/>
                </a:lnTo>
                <a:lnTo>
                  <a:pt x="213859" y="3021140"/>
                </a:lnTo>
                <a:lnTo>
                  <a:pt x="210692" y="3030442"/>
                </a:lnTo>
                <a:lnTo>
                  <a:pt x="162101" y="2995310"/>
                </a:lnTo>
                <a:lnTo>
                  <a:pt x="145574" y="3001545"/>
                </a:lnTo>
                <a:lnTo>
                  <a:pt x="130136" y="2989076"/>
                </a:lnTo>
                <a:lnTo>
                  <a:pt x="109453" y="2990065"/>
                </a:lnTo>
                <a:lnTo>
                  <a:pt x="109453" y="3010749"/>
                </a:lnTo>
                <a:lnTo>
                  <a:pt x="95004" y="3026286"/>
                </a:lnTo>
                <a:lnTo>
                  <a:pt x="129146" y="3084179"/>
                </a:lnTo>
                <a:lnTo>
                  <a:pt x="157054" y="3089424"/>
                </a:lnTo>
                <a:lnTo>
                  <a:pt x="194264" y="3121488"/>
                </a:lnTo>
                <a:lnTo>
                  <a:pt x="245923" y="3141182"/>
                </a:lnTo>
                <a:lnTo>
                  <a:pt x="252158" y="3157708"/>
                </a:lnTo>
                <a:lnTo>
                  <a:pt x="239688" y="3163943"/>
                </a:lnTo>
                <a:lnTo>
                  <a:pt x="259481" y="3182647"/>
                </a:lnTo>
                <a:lnTo>
                  <a:pt x="277492" y="3173938"/>
                </a:lnTo>
                <a:lnTo>
                  <a:pt x="269278" y="3147614"/>
                </a:lnTo>
                <a:lnTo>
                  <a:pt x="285805" y="3147119"/>
                </a:lnTo>
                <a:lnTo>
                  <a:pt x="302827" y="3161073"/>
                </a:lnTo>
                <a:lnTo>
                  <a:pt x="299759" y="3168792"/>
                </a:lnTo>
                <a:lnTo>
                  <a:pt x="327072" y="3202836"/>
                </a:lnTo>
                <a:lnTo>
                  <a:pt x="339443" y="3187397"/>
                </a:lnTo>
                <a:lnTo>
                  <a:pt x="350230" y="3193038"/>
                </a:lnTo>
                <a:lnTo>
                  <a:pt x="373486" y="3182152"/>
                </a:lnTo>
                <a:lnTo>
                  <a:pt x="401888" y="3154838"/>
                </a:lnTo>
                <a:lnTo>
                  <a:pt x="414259" y="3152265"/>
                </a:lnTo>
                <a:lnTo>
                  <a:pt x="425540" y="3139400"/>
                </a:lnTo>
                <a:lnTo>
                  <a:pt x="431775" y="3140885"/>
                </a:lnTo>
                <a:lnTo>
                  <a:pt x="438505" y="3160479"/>
                </a:lnTo>
                <a:lnTo>
                  <a:pt x="455032" y="3162063"/>
                </a:lnTo>
                <a:lnTo>
                  <a:pt x="501940" y="3114660"/>
                </a:lnTo>
                <a:lnTo>
                  <a:pt x="499862" y="3098133"/>
                </a:lnTo>
                <a:lnTo>
                  <a:pt x="479277" y="3072303"/>
                </a:lnTo>
                <a:lnTo>
                  <a:pt x="515300" y="3094966"/>
                </a:lnTo>
                <a:lnTo>
                  <a:pt x="544197" y="3066069"/>
                </a:lnTo>
                <a:lnTo>
                  <a:pt x="536478" y="3056272"/>
                </a:lnTo>
                <a:lnTo>
                  <a:pt x="553499" y="3044396"/>
                </a:lnTo>
                <a:lnTo>
                  <a:pt x="550432" y="3025791"/>
                </a:lnTo>
                <a:lnTo>
                  <a:pt x="571610" y="3011837"/>
                </a:lnTo>
                <a:lnTo>
                  <a:pt x="594272" y="3007681"/>
                </a:lnTo>
                <a:lnTo>
                  <a:pt x="599913" y="2991154"/>
                </a:lnTo>
                <a:lnTo>
                  <a:pt x="578240" y="2963840"/>
                </a:lnTo>
                <a:lnTo>
                  <a:pt x="585959" y="2945829"/>
                </a:lnTo>
                <a:lnTo>
                  <a:pt x="566959" y="2920098"/>
                </a:lnTo>
                <a:lnTo>
                  <a:pt x="543702" y="2903077"/>
                </a:lnTo>
                <a:lnTo>
                  <a:pt x="544791" y="2880414"/>
                </a:lnTo>
                <a:lnTo>
                  <a:pt x="558151" y="2888727"/>
                </a:lnTo>
                <a:lnTo>
                  <a:pt x="583881" y="2917624"/>
                </a:lnTo>
                <a:lnTo>
                  <a:pt x="594173" y="2955230"/>
                </a:lnTo>
                <a:lnTo>
                  <a:pt x="603476" y="2965522"/>
                </a:lnTo>
                <a:lnTo>
                  <a:pt x="619903" y="2967996"/>
                </a:lnTo>
                <a:lnTo>
                  <a:pt x="616341" y="2982940"/>
                </a:lnTo>
                <a:lnTo>
                  <a:pt x="628711" y="2998873"/>
                </a:lnTo>
                <a:lnTo>
                  <a:pt x="655035" y="2986997"/>
                </a:lnTo>
                <a:lnTo>
                  <a:pt x="648306" y="2972549"/>
                </a:lnTo>
                <a:lnTo>
                  <a:pt x="636430" y="2963246"/>
                </a:lnTo>
                <a:lnTo>
                  <a:pt x="645733" y="2946225"/>
                </a:lnTo>
                <a:lnTo>
                  <a:pt x="667901" y="2965819"/>
                </a:lnTo>
                <a:lnTo>
                  <a:pt x="668890" y="2975617"/>
                </a:lnTo>
                <a:lnTo>
                  <a:pt x="702933" y="2943652"/>
                </a:lnTo>
                <a:lnTo>
                  <a:pt x="711642" y="2914260"/>
                </a:lnTo>
                <a:lnTo>
                  <a:pt x="703329" y="2888035"/>
                </a:lnTo>
                <a:lnTo>
                  <a:pt x="685318" y="2880216"/>
                </a:lnTo>
                <a:lnTo>
                  <a:pt x="676115" y="2865273"/>
                </a:lnTo>
                <a:lnTo>
                  <a:pt x="688485" y="2857059"/>
                </a:lnTo>
                <a:lnTo>
                  <a:pt x="690563" y="2845183"/>
                </a:lnTo>
                <a:lnTo>
                  <a:pt x="703923" y="2843699"/>
                </a:lnTo>
                <a:lnTo>
                  <a:pt x="714215" y="2831823"/>
                </a:lnTo>
                <a:lnTo>
                  <a:pt x="700262" y="2815297"/>
                </a:lnTo>
                <a:lnTo>
                  <a:pt x="701350" y="2790061"/>
                </a:lnTo>
                <a:lnTo>
                  <a:pt x="721934" y="2774623"/>
                </a:lnTo>
                <a:lnTo>
                  <a:pt x="741034" y="2793624"/>
                </a:lnTo>
                <a:lnTo>
                  <a:pt x="725497" y="2818365"/>
                </a:lnTo>
                <a:lnTo>
                  <a:pt x="730643" y="2850824"/>
                </a:lnTo>
                <a:lnTo>
                  <a:pt x="725002" y="2872992"/>
                </a:lnTo>
                <a:lnTo>
                  <a:pt x="740440" y="2897733"/>
                </a:lnTo>
                <a:lnTo>
                  <a:pt x="744597" y="2915744"/>
                </a:lnTo>
                <a:lnTo>
                  <a:pt x="772999" y="2945136"/>
                </a:lnTo>
                <a:lnTo>
                  <a:pt x="805459" y="2942068"/>
                </a:lnTo>
                <a:lnTo>
                  <a:pt x="818819" y="2953449"/>
                </a:lnTo>
                <a:lnTo>
                  <a:pt x="810704" y="2963939"/>
                </a:lnTo>
                <a:lnTo>
                  <a:pt x="827429" y="2975518"/>
                </a:lnTo>
                <a:lnTo>
                  <a:pt x="843164" y="3003128"/>
                </a:lnTo>
                <a:lnTo>
                  <a:pt x="857909" y="2975518"/>
                </a:lnTo>
                <a:lnTo>
                  <a:pt x="851972" y="2890806"/>
                </a:lnTo>
                <a:lnTo>
                  <a:pt x="831288" y="2854387"/>
                </a:lnTo>
                <a:lnTo>
                  <a:pt x="842075" y="2830735"/>
                </a:lnTo>
                <a:lnTo>
                  <a:pt x="860779" y="2820839"/>
                </a:lnTo>
                <a:lnTo>
                  <a:pt x="847023" y="2793228"/>
                </a:lnTo>
                <a:lnTo>
                  <a:pt x="855831" y="2777493"/>
                </a:lnTo>
                <a:lnTo>
                  <a:pt x="898187" y="2773534"/>
                </a:lnTo>
                <a:lnTo>
                  <a:pt x="910063" y="2752851"/>
                </a:lnTo>
                <a:lnTo>
                  <a:pt x="908084" y="2724251"/>
                </a:lnTo>
                <a:lnTo>
                  <a:pt x="927777" y="2681895"/>
                </a:lnTo>
                <a:lnTo>
                  <a:pt x="908084" y="2654284"/>
                </a:lnTo>
                <a:lnTo>
                  <a:pt x="898286" y="2592234"/>
                </a:lnTo>
                <a:lnTo>
                  <a:pt x="872655" y="2542060"/>
                </a:lnTo>
                <a:lnTo>
                  <a:pt x="874634" y="2519398"/>
                </a:lnTo>
                <a:lnTo>
                  <a:pt x="936684" y="2498714"/>
                </a:lnTo>
                <a:lnTo>
                  <a:pt x="937673" y="2454379"/>
                </a:lnTo>
                <a:lnTo>
                  <a:pt x="950539" y="2423800"/>
                </a:lnTo>
                <a:lnTo>
                  <a:pt x="903234" y="2371646"/>
                </a:lnTo>
                <a:lnTo>
                  <a:pt x="863748" y="2351952"/>
                </a:lnTo>
                <a:lnTo>
                  <a:pt x="861868" y="2300690"/>
                </a:lnTo>
                <a:lnTo>
                  <a:pt x="870774" y="2250417"/>
                </a:lnTo>
                <a:lnTo>
                  <a:pt x="863748" y="2195294"/>
                </a:lnTo>
                <a:lnTo>
                  <a:pt x="849003" y="2157886"/>
                </a:lnTo>
                <a:lnTo>
                  <a:pt x="860779" y="2115530"/>
                </a:lnTo>
                <a:lnTo>
                  <a:pt x="852961" y="2043584"/>
                </a:lnTo>
                <a:lnTo>
                  <a:pt x="840096" y="1973716"/>
                </a:lnTo>
                <a:lnTo>
                  <a:pt x="849992" y="1912656"/>
                </a:lnTo>
                <a:lnTo>
                  <a:pt x="880473" y="1858523"/>
                </a:lnTo>
                <a:lnTo>
                  <a:pt x="910063" y="1840809"/>
                </a:lnTo>
                <a:lnTo>
                  <a:pt x="946481" y="1848726"/>
                </a:lnTo>
                <a:lnTo>
                  <a:pt x="992796" y="1851695"/>
                </a:lnTo>
                <a:lnTo>
                  <a:pt x="1016448" y="1819136"/>
                </a:lnTo>
                <a:lnTo>
                  <a:pt x="1012489" y="1767873"/>
                </a:lnTo>
                <a:lnTo>
                  <a:pt x="999624" y="1747289"/>
                </a:lnTo>
                <a:lnTo>
                  <a:pt x="1001603" y="1713741"/>
                </a:lnTo>
                <a:lnTo>
                  <a:pt x="1047819" y="1600527"/>
                </a:lnTo>
                <a:lnTo>
                  <a:pt x="1049798" y="1535508"/>
                </a:lnTo>
                <a:lnTo>
                  <a:pt x="1063554" y="1473459"/>
                </a:lnTo>
                <a:lnTo>
                  <a:pt x="1077310" y="1439020"/>
                </a:lnTo>
                <a:lnTo>
                  <a:pt x="1076321" y="1399632"/>
                </a:lnTo>
                <a:lnTo>
                  <a:pt x="1056528" y="1379939"/>
                </a:lnTo>
                <a:lnTo>
                  <a:pt x="1057517" y="1352328"/>
                </a:lnTo>
                <a:lnTo>
                  <a:pt x="1100863" y="1326697"/>
                </a:lnTo>
                <a:lnTo>
                  <a:pt x="1147178" y="1316899"/>
                </a:lnTo>
                <a:lnTo>
                  <a:pt x="1168851" y="1298195"/>
                </a:lnTo>
                <a:lnTo>
                  <a:pt x="1170830" y="1270585"/>
                </a:lnTo>
                <a:lnTo>
                  <a:pt x="1208238" y="1204577"/>
                </a:lnTo>
                <a:lnTo>
                  <a:pt x="1246636" y="1151334"/>
                </a:lnTo>
                <a:lnTo>
                  <a:pt x="1259501" y="1119864"/>
                </a:lnTo>
                <a:lnTo>
                  <a:pt x="1244755" y="1079487"/>
                </a:lnTo>
                <a:lnTo>
                  <a:pt x="1228921" y="1061773"/>
                </a:lnTo>
                <a:lnTo>
                  <a:pt x="1227932" y="998734"/>
                </a:lnTo>
                <a:lnTo>
                  <a:pt x="1245646" y="989827"/>
                </a:lnTo>
                <a:lnTo>
                  <a:pt x="1262371" y="967165"/>
                </a:lnTo>
                <a:lnTo>
                  <a:pt x="1270189" y="933715"/>
                </a:lnTo>
                <a:lnTo>
                  <a:pt x="1288992" y="923819"/>
                </a:lnTo>
                <a:lnTo>
                  <a:pt x="1309675" y="878494"/>
                </a:lnTo>
                <a:lnTo>
                  <a:pt x="1338275" y="856821"/>
                </a:lnTo>
                <a:lnTo>
                  <a:pt x="1368756" y="870577"/>
                </a:lnTo>
                <a:lnTo>
                  <a:pt x="1381621" y="885322"/>
                </a:lnTo>
                <a:lnTo>
                  <a:pt x="1399335" y="882353"/>
                </a:lnTo>
                <a:lnTo>
                  <a:pt x="1420019" y="863649"/>
                </a:lnTo>
                <a:lnTo>
                  <a:pt x="1403294" y="835049"/>
                </a:lnTo>
                <a:lnTo>
                  <a:pt x="1419029" y="820304"/>
                </a:lnTo>
                <a:lnTo>
                  <a:pt x="1419029" y="805459"/>
                </a:lnTo>
                <a:lnTo>
                  <a:pt x="1425956" y="790714"/>
                </a:lnTo>
                <a:lnTo>
                  <a:pt x="1404184" y="756176"/>
                </a:lnTo>
                <a:lnTo>
                  <a:pt x="1418039" y="747269"/>
                </a:lnTo>
                <a:lnTo>
                  <a:pt x="1457427" y="748259"/>
                </a:lnTo>
                <a:lnTo>
                  <a:pt x="1486918" y="732523"/>
                </a:lnTo>
                <a:lnTo>
                  <a:pt x="1532144" y="744300"/>
                </a:lnTo>
                <a:lnTo>
                  <a:pt x="1559754" y="763004"/>
                </a:lnTo>
                <a:lnTo>
                  <a:pt x="1591225" y="765973"/>
                </a:lnTo>
                <a:lnTo>
                  <a:pt x="1608939" y="780718"/>
                </a:lnTo>
                <a:lnTo>
                  <a:pt x="1622695" y="775770"/>
                </a:lnTo>
                <a:lnTo>
                  <a:pt x="1635461" y="783687"/>
                </a:lnTo>
                <a:lnTo>
                  <a:pt x="1635461" y="750238"/>
                </a:lnTo>
                <a:lnTo>
                  <a:pt x="1620715" y="728565"/>
                </a:lnTo>
                <a:lnTo>
                  <a:pt x="1624773" y="686209"/>
                </a:lnTo>
                <a:lnTo>
                  <a:pt x="1646446" y="674432"/>
                </a:lnTo>
                <a:lnTo>
                  <a:pt x="1639617" y="645832"/>
                </a:lnTo>
                <a:lnTo>
                  <a:pt x="1617944" y="633956"/>
                </a:lnTo>
                <a:lnTo>
                  <a:pt x="1615965" y="606445"/>
                </a:lnTo>
                <a:lnTo>
                  <a:pt x="1647435" y="616242"/>
                </a:lnTo>
                <a:lnTo>
                  <a:pt x="1678015" y="610304"/>
                </a:lnTo>
                <a:lnTo>
                  <a:pt x="1688208" y="605257"/>
                </a:lnTo>
                <a:lnTo>
                  <a:pt x="1688208" y="605059"/>
                </a:lnTo>
                <a:cubicBezTo>
                  <a:pt x="1688208" y="605059"/>
                  <a:pt x="1693651" y="596845"/>
                  <a:pt x="1693651" y="596845"/>
                </a:cubicBezTo>
                <a:lnTo>
                  <a:pt x="1705230" y="602486"/>
                </a:lnTo>
                <a:lnTo>
                  <a:pt x="1714433" y="596449"/>
                </a:lnTo>
                <a:lnTo>
                  <a:pt x="1706615" y="575766"/>
                </a:lnTo>
                <a:lnTo>
                  <a:pt x="1711563" y="552114"/>
                </a:lnTo>
                <a:lnTo>
                  <a:pt x="1730267" y="536379"/>
                </a:lnTo>
                <a:lnTo>
                  <a:pt x="1755899" y="540337"/>
                </a:lnTo>
                <a:lnTo>
                  <a:pt x="1776582" y="570917"/>
                </a:lnTo>
                <a:lnTo>
                  <a:pt x="1834574" y="618221"/>
                </a:lnTo>
                <a:lnTo>
                  <a:pt x="1845460" y="646822"/>
                </a:lnTo>
                <a:lnTo>
                  <a:pt x="1867133" y="676411"/>
                </a:lnTo>
                <a:lnTo>
                  <a:pt x="1905531" y="692147"/>
                </a:lnTo>
                <a:lnTo>
                  <a:pt x="1969560" y="694126"/>
                </a:lnTo>
                <a:lnTo>
                  <a:pt x="2003009" y="661567"/>
                </a:lnTo>
                <a:lnTo>
                  <a:pt x="2021713" y="641873"/>
                </a:lnTo>
                <a:lnTo>
                  <a:pt x="2050313" y="642863"/>
                </a:lnTo>
                <a:lnTo>
                  <a:pt x="2095638" y="674333"/>
                </a:lnTo>
                <a:lnTo>
                  <a:pt x="2126119" y="679281"/>
                </a:lnTo>
                <a:lnTo>
                  <a:pt x="2141953" y="649790"/>
                </a:lnTo>
                <a:lnTo>
                  <a:pt x="2159667" y="639894"/>
                </a:lnTo>
                <a:lnTo>
                  <a:pt x="2181340" y="619211"/>
                </a:lnTo>
                <a:lnTo>
                  <a:pt x="2204992" y="621190"/>
                </a:lnTo>
                <a:lnTo>
                  <a:pt x="2228645" y="605455"/>
                </a:lnTo>
                <a:lnTo>
                  <a:pt x="2238442" y="587741"/>
                </a:lnTo>
                <a:lnTo>
                  <a:pt x="2228645" y="564089"/>
                </a:lnTo>
                <a:lnTo>
                  <a:pt x="2215780" y="522722"/>
                </a:lnTo>
                <a:lnTo>
                  <a:pt x="2222707" y="452755"/>
                </a:lnTo>
                <a:lnTo>
                  <a:pt x="2231514" y="431082"/>
                </a:lnTo>
                <a:lnTo>
                  <a:pt x="2218748" y="410399"/>
                </a:lnTo>
                <a:lnTo>
                  <a:pt x="2234483" y="400503"/>
                </a:lnTo>
                <a:lnTo>
                  <a:pt x="2256156" y="370913"/>
                </a:lnTo>
                <a:lnTo>
                  <a:pt x="2254177" y="355178"/>
                </a:lnTo>
                <a:lnTo>
                  <a:pt x="2282777" y="342313"/>
                </a:lnTo>
                <a:lnTo>
                  <a:pt x="2318305" y="349240"/>
                </a:lnTo>
                <a:lnTo>
                  <a:pt x="2338988" y="344292"/>
                </a:lnTo>
                <a:lnTo>
                  <a:pt x="2337009" y="332515"/>
                </a:lnTo>
                <a:lnTo>
                  <a:pt x="2359671" y="307874"/>
                </a:lnTo>
                <a:lnTo>
                  <a:pt x="2417763" y="306884"/>
                </a:lnTo>
                <a:lnTo>
                  <a:pt x="2443394" y="324598"/>
                </a:lnTo>
                <a:lnTo>
                  <a:pt x="2476547" y="366658"/>
                </a:lnTo>
                <a:lnTo>
                  <a:pt x="2495844" y="386450"/>
                </a:lnTo>
                <a:lnTo>
                  <a:pt x="2525434" y="397336"/>
                </a:lnTo>
                <a:lnTo>
                  <a:pt x="2570858" y="402284"/>
                </a:lnTo>
                <a:lnTo>
                  <a:pt x="2578775" y="424551"/>
                </a:lnTo>
                <a:lnTo>
                  <a:pt x="2605990" y="453250"/>
                </a:lnTo>
                <a:lnTo>
                  <a:pt x="2601537" y="481455"/>
                </a:lnTo>
                <a:lnTo>
                  <a:pt x="2577390" y="519456"/>
                </a:lnTo>
                <a:lnTo>
                  <a:pt x="2582239" y="575172"/>
                </a:lnTo>
                <a:lnTo>
                  <a:pt x="2582239" y="575172"/>
                </a:lnTo>
                <a:close/>
                <a:moveTo>
                  <a:pt x="123011" y="2946423"/>
                </a:moveTo>
                <a:lnTo>
                  <a:pt x="140824" y="2964236"/>
                </a:lnTo>
                <a:lnTo>
                  <a:pt x="119547" y="2971658"/>
                </a:lnTo>
                <a:lnTo>
                  <a:pt x="123011" y="2946423"/>
                </a:lnTo>
                <a:lnTo>
                  <a:pt x="123011" y="2946423"/>
                </a:lnTo>
                <a:close/>
                <a:moveTo>
                  <a:pt x="61159" y="2794020"/>
                </a:moveTo>
                <a:cubicBezTo>
                  <a:pt x="60169" y="2793030"/>
                  <a:pt x="76894" y="2789072"/>
                  <a:pt x="76894" y="2789072"/>
                </a:cubicBezTo>
                <a:lnTo>
                  <a:pt x="91640" y="2804807"/>
                </a:lnTo>
                <a:lnTo>
                  <a:pt x="81842" y="2824500"/>
                </a:lnTo>
                <a:lnTo>
                  <a:pt x="61159" y="2794020"/>
                </a:lnTo>
                <a:lnTo>
                  <a:pt x="61159" y="2794020"/>
                </a:lnTo>
                <a:close/>
                <a:moveTo>
                  <a:pt x="108364" y="2740778"/>
                </a:moveTo>
                <a:lnTo>
                  <a:pt x="107375" y="2762451"/>
                </a:lnTo>
                <a:lnTo>
                  <a:pt x="96588" y="2765419"/>
                </a:lnTo>
                <a:lnTo>
                  <a:pt x="108364" y="2740778"/>
                </a:lnTo>
                <a:lnTo>
                  <a:pt x="108364" y="2740778"/>
                </a:lnTo>
                <a:close/>
                <a:moveTo>
                  <a:pt x="84712" y="2728011"/>
                </a:moveTo>
                <a:lnTo>
                  <a:pt x="80754" y="2751664"/>
                </a:lnTo>
                <a:lnTo>
                  <a:pt x="60071" y="2747705"/>
                </a:lnTo>
                <a:lnTo>
                  <a:pt x="84712" y="2728011"/>
                </a:lnTo>
                <a:lnTo>
                  <a:pt x="84712" y="2728011"/>
                </a:lnTo>
                <a:close/>
                <a:moveTo>
                  <a:pt x="37408" y="2624595"/>
                </a:moveTo>
                <a:lnTo>
                  <a:pt x="16725" y="2610839"/>
                </a:lnTo>
                <a:lnTo>
                  <a:pt x="36418" y="2594115"/>
                </a:lnTo>
                <a:cubicBezTo>
                  <a:pt x="36418" y="2594115"/>
                  <a:pt x="36418" y="2620637"/>
                  <a:pt x="37408" y="2624595"/>
                </a:cubicBezTo>
                <a:lnTo>
                  <a:pt x="37408" y="2624595"/>
                </a:lnTo>
                <a:close/>
                <a:moveTo>
                  <a:pt x="27512" y="2645279"/>
                </a:moveTo>
                <a:lnTo>
                  <a:pt x="47205" y="2646268"/>
                </a:lnTo>
                <a:lnTo>
                  <a:pt x="37408" y="2658045"/>
                </a:lnTo>
                <a:lnTo>
                  <a:pt x="27512" y="2645180"/>
                </a:lnTo>
                <a:lnTo>
                  <a:pt x="27512" y="2645180"/>
                </a:lnTo>
                <a:close/>
                <a:moveTo>
                  <a:pt x="77785" y="2670910"/>
                </a:moveTo>
                <a:cubicBezTo>
                  <a:pt x="78774" y="2671900"/>
                  <a:pt x="98468" y="2697531"/>
                  <a:pt x="98468" y="2697531"/>
                </a:cubicBezTo>
                <a:lnTo>
                  <a:pt x="89561" y="2723162"/>
                </a:lnTo>
                <a:lnTo>
                  <a:pt x="77785" y="2671009"/>
                </a:lnTo>
                <a:lnTo>
                  <a:pt x="77785" y="2671009"/>
                </a:lnTo>
                <a:close/>
                <a:moveTo>
                  <a:pt x="40377" y="2705448"/>
                </a:moveTo>
                <a:lnTo>
                  <a:pt x="22663" y="2683775"/>
                </a:lnTo>
                <a:lnTo>
                  <a:pt x="48294" y="2675858"/>
                </a:lnTo>
                <a:lnTo>
                  <a:pt x="40377" y="2705448"/>
                </a:lnTo>
                <a:lnTo>
                  <a:pt x="40377" y="2705448"/>
                </a:lnTo>
                <a:close/>
                <a:moveTo>
                  <a:pt x="22663" y="2546909"/>
                </a:moveTo>
                <a:lnTo>
                  <a:pt x="0" y="2564624"/>
                </a:lnTo>
                <a:lnTo>
                  <a:pt x="13756" y="2573530"/>
                </a:lnTo>
                <a:lnTo>
                  <a:pt x="27512" y="2559675"/>
                </a:lnTo>
                <a:lnTo>
                  <a:pt x="22564" y="2546909"/>
                </a:lnTo>
                <a:lnTo>
                  <a:pt x="22564" y="2546909"/>
                </a:lnTo>
                <a:close/>
                <a:moveTo>
                  <a:pt x="12766" y="2355812"/>
                </a:moveTo>
                <a:lnTo>
                  <a:pt x="44236" y="2370557"/>
                </a:lnTo>
                <a:lnTo>
                  <a:pt x="18605" y="2375506"/>
                </a:lnTo>
                <a:lnTo>
                  <a:pt x="12667" y="2355812"/>
                </a:lnTo>
                <a:lnTo>
                  <a:pt x="12667" y="2355812"/>
                </a:lnTo>
                <a:close/>
                <a:moveTo>
                  <a:pt x="21574" y="2308508"/>
                </a:moveTo>
                <a:lnTo>
                  <a:pt x="47205" y="2325232"/>
                </a:lnTo>
                <a:lnTo>
                  <a:pt x="34340" y="2341957"/>
                </a:lnTo>
                <a:lnTo>
                  <a:pt x="21574" y="2308409"/>
                </a:lnTo>
                <a:lnTo>
                  <a:pt x="21574" y="2308409"/>
                </a:lnTo>
                <a:close/>
                <a:moveTo>
                  <a:pt x="98468" y="2253385"/>
                </a:moveTo>
                <a:lnTo>
                  <a:pt x="106385" y="2275058"/>
                </a:lnTo>
                <a:lnTo>
                  <a:pt x="80754" y="2276048"/>
                </a:lnTo>
                <a:lnTo>
                  <a:pt x="98468" y="2253385"/>
                </a:lnTo>
                <a:lnTo>
                  <a:pt x="98468" y="2253385"/>
                </a:lnTo>
                <a:close/>
                <a:moveTo>
                  <a:pt x="123110" y="2236661"/>
                </a:moveTo>
                <a:lnTo>
                  <a:pt x="142803" y="2242598"/>
                </a:lnTo>
                <a:lnTo>
                  <a:pt x="151710" y="2258334"/>
                </a:lnTo>
                <a:lnTo>
                  <a:pt x="124100" y="2275058"/>
                </a:lnTo>
                <a:lnTo>
                  <a:pt x="123110" y="2236661"/>
                </a:lnTo>
                <a:lnTo>
                  <a:pt x="123110" y="2236661"/>
                </a:lnTo>
                <a:close/>
                <a:moveTo>
                  <a:pt x="366262" y="2066840"/>
                </a:moveTo>
                <a:cubicBezTo>
                  <a:pt x="365767" y="2066840"/>
                  <a:pt x="390409" y="2039625"/>
                  <a:pt x="390409" y="2039625"/>
                </a:cubicBezTo>
                <a:lnTo>
                  <a:pt x="397336" y="2069314"/>
                </a:lnTo>
                <a:lnTo>
                  <a:pt x="383481" y="2081685"/>
                </a:lnTo>
                <a:lnTo>
                  <a:pt x="366262" y="2066840"/>
                </a:lnTo>
                <a:lnTo>
                  <a:pt x="366262" y="2066840"/>
                </a:lnTo>
                <a:close/>
                <a:moveTo>
                  <a:pt x="374080" y="2021812"/>
                </a:moveTo>
                <a:cubicBezTo>
                  <a:pt x="373585" y="2022307"/>
                  <a:pt x="363788" y="2033193"/>
                  <a:pt x="363788" y="2033193"/>
                </a:cubicBezTo>
                <a:lnTo>
                  <a:pt x="337661" y="2003999"/>
                </a:lnTo>
                <a:lnTo>
                  <a:pt x="366262" y="2001525"/>
                </a:lnTo>
                <a:lnTo>
                  <a:pt x="374080" y="2021812"/>
                </a:lnTo>
                <a:lnTo>
                  <a:pt x="374080" y="2021812"/>
                </a:lnTo>
                <a:close/>
                <a:moveTo>
                  <a:pt x="400206" y="1964513"/>
                </a:moveTo>
                <a:lnTo>
                  <a:pt x="442661" y="1927402"/>
                </a:lnTo>
                <a:lnTo>
                  <a:pt x="460870" y="1943730"/>
                </a:lnTo>
                <a:lnTo>
                  <a:pt x="432765" y="1963028"/>
                </a:lnTo>
                <a:lnTo>
                  <a:pt x="400206" y="1964513"/>
                </a:lnTo>
                <a:lnTo>
                  <a:pt x="400206" y="1964513"/>
                </a:lnTo>
                <a:close/>
                <a:moveTo>
                  <a:pt x="406639" y="2016369"/>
                </a:moveTo>
                <a:lnTo>
                  <a:pt x="423462" y="1985196"/>
                </a:lnTo>
                <a:lnTo>
                  <a:pt x="450578" y="1984701"/>
                </a:lnTo>
                <a:lnTo>
                  <a:pt x="458495" y="1970450"/>
                </a:lnTo>
                <a:lnTo>
                  <a:pt x="479772" y="1969461"/>
                </a:lnTo>
                <a:lnTo>
                  <a:pt x="493528" y="1984800"/>
                </a:lnTo>
                <a:lnTo>
                  <a:pt x="473834" y="2009046"/>
                </a:lnTo>
                <a:lnTo>
                  <a:pt x="443255" y="2007067"/>
                </a:lnTo>
                <a:lnTo>
                  <a:pt x="424947" y="2017458"/>
                </a:lnTo>
                <a:lnTo>
                  <a:pt x="406639" y="2016468"/>
                </a:lnTo>
                <a:lnTo>
                  <a:pt x="406639" y="2016468"/>
                </a:lnTo>
                <a:close/>
                <a:moveTo>
                  <a:pt x="761421" y="1628435"/>
                </a:moveTo>
                <a:lnTo>
                  <a:pt x="771911" y="1608147"/>
                </a:lnTo>
                <a:lnTo>
                  <a:pt x="806350" y="1601715"/>
                </a:lnTo>
                <a:lnTo>
                  <a:pt x="778244" y="1635857"/>
                </a:lnTo>
                <a:lnTo>
                  <a:pt x="761421" y="1628435"/>
                </a:lnTo>
                <a:lnTo>
                  <a:pt x="761421" y="1628435"/>
                </a:lnTo>
                <a:close/>
                <a:moveTo>
                  <a:pt x="732820" y="1693651"/>
                </a:moveTo>
                <a:lnTo>
                  <a:pt x="723419" y="1676827"/>
                </a:lnTo>
                <a:lnTo>
                  <a:pt x="698777" y="1678807"/>
                </a:lnTo>
                <a:lnTo>
                  <a:pt x="719460" y="1656045"/>
                </a:lnTo>
                <a:lnTo>
                  <a:pt x="757462" y="1651592"/>
                </a:lnTo>
                <a:lnTo>
                  <a:pt x="777650" y="1643180"/>
                </a:lnTo>
                <a:lnTo>
                  <a:pt x="746576" y="1681776"/>
                </a:lnTo>
                <a:lnTo>
                  <a:pt x="732820" y="1693651"/>
                </a:lnTo>
                <a:lnTo>
                  <a:pt x="732820" y="1693651"/>
                </a:lnTo>
                <a:close/>
                <a:moveTo>
                  <a:pt x="799917" y="1463859"/>
                </a:moveTo>
                <a:lnTo>
                  <a:pt x="810803" y="1471282"/>
                </a:lnTo>
                <a:lnTo>
                  <a:pt x="811793" y="1487610"/>
                </a:lnTo>
                <a:lnTo>
                  <a:pt x="797938" y="1500476"/>
                </a:lnTo>
                <a:lnTo>
                  <a:pt x="786062" y="1485136"/>
                </a:lnTo>
                <a:lnTo>
                  <a:pt x="799917" y="1463859"/>
                </a:lnTo>
                <a:lnTo>
                  <a:pt x="799917" y="1463859"/>
                </a:lnTo>
                <a:close/>
                <a:moveTo>
                  <a:pt x="850685" y="1412003"/>
                </a:moveTo>
                <a:lnTo>
                  <a:pt x="863055" y="1398643"/>
                </a:lnTo>
                <a:lnTo>
                  <a:pt x="888291" y="1402106"/>
                </a:lnTo>
                <a:lnTo>
                  <a:pt x="855732" y="1428826"/>
                </a:lnTo>
                <a:lnTo>
                  <a:pt x="850784" y="1412003"/>
                </a:lnTo>
                <a:lnTo>
                  <a:pt x="850784" y="1412003"/>
                </a:lnTo>
                <a:close/>
                <a:moveTo>
                  <a:pt x="832971" y="1364006"/>
                </a:moveTo>
                <a:lnTo>
                  <a:pt x="858206" y="1337286"/>
                </a:lnTo>
                <a:lnTo>
                  <a:pt x="863649" y="1362917"/>
                </a:lnTo>
                <a:lnTo>
                  <a:pt x="841877" y="1397554"/>
                </a:lnTo>
                <a:lnTo>
                  <a:pt x="832971" y="1363907"/>
                </a:lnTo>
                <a:lnTo>
                  <a:pt x="832971" y="1363907"/>
                </a:lnTo>
                <a:close/>
                <a:moveTo>
                  <a:pt x="1002197" y="1116796"/>
                </a:moveTo>
                <a:lnTo>
                  <a:pt x="1011104" y="1103436"/>
                </a:lnTo>
                <a:lnTo>
                  <a:pt x="1026443" y="1106405"/>
                </a:lnTo>
                <a:lnTo>
                  <a:pt x="1015557" y="1128870"/>
                </a:lnTo>
                <a:lnTo>
                  <a:pt x="1002296" y="1116796"/>
                </a:lnTo>
                <a:lnTo>
                  <a:pt x="1002296" y="1116796"/>
                </a:lnTo>
                <a:close/>
                <a:moveTo>
                  <a:pt x="838810" y="977061"/>
                </a:moveTo>
                <a:lnTo>
                  <a:pt x="850190" y="990916"/>
                </a:lnTo>
                <a:lnTo>
                  <a:pt x="842867" y="1004770"/>
                </a:lnTo>
                <a:lnTo>
                  <a:pt x="828517" y="995864"/>
                </a:lnTo>
                <a:lnTo>
                  <a:pt x="838810" y="977061"/>
                </a:lnTo>
                <a:lnTo>
                  <a:pt x="838810" y="977061"/>
                </a:lnTo>
                <a:close/>
                <a:moveTo>
                  <a:pt x="884431" y="907886"/>
                </a:moveTo>
                <a:lnTo>
                  <a:pt x="852862" y="938465"/>
                </a:lnTo>
                <a:lnTo>
                  <a:pt x="852862" y="911844"/>
                </a:lnTo>
                <a:lnTo>
                  <a:pt x="877504" y="869488"/>
                </a:lnTo>
                <a:lnTo>
                  <a:pt x="884431" y="907886"/>
                </a:lnTo>
                <a:lnTo>
                  <a:pt x="884431" y="907886"/>
                </a:lnTo>
                <a:close/>
                <a:moveTo>
                  <a:pt x="904125" y="887202"/>
                </a:moveTo>
                <a:lnTo>
                  <a:pt x="893338" y="871467"/>
                </a:lnTo>
                <a:lnTo>
                  <a:pt x="904125" y="857711"/>
                </a:lnTo>
                <a:lnTo>
                  <a:pt x="915902" y="864639"/>
                </a:lnTo>
                <a:lnTo>
                  <a:pt x="904125" y="887301"/>
                </a:lnTo>
                <a:lnTo>
                  <a:pt x="904125" y="887301"/>
                </a:lnTo>
                <a:close/>
                <a:moveTo>
                  <a:pt x="982998" y="826142"/>
                </a:moveTo>
                <a:lnTo>
                  <a:pt x="980030" y="848805"/>
                </a:lnTo>
                <a:lnTo>
                  <a:pt x="930746" y="886213"/>
                </a:lnTo>
                <a:lnTo>
                  <a:pt x="938663" y="837919"/>
                </a:lnTo>
                <a:lnTo>
                  <a:pt x="982998" y="826142"/>
                </a:lnTo>
                <a:lnTo>
                  <a:pt x="982998" y="826142"/>
                </a:lnTo>
                <a:close/>
                <a:moveTo>
                  <a:pt x="1027334" y="767062"/>
                </a:moveTo>
                <a:lnTo>
                  <a:pt x="1042079" y="742420"/>
                </a:lnTo>
                <a:lnTo>
                  <a:pt x="1065732" y="762113"/>
                </a:lnTo>
                <a:lnTo>
                  <a:pt x="1027334" y="767062"/>
                </a:lnTo>
                <a:lnTo>
                  <a:pt x="1027334" y="767062"/>
                </a:lnTo>
                <a:close/>
                <a:moveTo>
                  <a:pt x="1062762" y="776859"/>
                </a:moveTo>
                <a:lnTo>
                  <a:pt x="1061773" y="831091"/>
                </a:lnTo>
                <a:lnTo>
                  <a:pt x="1033173" y="817236"/>
                </a:lnTo>
                <a:lnTo>
                  <a:pt x="996754" y="840888"/>
                </a:lnTo>
                <a:lnTo>
                  <a:pt x="1000713" y="814267"/>
                </a:lnTo>
                <a:lnTo>
                  <a:pt x="1062762" y="776859"/>
                </a:lnTo>
                <a:lnTo>
                  <a:pt x="1062762" y="776859"/>
                </a:lnTo>
                <a:close/>
                <a:moveTo>
                  <a:pt x="1080477" y="643952"/>
                </a:moveTo>
                <a:lnTo>
                  <a:pt x="1089383" y="680370"/>
                </a:lnTo>
                <a:lnTo>
                  <a:pt x="1090373" y="725695"/>
                </a:lnTo>
                <a:lnTo>
                  <a:pt x="1053955" y="736581"/>
                </a:lnTo>
                <a:lnTo>
                  <a:pt x="1039210" y="723716"/>
                </a:lnTo>
                <a:lnTo>
                  <a:pt x="1072659" y="700064"/>
                </a:lnTo>
                <a:lnTo>
                  <a:pt x="1053955" y="699074"/>
                </a:lnTo>
                <a:lnTo>
                  <a:pt x="1019417" y="726685"/>
                </a:lnTo>
                <a:lnTo>
                  <a:pt x="1008531" y="708970"/>
                </a:lnTo>
                <a:lnTo>
                  <a:pt x="1018427" y="681360"/>
                </a:lnTo>
                <a:lnTo>
                  <a:pt x="1044059" y="687297"/>
                </a:lnTo>
                <a:lnTo>
                  <a:pt x="1067711" y="659687"/>
                </a:lnTo>
                <a:lnTo>
                  <a:pt x="1062762" y="646921"/>
                </a:lnTo>
                <a:lnTo>
                  <a:pt x="1080477" y="643952"/>
                </a:lnTo>
                <a:lnTo>
                  <a:pt x="1080477" y="643952"/>
                </a:lnTo>
                <a:close/>
                <a:moveTo>
                  <a:pt x="1109968" y="659687"/>
                </a:moveTo>
                <a:lnTo>
                  <a:pt x="1096212" y="649889"/>
                </a:lnTo>
                <a:lnTo>
                  <a:pt x="1098191" y="610502"/>
                </a:lnTo>
                <a:lnTo>
                  <a:pt x="1134709" y="581011"/>
                </a:lnTo>
                <a:lnTo>
                  <a:pt x="1135599" y="556369"/>
                </a:lnTo>
                <a:lnTo>
                  <a:pt x="1171127" y="542515"/>
                </a:lnTo>
                <a:lnTo>
                  <a:pt x="1177955" y="568146"/>
                </a:lnTo>
                <a:lnTo>
                  <a:pt x="1149355" y="588829"/>
                </a:lnTo>
                <a:lnTo>
                  <a:pt x="1146485" y="616341"/>
                </a:lnTo>
                <a:lnTo>
                  <a:pt x="1110067" y="659687"/>
                </a:lnTo>
                <a:lnTo>
                  <a:pt x="1110067" y="659687"/>
                </a:lnTo>
                <a:close/>
                <a:moveTo>
                  <a:pt x="1200123" y="675620"/>
                </a:moveTo>
                <a:lnTo>
                  <a:pt x="1235156" y="709267"/>
                </a:lnTo>
                <a:lnTo>
                  <a:pt x="1188248" y="760629"/>
                </a:lnTo>
                <a:lnTo>
                  <a:pt x="1157173" y="778442"/>
                </a:lnTo>
                <a:lnTo>
                  <a:pt x="1146386" y="799719"/>
                </a:lnTo>
                <a:lnTo>
                  <a:pt x="1125703" y="792792"/>
                </a:lnTo>
                <a:lnTo>
                  <a:pt x="1128672" y="766072"/>
                </a:lnTo>
                <a:lnTo>
                  <a:pt x="1096311" y="808527"/>
                </a:lnTo>
                <a:lnTo>
                  <a:pt x="1081566" y="808527"/>
                </a:lnTo>
                <a:lnTo>
                  <a:pt x="1086514" y="775077"/>
                </a:lnTo>
                <a:lnTo>
                  <a:pt x="1100269" y="767160"/>
                </a:lnTo>
                <a:lnTo>
                  <a:pt x="1096311" y="742519"/>
                </a:lnTo>
                <a:lnTo>
                  <a:pt x="1115015" y="719856"/>
                </a:lnTo>
                <a:lnTo>
                  <a:pt x="1115015" y="694225"/>
                </a:lnTo>
                <a:lnTo>
                  <a:pt x="1147574" y="643952"/>
                </a:lnTo>
                <a:lnTo>
                  <a:pt x="1130750" y="715898"/>
                </a:lnTo>
                <a:lnTo>
                  <a:pt x="1137677" y="741529"/>
                </a:lnTo>
                <a:lnTo>
                  <a:pt x="1156382" y="707090"/>
                </a:lnTo>
                <a:lnTo>
                  <a:pt x="1199727" y="705111"/>
                </a:lnTo>
                <a:lnTo>
                  <a:pt x="1183003" y="681459"/>
                </a:lnTo>
                <a:lnTo>
                  <a:pt x="1182013" y="661765"/>
                </a:lnTo>
                <a:lnTo>
                  <a:pt x="1200222" y="675719"/>
                </a:lnTo>
                <a:lnTo>
                  <a:pt x="1200222" y="675719"/>
                </a:lnTo>
                <a:close/>
                <a:moveTo>
                  <a:pt x="1196165" y="645436"/>
                </a:moveTo>
                <a:lnTo>
                  <a:pt x="1187753" y="637024"/>
                </a:lnTo>
                <a:lnTo>
                  <a:pt x="1207446" y="628711"/>
                </a:lnTo>
                <a:lnTo>
                  <a:pt x="1235156" y="643061"/>
                </a:lnTo>
                <a:lnTo>
                  <a:pt x="1235156" y="661864"/>
                </a:lnTo>
                <a:lnTo>
                  <a:pt x="1196165" y="645535"/>
                </a:lnTo>
                <a:lnTo>
                  <a:pt x="1196165" y="645535"/>
                </a:lnTo>
                <a:close/>
                <a:moveTo>
                  <a:pt x="1270684" y="685516"/>
                </a:moveTo>
                <a:lnTo>
                  <a:pt x="1279590" y="652363"/>
                </a:lnTo>
                <a:lnTo>
                  <a:pt x="1294336" y="675125"/>
                </a:lnTo>
                <a:lnTo>
                  <a:pt x="1270585" y="685516"/>
                </a:lnTo>
                <a:lnTo>
                  <a:pt x="1270585" y="685516"/>
                </a:lnTo>
                <a:close/>
                <a:moveTo>
                  <a:pt x="1363511" y="538754"/>
                </a:moveTo>
                <a:lnTo>
                  <a:pt x="1358563" y="554093"/>
                </a:lnTo>
                <a:lnTo>
                  <a:pt x="1364501" y="576360"/>
                </a:lnTo>
                <a:lnTo>
                  <a:pt x="1335306" y="582793"/>
                </a:lnTo>
                <a:lnTo>
                  <a:pt x="1325014" y="598132"/>
                </a:lnTo>
                <a:lnTo>
                  <a:pt x="1293445" y="595163"/>
                </a:lnTo>
                <a:lnTo>
                  <a:pt x="1286617" y="628810"/>
                </a:lnTo>
                <a:lnTo>
                  <a:pt x="1274246" y="629305"/>
                </a:lnTo>
                <a:lnTo>
                  <a:pt x="1273257" y="604070"/>
                </a:lnTo>
                <a:lnTo>
                  <a:pt x="1250495" y="601101"/>
                </a:lnTo>
                <a:lnTo>
                  <a:pt x="1272663" y="571907"/>
                </a:lnTo>
                <a:lnTo>
                  <a:pt x="1245547" y="568938"/>
                </a:lnTo>
                <a:lnTo>
                  <a:pt x="1257423" y="537270"/>
                </a:lnTo>
                <a:lnTo>
                  <a:pt x="1292456" y="534796"/>
                </a:lnTo>
                <a:lnTo>
                  <a:pt x="1260391" y="518467"/>
                </a:lnTo>
                <a:lnTo>
                  <a:pt x="1277215" y="488778"/>
                </a:lnTo>
                <a:lnTo>
                  <a:pt x="1297898" y="504612"/>
                </a:lnTo>
                <a:lnTo>
                  <a:pt x="1291466" y="475418"/>
                </a:lnTo>
                <a:lnTo>
                  <a:pt x="1332832" y="479871"/>
                </a:lnTo>
                <a:lnTo>
                  <a:pt x="1337286" y="501643"/>
                </a:lnTo>
                <a:lnTo>
                  <a:pt x="1355990" y="507581"/>
                </a:lnTo>
                <a:lnTo>
                  <a:pt x="1363511" y="538754"/>
                </a:lnTo>
                <a:lnTo>
                  <a:pt x="1363511" y="538754"/>
                </a:lnTo>
                <a:close/>
                <a:moveTo>
                  <a:pt x="1364105" y="458792"/>
                </a:moveTo>
                <a:lnTo>
                  <a:pt x="1400523" y="456813"/>
                </a:lnTo>
                <a:lnTo>
                  <a:pt x="1401513" y="436130"/>
                </a:lnTo>
                <a:lnTo>
                  <a:pt x="1433972" y="435140"/>
                </a:lnTo>
                <a:lnTo>
                  <a:pt x="1449707" y="413467"/>
                </a:lnTo>
                <a:lnTo>
                  <a:pt x="1467422" y="440088"/>
                </a:lnTo>
                <a:lnTo>
                  <a:pt x="1448619" y="463740"/>
                </a:lnTo>
                <a:lnTo>
                  <a:pt x="1449609" y="483434"/>
                </a:lnTo>
                <a:lnTo>
                  <a:pt x="1417149" y="484423"/>
                </a:lnTo>
                <a:lnTo>
                  <a:pt x="1391517" y="494221"/>
                </a:lnTo>
                <a:lnTo>
                  <a:pt x="1363907" y="458792"/>
                </a:lnTo>
                <a:lnTo>
                  <a:pt x="1363907" y="458792"/>
                </a:lnTo>
                <a:close/>
                <a:moveTo>
                  <a:pt x="1474448" y="307082"/>
                </a:moveTo>
                <a:lnTo>
                  <a:pt x="1467521" y="288378"/>
                </a:lnTo>
                <a:lnTo>
                  <a:pt x="1491173" y="280461"/>
                </a:lnTo>
                <a:lnTo>
                  <a:pt x="1474448" y="307082"/>
                </a:lnTo>
                <a:lnTo>
                  <a:pt x="1474448" y="307082"/>
                </a:lnTo>
                <a:close/>
                <a:moveTo>
                  <a:pt x="1425264" y="360225"/>
                </a:moveTo>
                <a:lnTo>
                  <a:pt x="1427144" y="328755"/>
                </a:lnTo>
                <a:lnTo>
                  <a:pt x="1462672" y="318859"/>
                </a:lnTo>
                <a:lnTo>
                  <a:pt x="1459703" y="337562"/>
                </a:lnTo>
                <a:cubicBezTo>
                  <a:pt x="1459703" y="337562"/>
                  <a:pt x="1427144" y="360225"/>
                  <a:pt x="1425264" y="360225"/>
                </a:cubicBezTo>
                <a:lnTo>
                  <a:pt x="1425264" y="360225"/>
                </a:lnTo>
                <a:close/>
                <a:moveTo>
                  <a:pt x="1515815" y="409509"/>
                </a:moveTo>
                <a:lnTo>
                  <a:pt x="1523732" y="373090"/>
                </a:lnTo>
                <a:lnTo>
                  <a:pt x="1535607" y="398722"/>
                </a:lnTo>
                <a:lnTo>
                  <a:pt x="1515815" y="409509"/>
                </a:lnTo>
                <a:lnTo>
                  <a:pt x="1515815" y="409509"/>
                </a:lnTo>
                <a:close/>
                <a:moveTo>
                  <a:pt x="1502059" y="401690"/>
                </a:moveTo>
                <a:lnTo>
                  <a:pt x="1494241" y="413467"/>
                </a:lnTo>
                <a:lnTo>
                  <a:pt x="1475537" y="413467"/>
                </a:lnTo>
                <a:lnTo>
                  <a:pt x="1441098" y="378038"/>
                </a:lnTo>
                <a:lnTo>
                  <a:pt x="1483355" y="342610"/>
                </a:lnTo>
                <a:lnTo>
                  <a:pt x="1493152" y="358345"/>
                </a:lnTo>
                <a:lnTo>
                  <a:pt x="1516804" y="354485"/>
                </a:lnTo>
                <a:lnTo>
                  <a:pt x="1520862" y="362303"/>
                </a:lnTo>
                <a:lnTo>
                  <a:pt x="1499090" y="378038"/>
                </a:lnTo>
                <a:lnTo>
                  <a:pt x="1502059" y="401690"/>
                </a:lnTo>
                <a:lnTo>
                  <a:pt x="1502059" y="401690"/>
                </a:lnTo>
                <a:close/>
                <a:moveTo>
                  <a:pt x="1574797" y="337068"/>
                </a:moveTo>
                <a:lnTo>
                  <a:pt x="1562426" y="346964"/>
                </a:lnTo>
                <a:lnTo>
                  <a:pt x="1531847" y="334099"/>
                </a:lnTo>
                <a:lnTo>
                  <a:pt x="1530362" y="309457"/>
                </a:lnTo>
                <a:lnTo>
                  <a:pt x="1520565" y="273336"/>
                </a:lnTo>
                <a:lnTo>
                  <a:pt x="1535805" y="262944"/>
                </a:lnTo>
                <a:lnTo>
                  <a:pt x="1541743" y="300550"/>
                </a:lnTo>
                <a:lnTo>
                  <a:pt x="1567374" y="320739"/>
                </a:lnTo>
                <a:lnTo>
                  <a:pt x="1574895" y="337068"/>
                </a:lnTo>
                <a:lnTo>
                  <a:pt x="1574895" y="337068"/>
                </a:lnTo>
                <a:close/>
                <a:moveTo>
                  <a:pt x="1649810" y="378038"/>
                </a:moveTo>
                <a:lnTo>
                  <a:pt x="1634471" y="355277"/>
                </a:lnTo>
                <a:lnTo>
                  <a:pt x="1614283" y="347855"/>
                </a:lnTo>
                <a:lnTo>
                  <a:pt x="1611314" y="302431"/>
                </a:lnTo>
                <a:lnTo>
                  <a:pt x="1629622" y="284617"/>
                </a:lnTo>
                <a:lnTo>
                  <a:pt x="1657728" y="305894"/>
                </a:lnTo>
                <a:lnTo>
                  <a:pt x="1645852" y="333109"/>
                </a:lnTo>
                <a:lnTo>
                  <a:pt x="1661686" y="354386"/>
                </a:lnTo>
                <a:lnTo>
                  <a:pt x="1649810" y="378038"/>
                </a:lnTo>
                <a:lnTo>
                  <a:pt x="1649810" y="378038"/>
                </a:lnTo>
                <a:close/>
                <a:moveTo>
                  <a:pt x="1855060" y="274226"/>
                </a:moveTo>
                <a:lnTo>
                  <a:pt x="1828340" y="262845"/>
                </a:lnTo>
                <a:lnTo>
                  <a:pt x="1798750" y="248001"/>
                </a:lnTo>
                <a:lnTo>
                  <a:pt x="1818542" y="233157"/>
                </a:lnTo>
                <a:lnTo>
                  <a:pt x="1847736" y="235136"/>
                </a:lnTo>
                <a:lnTo>
                  <a:pt x="1860503" y="248991"/>
                </a:lnTo>
                <a:lnTo>
                  <a:pt x="1855060" y="274226"/>
                </a:lnTo>
                <a:lnTo>
                  <a:pt x="1855060" y="274226"/>
                </a:lnTo>
                <a:close/>
                <a:moveTo>
                  <a:pt x="1890587" y="251960"/>
                </a:moveTo>
                <a:lnTo>
                  <a:pt x="1860008" y="214354"/>
                </a:lnTo>
                <a:lnTo>
                  <a:pt x="1908301" y="171800"/>
                </a:lnTo>
                <a:lnTo>
                  <a:pt x="1916219" y="202478"/>
                </a:lnTo>
                <a:lnTo>
                  <a:pt x="1894447" y="228604"/>
                </a:lnTo>
                <a:lnTo>
                  <a:pt x="1890587" y="251861"/>
                </a:lnTo>
                <a:lnTo>
                  <a:pt x="1890587" y="251861"/>
                </a:lnTo>
                <a:close/>
                <a:moveTo>
                  <a:pt x="1831308" y="201093"/>
                </a:moveTo>
                <a:lnTo>
                  <a:pt x="1813099" y="205051"/>
                </a:lnTo>
                <a:lnTo>
                  <a:pt x="1770149" y="192186"/>
                </a:lnTo>
                <a:lnTo>
                  <a:pt x="1759263" y="163487"/>
                </a:lnTo>
                <a:lnTo>
                  <a:pt x="1783410" y="168930"/>
                </a:lnTo>
                <a:lnTo>
                  <a:pt x="1806667" y="151116"/>
                </a:lnTo>
                <a:lnTo>
                  <a:pt x="1822402" y="169424"/>
                </a:lnTo>
                <a:lnTo>
                  <a:pt x="1836256" y="142309"/>
                </a:lnTo>
                <a:lnTo>
                  <a:pt x="1853476" y="152205"/>
                </a:lnTo>
                <a:lnTo>
                  <a:pt x="1896822" y="112125"/>
                </a:lnTo>
                <a:lnTo>
                  <a:pt x="1902265" y="129938"/>
                </a:lnTo>
                <a:lnTo>
                  <a:pt x="1831210" y="201093"/>
                </a:lnTo>
                <a:lnTo>
                  <a:pt x="1831210" y="201093"/>
                </a:lnTo>
                <a:close/>
                <a:moveTo>
                  <a:pt x="1916713" y="144783"/>
                </a:moveTo>
                <a:cubicBezTo>
                  <a:pt x="1918198" y="144288"/>
                  <a:pt x="1954319" y="130928"/>
                  <a:pt x="1954319" y="130928"/>
                </a:cubicBezTo>
                <a:lnTo>
                  <a:pt x="1985888" y="154184"/>
                </a:lnTo>
                <a:lnTo>
                  <a:pt x="1976487" y="177836"/>
                </a:lnTo>
                <a:lnTo>
                  <a:pt x="1939574" y="191691"/>
                </a:lnTo>
                <a:lnTo>
                  <a:pt x="1937595" y="165466"/>
                </a:lnTo>
                <a:lnTo>
                  <a:pt x="1916911" y="144684"/>
                </a:lnTo>
                <a:lnTo>
                  <a:pt x="1916911" y="144684"/>
                </a:lnTo>
                <a:close/>
                <a:moveTo>
                  <a:pt x="1990243" y="78972"/>
                </a:moveTo>
                <a:lnTo>
                  <a:pt x="1982326" y="92332"/>
                </a:lnTo>
                <a:lnTo>
                  <a:pt x="1970450" y="96291"/>
                </a:lnTo>
                <a:lnTo>
                  <a:pt x="1953231" y="69076"/>
                </a:lnTo>
                <a:lnTo>
                  <a:pt x="1976883" y="63138"/>
                </a:lnTo>
                <a:lnTo>
                  <a:pt x="1990243" y="78873"/>
                </a:lnTo>
                <a:lnTo>
                  <a:pt x="1990243" y="78873"/>
                </a:lnTo>
                <a:close/>
                <a:moveTo>
                  <a:pt x="2048928" y="36517"/>
                </a:moveTo>
                <a:lnTo>
                  <a:pt x="2030125" y="36022"/>
                </a:lnTo>
                <a:lnTo>
                  <a:pt x="2039526" y="17220"/>
                </a:lnTo>
                <a:lnTo>
                  <a:pt x="2058824" y="16725"/>
                </a:lnTo>
                <a:lnTo>
                  <a:pt x="2048928" y="36517"/>
                </a:lnTo>
                <a:lnTo>
                  <a:pt x="2048928" y="36517"/>
                </a:lnTo>
                <a:close/>
                <a:moveTo>
                  <a:pt x="2086930" y="50867"/>
                </a:moveTo>
                <a:lnTo>
                  <a:pt x="2088414" y="37606"/>
                </a:lnTo>
                <a:lnTo>
                  <a:pt x="2100289" y="26225"/>
                </a:lnTo>
                <a:lnTo>
                  <a:pt x="2117014" y="34142"/>
                </a:lnTo>
                <a:lnTo>
                  <a:pt x="2129879" y="22267"/>
                </a:lnTo>
                <a:lnTo>
                  <a:pt x="2132750" y="495"/>
                </a:lnTo>
                <a:lnTo>
                  <a:pt x="2148583" y="13360"/>
                </a:lnTo>
                <a:lnTo>
                  <a:pt x="2170256" y="18803"/>
                </a:lnTo>
                <a:lnTo>
                  <a:pt x="2152443" y="41070"/>
                </a:lnTo>
                <a:lnTo>
                  <a:pt x="2185497" y="41564"/>
                </a:lnTo>
                <a:lnTo>
                  <a:pt x="2173621" y="72243"/>
                </a:lnTo>
                <a:lnTo>
                  <a:pt x="2146010" y="78676"/>
                </a:lnTo>
                <a:lnTo>
                  <a:pt x="2116915" y="55914"/>
                </a:lnTo>
                <a:lnTo>
                  <a:pt x="2086831" y="50966"/>
                </a:lnTo>
                <a:close/>
              </a:path>
            </a:pathLst>
          </a:custGeom>
          <a:solidFill>
            <a:srgbClr val="E3E2F2"/>
          </a:solidFill>
          <a:ln w="3175" cap="flat">
            <a:solidFill>
              <a:srgbClr val="1F1C3F"/>
            </a:solidFill>
            <a:prstDash val="solid"/>
            <a:miter/>
          </a:ln>
        </p:spPr>
        <p:txBody>
          <a:bodyPr rtlCol="0" anchor="ctr"/>
          <a:lstStyle/>
          <a:p>
            <a:endParaRPr lang="nl-BE"/>
          </a:p>
        </p:txBody>
      </p:sp>
      <p:sp>
        <p:nvSpPr>
          <p:cNvPr id="44" name="Freeform: Shape 74">
            <a:extLst>
              <a:ext uri="{FF2B5EF4-FFF2-40B4-BE49-F238E27FC236}">
                <a16:creationId xmlns:a16="http://schemas.microsoft.com/office/drawing/2014/main" id="{E7E4639A-999C-2A45-8899-53346159B8E1}"/>
              </a:ext>
            </a:extLst>
          </p:cNvPr>
          <p:cNvSpPr/>
          <p:nvPr/>
        </p:nvSpPr>
        <p:spPr>
          <a:xfrm>
            <a:off x="8979805" y="-56981"/>
            <a:ext cx="1365490" cy="3083585"/>
          </a:xfrm>
          <a:custGeom>
            <a:avLst/>
            <a:gdLst>
              <a:gd name="connsiteX0" fmla="*/ 23949 w 1365490"/>
              <a:gd name="connsiteY0" fmla="*/ 2358682 h 3083585"/>
              <a:gd name="connsiteX1" fmla="*/ 40674 w 1365490"/>
              <a:gd name="connsiteY1" fmla="*/ 2370260 h 3083585"/>
              <a:gd name="connsiteX2" fmla="*/ 56409 w 1365490"/>
              <a:gd name="connsiteY2" fmla="*/ 2397871 h 3083585"/>
              <a:gd name="connsiteX3" fmla="*/ 71154 w 1365490"/>
              <a:gd name="connsiteY3" fmla="*/ 2370260 h 3083585"/>
              <a:gd name="connsiteX4" fmla="*/ 65217 w 1365490"/>
              <a:gd name="connsiteY4" fmla="*/ 2285548 h 3083585"/>
              <a:gd name="connsiteX5" fmla="*/ 44533 w 1365490"/>
              <a:gd name="connsiteY5" fmla="*/ 2249130 h 3083585"/>
              <a:gd name="connsiteX6" fmla="*/ 55321 w 1365490"/>
              <a:gd name="connsiteY6" fmla="*/ 2225478 h 3083585"/>
              <a:gd name="connsiteX7" fmla="*/ 74024 w 1365490"/>
              <a:gd name="connsiteY7" fmla="*/ 2215582 h 3083585"/>
              <a:gd name="connsiteX8" fmla="*/ 60269 w 1365490"/>
              <a:gd name="connsiteY8" fmla="*/ 2187971 h 3083585"/>
              <a:gd name="connsiteX9" fmla="*/ 69076 w 1365490"/>
              <a:gd name="connsiteY9" fmla="*/ 2172236 h 3083585"/>
              <a:gd name="connsiteX10" fmla="*/ 111432 w 1365490"/>
              <a:gd name="connsiteY10" fmla="*/ 2168277 h 3083585"/>
              <a:gd name="connsiteX11" fmla="*/ 123308 w 1365490"/>
              <a:gd name="connsiteY11" fmla="*/ 2147594 h 3083585"/>
              <a:gd name="connsiteX12" fmla="*/ 121329 w 1365490"/>
              <a:gd name="connsiteY12" fmla="*/ 2118994 h 3083585"/>
              <a:gd name="connsiteX13" fmla="*/ 141022 w 1365490"/>
              <a:gd name="connsiteY13" fmla="*/ 2076638 h 3083585"/>
              <a:gd name="connsiteX14" fmla="*/ 121329 w 1365490"/>
              <a:gd name="connsiteY14" fmla="*/ 2049027 h 3083585"/>
              <a:gd name="connsiteX15" fmla="*/ 111531 w 1365490"/>
              <a:gd name="connsiteY15" fmla="*/ 1986977 h 3083585"/>
              <a:gd name="connsiteX16" fmla="*/ 85900 w 1365490"/>
              <a:gd name="connsiteY16" fmla="*/ 1936803 h 3083585"/>
              <a:gd name="connsiteX17" fmla="*/ 87879 w 1365490"/>
              <a:gd name="connsiteY17" fmla="*/ 1914141 h 3083585"/>
              <a:gd name="connsiteX18" fmla="*/ 149929 w 1365490"/>
              <a:gd name="connsiteY18" fmla="*/ 1893457 h 3083585"/>
              <a:gd name="connsiteX19" fmla="*/ 150918 w 1365490"/>
              <a:gd name="connsiteY19" fmla="*/ 1849122 h 3083585"/>
              <a:gd name="connsiteX20" fmla="*/ 163784 w 1365490"/>
              <a:gd name="connsiteY20" fmla="*/ 1818542 h 3083585"/>
              <a:gd name="connsiteX21" fmla="*/ 116480 w 1365490"/>
              <a:gd name="connsiteY21" fmla="*/ 1766389 h 3083585"/>
              <a:gd name="connsiteX22" fmla="*/ 76993 w 1365490"/>
              <a:gd name="connsiteY22" fmla="*/ 1746695 h 3083585"/>
              <a:gd name="connsiteX23" fmla="*/ 75113 w 1365490"/>
              <a:gd name="connsiteY23" fmla="*/ 1695432 h 3083585"/>
              <a:gd name="connsiteX24" fmla="*/ 84020 w 1365490"/>
              <a:gd name="connsiteY24" fmla="*/ 1645159 h 3083585"/>
              <a:gd name="connsiteX25" fmla="*/ 76993 w 1365490"/>
              <a:gd name="connsiteY25" fmla="*/ 1590037 h 3083585"/>
              <a:gd name="connsiteX26" fmla="*/ 62248 w 1365490"/>
              <a:gd name="connsiteY26" fmla="*/ 1552629 h 3083585"/>
              <a:gd name="connsiteX27" fmla="*/ 74024 w 1365490"/>
              <a:gd name="connsiteY27" fmla="*/ 1510273 h 3083585"/>
              <a:gd name="connsiteX28" fmla="*/ 66206 w 1365490"/>
              <a:gd name="connsiteY28" fmla="*/ 1438327 h 3083585"/>
              <a:gd name="connsiteX29" fmla="*/ 53341 w 1365490"/>
              <a:gd name="connsiteY29" fmla="*/ 1368459 h 3083585"/>
              <a:gd name="connsiteX30" fmla="*/ 63237 w 1365490"/>
              <a:gd name="connsiteY30" fmla="*/ 1307399 h 3083585"/>
              <a:gd name="connsiteX31" fmla="*/ 93718 w 1365490"/>
              <a:gd name="connsiteY31" fmla="*/ 1253266 h 3083585"/>
              <a:gd name="connsiteX32" fmla="*/ 123308 w 1365490"/>
              <a:gd name="connsiteY32" fmla="*/ 1235552 h 3083585"/>
              <a:gd name="connsiteX33" fmla="*/ 159726 w 1365490"/>
              <a:gd name="connsiteY33" fmla="*/ 1243469 h 3083585"/>
              <a:gd name="connsiteX34" fmla="*/ 206041 w 1365490"/>
              <a:gd name="connsiteY34" fmla="*/ 1246438 h 3083585"/>
              <a:gd name="connsiteX35" fmla="*/ 229693 w 1365490"/>
              <a:gd name="connsiteY35" fmla="*/ 1213879 h 3083585"/>
              <a:gd name="connsiteX36" fmla="*/ 225735 w 1365490"/>
              <a:gd name="connsiteY36" fmla="*/ 1162616 h 3083585"/>
              <a:gd name="connsiteX37" fmla="*/ 212869 w 1365490"/>
              <a:gd name="connsiteY37" fmla="*/ 1142032 h 3083585"/>
              <a:gd name="connsiteX38" fmla="*/ 214849 w 1365490"/>
              <a:gd name="connsiteY38" fmla="*/ 1108484 h 3083585"/>
              <a:gd name="connsiteX39" fmla="*/ 261064 w 1365490"/>
              <a:gd name="connsiteY39" fmla="*/ 995270 h 3083585"/>
              <a:gd name="connsiteX40" fmla="*/ 263044 w 1365490"/>
              <a:gd name="connsiteY40" fmla="*/ 930251 h 3083585"/>
              <a:gd name="connsiteX41" fmla="*/ 276799 w 1365490"/>
              <a:gd name="connsiteY41" fmla="*/ 868202 h 3083585"/>
              <a:gd name="connsiteX42" fmla="*/ 290555 w 1365490"/>
              <a:gd name="connsiteY42" fmla="*/ 833763 h 3083585"/>
              <a:gd name="connsiteX43" fmla="*/ 289566 w 1365490"/>
              <a:gd name="connsiteY43" fmla="*/ 794375 h 3083585"/>
              <a:gd name="connsiteX44" fmla="*/ 269773 w 1365490"/>
              <a:gd name="connsiteY44" fmla="*/ 774682 h 3083585"/>
              <a:gd name="connsiteX45" fmla="*/ 270763 w 1365490"/>
              <a:gd name="connsiteY45" fmla="*/ 747071 h 3083585"/>
              <a:gd name="connsiteX46" fmla="*/ 314108 w 1365490"/>
              <a:gd name="connsiteY46" fmla="*/ 721440 h 3083585"/>
              <a:gd name="connsiteX47" fmla="*/ 360423 w 1365490"/>
              <a:gd name="connsiteY47" fmla="*/ 711642 h 3083585"/>
              <a:gd name="connsiteX48" fmla="*/ 382096 w 1365490"/>
              <a:gd name="connsiteY48" fmla="*/ 692938 h 3083585"/>
              <a:gd name="connsiteX49" fmla="*/ 384075 w 1365490"/>
              <a:gd name="connsiteY49" fmla="*/ 665328 h 3083585"/>
              <a:gd name="connsiteX50" fmla="*/ 421483 w 1365490"/>
              <a:gd name="connsiteY50" fmla="*/ 599319 h 3083585"/>
              <a:gd name="connsiteX51" fmla="*/ 459881 w 1365490"/>
              <a:gd name="connsiteY51" fmla="*/ 546077 h 3083585"/>
              <a:gd name="connsiteX52" fmla="*/ 472746 w 1365490"/>
              <a:gd name="connsiteY52" fmla="*/ 514607 h 3083585"/>
              <a:gd name="connsiteX53" fmla="*/ 458001 w 1365490"/>
              <a:gd name="connsiteY53" fmla="*/ 474230 h 3083585"/>
              <a:gd name="connsiteX54" fmla="*/ 442166 w 1365490"/>
              <a:gd name="connsiteY54" fmla="*/ 456516 h 3083585"/>
              <a:gd name="connsiteX55" fmla="*/ 441177 w 1365490"/>
              <a:gd name="connsiteY55" fmla="*/ 393477 h 3083585"/>
              <a:gd name="connsiteX56" fmla="*/ 458891 w 1365490"/>
              <a:gd name="connsiteY56" fmla="*/ 384570 h 3083585"/>
              <a:gd name="connsiteX57" fmla="*/ 475616 w 1365490"/>
              <a:gd name="connsiteY57" fmla="*/ 361907 h 3083585"/>
              <a:gd name="connsiteX58" fmla="*/ 483434 w 1365490"/>
              <a:gd name="connsiteY58" fmla="*/ 328458 h 3083585"/>
              <a:gd name="connsiteX59" fmla="*/ 502237 w 1365490"/>
              <a:gd name="connsiteY59" fmla="*/ 318562 h 3083585"/>
              <a:gd name="connsiteX60" fmla="*/ 522920 w 1365490"/>
              <a:gd name="connsiteY60" fmla="*/ 273237 h 3083585"/>
              <a:gd name="connsiteX61" fmla="*/ 551520 w 1365490"/>
              <a:gd name="connsiteY61" fmla="*/ 251564 h 3083585"/>
              <a:gd name="connsiteX62" fmla="*/ 582001 w 1365490"/>
              <a:gd name="connsiteY62" fmla="*/ 265320 h 3083585"/>
              <a:gd name="connsiteX63" fmla="*/ 594866 w 1365490"/>
              <a:gd name="connsiteY63" fmla="*/ 280065 h 3083585"/>
              <a:gd name="connsiteX64" fmla="*/ 612581 w 1365490"/>
              <a:gd name="connsiteY64" fmla="*/ 277096 h 3083585"/>
              <a:gd name="connsiteX65" fmla="*/ 633264 w 1365490"/>
              <a:gd name="connsiteY65" fmla="*/ 258392 h 3083585"/>
              <a:gd name="connsiteX66" fmla="*/ 616539 w 1365490"/>
              <a:gd name="connsiteY66" fmla="*/ 229792 h 3083585"/>
              <a:gd name="connsiteX67" fmla="*/ 632274 w 1365490"/>
              <a:gd name="connsiteY67" fmla="*/ 215046 h 3083585"/>
              <a:gd name="connsiteX68" fmla="*/ 632274 w 1365490"/>
              <a:gd name="connsiteY68" fmla="*/ 200202 h 3083585"/>
              <a:gd name="connsiteX69" fmla="*/ 639202 w 1365490"/>
              <a:gd name="connsiteY69" fmla="*/ 185456 h 3083585"/>
              <a:gd name="connsiteX70" fmla="*/ 617430 w 1365490"/>
              <a:gd name="connsiteY70" fmla="*/ 150918 h 3083585"/>
              <a:gd name="connsiteX71" fmla="*/ 631284 w 1365490"/>
              <a:gd name="connsiteY71" fmla="*/ 142012 h 3083585"/>
              <a:gd name="connsiteX72" fmla="*/ 670672 w 1365490"/>
              <a:gd name="connsiteY72" fmla="*/ 143001 h 3083585"/>
              <a:gd name="connsiteX73" fmla="*/ 700163 w 1365490"/>
              <a:gd name="connsiteY73" fmla="*/ 127266 h 3083585"/>
              <a:gd name="connsiteX74" fmla="*/ 745389 w 1365490"/>
              <a:gd name="connsiteY74" fmla="*/ 139043 h 3083585"/>
              <a:gd name="connsiteX75" fmla="*/ 772999 w 1365490"/>
              <a:gd name="connsiteY75" fmla="*/ 157747 h 3083585"/>
              <a:gd name="connsiteX76" fmla="*/ 804470 w 1365490"/>
              <a:gd name="connsiteY76" fmla="*/ 160716 h 3083585"/>
              <a:gd name="connsiteX77" fmla="*/ 822184 w 1365490"/>
              <a:gd name="connsiteY77" fmla="*/ 175461 h 3083585"/>
              <a:gd name="connsiteX78" fmla="*/ 835940 w 1365490"/>
              <a:gd name="connsiteY78" fmla="*/ 170513 h 3083585"/>
              <a:gd name="connsiteX79" fmla="*/ 848706 w 1365490"/>
              <a:gd name="connsiteY79" fmla="*/ 178430 h 3083585"/>
              <a:gd name="connsiteX80" fmla="*/ 848706 w 1365490"/>
              <a:gd name="connsiteY80" fmla="*/ 144981 h 3083585"/>
              <a:gd name="connsiteX81" fmla="*/ 833961 w 1365490"/>
              <a:gd name="connsiteY81" fmla="*/ 123308 h 3083585"/>
              <a:gd name="connsiteX82" fmla="*/ 838018 w 1365490"/>
              <a:gd name="connsiteY82" fmla="*/ 80952 h 3083585"/>
              <a:gd name="connsiteX83" fmla="*/ 859691 w 1365490"/>
              <a:gd name="connsiteY83" fmla="*/ 69175 h 3083585"/>
              <a:gd name="connsiteX84" fmla="*/ 852863 w 1365490"/>
              <a:gd name="connsiteY84" fmla="*/ 40575 h 3083585"/>
              <a:gd name="connsiteX85" fmla="*/ 831190 w 1365490"/>
              <a:gd name="connsiteY85" fmla="*/ 28699 h 3083585"/>
              <a:gd name="connsiteX86" fmla="*/ 829210 w 1365490"/>
              <a:gd name="connsiteY86" fmla="*/ 1188 h 3083585"/>
              <a:gd name="connsiteX87" fmla="*/ 860680 w 1365490"/>
              <a:gd name="connsiteY87" fmla="*/ 10985 h 3083585"/>
              <a:gd name="connsiteX88" fmla="*/ 891260 w 1365490"/>
              <a:gd name="connsiteY88" fmla="*/ 5047 h 3083585"/>
              <a:gd name="connsiteX89" fmla="*/ 901453 w 1365490"/>
              <a:gd name="connsiteY89" fmla="*/ 0 h 3083585"/>
              <a:gd name="connsiteX90" fmla="*/ 923720 w 1365490"/>
              <a:gd name="connsiteY90" fmla="*/ 26720 h 3083585"/>
              <a:gd name="connsiteX91" fmla="*/ 959149 w 1365490"/>
              <a:gd name="connsiteY91" fmla="*/ 44434 h 3083585"/>
              <a:gd name="connsiteX92" fmla="*/ 1007542 w 1365490"/>
              <a:gd name="connsiteY92" fmla="*/ 100546 h 3083585"/>
              <a:gd name="connsiteX93" fmla="*/ 1042970 w 1365490"/>
              <a:gd name="connsiteY93" fmla="*/ 127167 h 3083585"/>
              <a:gd name="connsiteX94" fmla="*/ 1096113 w 1365490"/>
              <a:gd name="connsiteY94" fmla="*/ 131126 h 3083585"/>
              <a:gd name="connsiteX95" fmla="*/ 1116796 w 1365490"/>
              <a:gd name="connsiteY95" fmla="*/ 143991 h 3083585"/>
              <a:gd name="connsiteX96" fmla="*/ 1135501 w 1365490"/>
              <a:gd name="connsiteY96" fmla="*/ 148840 h 3083585"/>
              <a:gd name="connsiteX97" fmla="*/ 1162122 w 1365490"/>
              <a:gd name="connsiteY97" fmla="*/ 179420 h 3083585"/>
              <a:gd name="connsiteX98" fmla="*/ 1171919 w 1365490"/>
              <a:gd name="connsiteY98" fmla="*/ 205051 h 3083585"/>
              <a:gd name="connsiteX99" fmla="*/ 1183695 w 1365490"/>
              <a:gd name="connsiteY99" fmla="*/ 207030 h 3083585"/>
              <a:gd name="connsiteX100" fmla="*/ 1193592 w 1365490"/>
              <a:gd name="connsiteY100" fmla="*/ 204062 h 3083585"/>
              <a:gd name="connsiteX101" fmla="*/ 1217244 w 1365490"/>
              <a:gd name="connsiteY101" fmla="*/ 236620 h 3083585"/>
              <a:gd name="connsiteX102" fmla="*/ 1236047 w 1365490"/>
              <a:gd name="connsiteY102" fmla="*/ 238600 h 3083585"/>
              <a:gd name="connsiteX103" fmla="*/ 1248813 w 1365490"/>
              <a:gd name="connsiteY103" fmla="*/ 258293 h 3083585"/>
              <a:gd name="connsiteX104" fmla="*/ 1238719 w 1365490"/>
              <a:gd name="connsiteY104" fmla="*/ 282935 h 3083585"/>
              <a:gd name="connsiteX105" fmla="*/ 1246141 w 1365490"/>
              <a:gd name="connsiteY105" fmla="*/ 322520 h 3083585"/>
              <a:gd name="connsiteX106" fmla="*/ 1233870 w 1365490"/>
              <a:gd name="connsiteY106" fmla="*/ 353693 h 3083585"/>
              <a:gd name="connsiteX107" fmla="*/ 1236739 w 1365490"/>
              <a:gd name="connsiteY107" fmla="*/ 380908 h 3083585"/>
              <a:gd name="connsiteX108" fmla="*/ 1272762 w 1365490"/>
              <a:gd name="connsiteY108" fmla="*/ 383382 h 3083585"/>
              <a:gd name="connsiteX109" fmla="*/ 1281174 w 1365490"/>
              <a:gd name="connsiteY109" fmla="*/ 415050 h 3083585"/>
              <a:gd name="connsiteX110" fmla="*/ 1268309 w 1365490"/>
              <a:gd name="connsiteY110" fmla="*/ 435338 h 3083585"/>
              <a:gd name="connsiteX111" fmla="*/ 1272762 w 1365490"/>
              <a:gd name="connsiteY111" fmla="*/ 472944 h 3083585"/>
              <a:gd name="connsiteX112" fmla="*/ 1288101 w 1365490"/>
              <a:gd name="connsiteY112" fmla="*/ 495210 h 3083585"/>
              <a:gd name="connsiteX113" fmla="*/ 1297008 w 1365490"/>
              <a:gd name="connsiteY113" fmla="*/ 544197 h 3083585"/>
              <a:gd name="connsiteX114" fmla="*/ 1290179 w 1365490"/>
              <a:gd name="connsiteY114" fmla="*/ 566860 h 3083585"/>
              <a:gd name="connsiteX115" fmla="*/ 1296117 w 1365490"/>
              <a:gd name="connsiteY115" fmla="*/ 587543 h 3083585"/>
              <a:gd name="connsiteX116" fmla="*/ 1296117 w 1365490"/>
              <a:gd name="connsiteY116" fmla="*/ 640785 h 3083585"/>
              <a:gd name="connsiteX117" fmla="*/ 1287211 w 1365490"/>
              <a:gd name="connsiteY117" fmla="*/ 660478 h 3083585"/>
              <a:gd name="connsiteX118" fmla="*/ 1300967 w 1365490"/>
              <a:gd name="connsiteY118" fmla="*/ 699866 h 3083585"/>
              <a:gd name="connsiteX119" fmla="*/ 1326499 w 1365490"/>
              <a:gd name="connsiteY119" fmla="*/ 708772 h 3083585"/>
              <a:gd name="connsiteX120" fmla="*/ 1350151 w 1365490"/>
              <a:gd name="connsiteY120" fmla="*/ 759046 h 3083585"/>
              <a:gd name="connsiteX121" fmla="*/ 1365491 w 1365490"/>
              <a:gd name="connsiteY121" fmla="*/ 775572 h 3083585"/>
              <a:gd name="connsiteX122" fmla="*/ 1364105 w 1365490"/>
              <a:gd name="connsiteY122" fmla="*/ 805261 h 3083585"/>
              <a:gd name="connsiteX123" fmla="*/ 1363016 w 1365490"/>
              <a:gd name="connsiteY123" fmla="*/ 804074 h 3083585"/>
              <a:gd name="connsiteX124" fmla="*/ 1345500 w 1365490"/>
              <a:gd name="connsiteY124" fmla="*/ 816444 h 3083585"/>
              <a:gd name="connsiteX125" fmla="*/ 1319671 w 1365490"/>
              <a:gd name="connsiteY125" fmla="*/ 814366 h 3083585"/>
              <a:gd name="connsiteX126" fmla="*/ 1304133 w 1365490"/>
              <a:gd name="connsiteY126" fmla="*/ 795761 h 3083585"/>
              <a:gd name="connsiteX127" fmla="*/ 1272168 w 1365490"/>
              <a:gd name="connsiteY127" fmla="*/ 816444 h 3083585"/>
              <a:gd name="connsiteX128" fmla="*/ 1250396 w 1365490"/>
              <a:gd name="connsiteY128" fmla="*/ 804074 h 3083585"/>
              <a:gd name="connsiteX129" fmla="*/ 1239115 w 1365490"/>
              <a:gd name="connsiteY129" fmla="*/ 826835 h 3083585"/>
              <a:gd name="connsiteX130" fmla="*/ 1216353 w 1365490"/>
              <a:gd name="connsiteY130" fmla="*/ 817533 h 3083585"/>
              <a:gd name="connsiteX131" fmla="*/ 1205962 w 1365490"/>
              <a:gd name="connsiteY131" fmla="*/ 794771 h 3083585"/>
              <a:gd name="connsiteX132" fmla="*/ 1184289 w 1365490"/>
              <a:gd name="connsiteY132" fmla="*/ 821689 h 3083585"/>
              <a:gd name="connsiteX133" fmla="*/ 1167861 w 1365490"/>
              <a:gd name="connsiteY133" fmla="*/ 791703 h 3083585"/>
              <a:gd name="connsiteX134" fmla="*/ 1153314 w 1365490"/>
              <a:gd name="connsiteY134" fmla="*/ 803084 h 3083585"/>
              <a:gd name="connsiteX135" fmla="*/ 1150345 w 1365490"/>
              <a:gd name="connsiteY135" fmla="*/ 829210 h 3083585"/>
              <a:gd name="connsiteX136" fmla="*/ 1141042 w 1365490"/>
              <a:gd name="connsiteY136" fmla="*/ 850883 h 3083585"/>
              <a:gd name="connsiteX137" fmla="*/ 1120953 w 1365490"/>
              <a:gd name="connsiteY137" fmla="*/ 855534 h 3083585"/>
              <a:gd name="connsiteX138" fmla="*/ 1108583 w 1365490"/>
              <a:gd name="connsiteY138" fmla="*/ 840591 h 3083585"/>
              <a:gd name="connsiteX139" fmla="*/ 1090571 w 1365490"/>
              <a:gd name="connsiteY139" fmla="*/ 834356 h 3083585"/>
              <a:gd name="connsiteX140" fmla="*/ 1107494 w 1365490"/>
              <a:gd name="connsiteY140" fmla="*/ 867410 h 3083585"/>
              <a:gd name="connsiteX141" fmla="*/ 1125505 w 1365490"/>
              <a:gd name="connsiteY141" fmla="*/ 879780 h 3083585"/>
              <a:gd name="connsiteX142" fmla="*/ 1102843 w 1365490"/>
              <a:gd name="connsiteY142" fmla="*/ 900365 h 3083585"/>
              <a:gd name="connsiteX143" fmla="*/ 1079587 w 1365490"/>
              <a:gd name="connsiteY143" fmla="*/ 898880 h 3083585"/>
              <a:gd name="connsiteX144" fmla="*/ 1059002 w 1365490"/>
              <a:gd name="connsiteY144" fmla="*/ 910261 h 3083585"/>
              <a:gd name="connsiteX145" fmla="*/ 1084238 w 1365490"/>
              <a:gd name="connsiteY145" fmla="*/ 921642 h 3083585"/>
              <a:gd name="connsiteX146" fmla="*/ 1082753 w 1365490"/>
              <a:gd name="connsiteY146" fmla="*/ 937575 h 3083585"/>
              <a:gd name="connsiteX147" fmla="*/ 1072461 w 1365490"/>
              <a:gd name="connsiteY147" fmla="*/ 940642 h 3083585"/>
              <a:gd name="connsiteX148" fmla="*/ 1066820 w 1365490"/>
              <a:gd name="connsiteY148" fmla="*/ 931340 h 3083585"/>
              <a:gd name="connsiteX149" fmla="*/ 1050293 w 1365490"/>
              <a:gd name="connsiteY149" fmla="*/ 923027 h 3083585"/>
              <a:gd name="connsiteX150" fmla="*/ 1041585 w 1365490"/>
              <a:gd name="connsiteY150" fmla="*/ 932824 h 3083585"/>
              <a:gd name="connsiteX151" fmla="*/ 1053460 w 1365490"/>
              <a:gd name="connsiteY151" fmla="*/ 952419 h 3083585"/>
              <a:gd name="connsiteX152" fmla="*/ 1069987 w 1365490"/>
              <a:gd name="connsiteY152" fmla="*/ 952914 h 3083585"/>
              <a:gd name="connsiteX153" fmla="*/ 1083149 w 1365490"/>
              <a:gd name="connsiteY153" fmla="*/ 969540 h 3083585"/>
              <a:gd name="connsiteX154" fmla="*/ 1074836 w 1365490"/>
              <a:gd name="connsiteY154" fmla="*/ 985077 h 3083585"/>
              <a:gd name="connsiteX155" fmla="*/ 1058309 w 1365490"/>
              <a:gd name="connsiteY155" fmla="*/ 1032579 h 3083585"/>
              <a:gd name="connsiteX156" fmla="*/ 1064544 w 1365490"/>
              <a:gd name="connsiteY156" fmla="*/ 1052174 h 3083585"/>
              <a:gd name="connsiteX157" fmla="*/ 1031490 w 1365490"/>
              <a:gd name="connsiteY157" fmla="*/ 1058408 h 3083585"/>
              <a:gd name="connsiteX158" fmla="*/ 1058309 w 1365490"/>
              <a:gd name="connsiteY158" fmla="*/ 1079092 h 3083585"/>
              <a:gd name="connsiteX159" fmla="*/ 1079982 w 1365490"/>
              <a:gd name="connsiteY159" fmla="*/ 1083149 h 3083585"/>
              <a:gd name="connsiteX160" fmla="*/ 1088295 w 1365490"/>
              <a:gd name="connsiteY160" fmla="*/ 1100764 h 3083585"/>
              <a:gd name="connsiteX161" fmla="*/ 1071768 w 1365490"/>
              <a:gd name="connsiteY161" fmla="*/ 1106999 h 3083585"/>
              <a:gd name="connsiteX162" fmla="*/ 1087306 w 1365490"/>
              <a:gd name="connsiteY162" fmla="*/ 1128771 h 3083585"/>
              <a:gd name="connsiteX163" fmla="*/ 1106900 w 1365490"/>
              <a:gd name="connsiteY163" fmla="*/ 1128771 h 3083585"/>
              <a:gd name="connsiteX164" fmla="*/ 1080081 w 1365490"/>
              <a:gd name="connsiteY164" fmla="*/ 1162814 h 3083585"/>
              <a:gd name="connsiteX165" fmla="*/ 1062565 w 1365490"/>
              <a:gd name="connsiteY165" fmla="*/ 1163804 h 3083585"/>
              <a:gd name="connsiteX166" fmla="*/ 1042871 w 1365490"/>
              <a:gd name="connsiteY166" fmla="*/ 1187555 h 3083585"/>
              <a:gd name="connsiteX167" fmla="*/ 1047028 w 1365490"/>
              <a:gd name="connsiteY167" fmla="*/ 1231989 h 3083585"/>
              <a:gd name="connsiteX168" fmla="*/ 1020110 w 1365490"/>
              <a:gd name="connsiteY168" fmla="*/ 1277512 h 3083585"/>
              <a:gd name="connsiteX169" fmla="*/ 1002593 w 1365490"/>
              <a:gd name="connsiteY169" fmla="*/ 1276523 h 3083585"/>
              <a:gd name="connsiteX170" fmla="*/ 974686 w 1365490"/>
              <a:gd name="connsiteY170" fmla="*/ 1303440 h 3083585"/>
              <a:gd name="connsiteX171" fmla="*/ 960237 w 1365490"/>
              <a:gd name="connsiteY171" fmla="*/ 1284835 h 3083585"/>
              <a:gd name="connsiteX172" fmla="*/ 956081 w 1365490"/>
              <a:gd name="connsiteY172" fmla="*/ 1308587 h 3083585"/>
              <a:gd name="connsiteX173" fmla="*/ 966373 w 1365490"/>
              <a:gd name="connsiteY173" fmla="*/ 1333426 h 3083585"/>
              <a:gd name="connsiteX174" fmla="*/ 933319 w 1365490"/>
              <a:gd name="connsiteY174" fmla="*/ 1352031 h 3083585"/>
              <a:gd name="connsiteX175" fmla="*/ 919860 w 1365490"/>
              <a:gd name="connsiteY175" fmla="*/ 1379939 h 3083585"/>
              <a:gd name="connsiteX176" fmla="*/ 903235 w 1365490"/>
              <a:gd name="connsiteY176" fmla="*/ 1378949 h 3083585"/>
              <a:gd name="connsiteX177" fmla="*/ 900167 w 1365490"/>
              <a:gd name="connsiteY177" fmla="*/ 1359256 h 3083585"/>
              <a:gd name="connsiteX178" fmla="*/ 879484 w 1365490"/>
              <a:gd name="connsiteY178" fmla="*/ 1359256 h 3083585"/>
              <a:gd name="connsiteX179" fmla="*/ 867113 w 1365490"/>
              <a:gd name="connsiteY179" fmla="*/ 1387163 h 3083585"/>
              <a:gd name="connsiteX180" fmla="*/ 867113 w 1365490"/>
              <a:gd name="connsiteY180" fmla="*/ 1418138 h 3083585"/>
              <a:gd name="connsiteX181" fmla="*/ 848508 w 1365490"/>
              <a:gd name="connsiteY181" fmla="*/ 1434665 h 3083585"/>
              <a:gd name="connsiteX182" fmla="*/ 837127 w 1365490"/>
              <a:gd name="connsiteY182" fmla="*/ 1417149 h 3083585"/>
              <a:gd name="connsiteX183" fmla="*/ 825746 w 1365490"/>
              <a:gd name="connsiteY183" fmla="*/ 1417149 h 3083585"/>
              <a:gd name="connsiteX184" fmla="*/ 818522 w 1365490"/>
              <a:gd name="connsiteY184" fmla="*/ 1446046 h 3083585"/>
              <a:gd name="connsiteX185" fmla="*/ 806152 w 1365490"/>
              <a:gd name="connsiteY185" fmla="*/ 1449114 h 3083585"/>
              <a:gd name="connsiteX186" fmla="*/ 794771 w 1365490"/>
              <a:gd name="connsiteY186" fmla="*/ 1434665 h 3083585"/>
              <a:gd name="connsiteX187" fmla="*/ 776166 w 1365490"/>
              <a:gd name="connsiteY187" fmla="*/ 1453270 h 3083585"/>
              <a:gd name="connsiteX188" fmla="*/ 767853 w 1365490"/>
              <a:gd name="connsiteY188" fmla="*/ 1476032 h 3083585"/>
              <a:gd name="connsiteX189" fmla="*/ 786359 w 1365490"/>
              <a:gd name="connsiteY189" fmla="*/ 1480188 h 3083585"/>
              <a:gd name="connsiteX190" fmla="*/ 784281 w 1365490"/>
              <a:gd name="connsiteY190" fmla="*/ 1495725 h 3083585"/>
              <a:gd name="connsiteX191" fmla="*/ 747071 w 1365490"/>
              <a:gd name="connsiteY191" fmla="*/ 1527789 h 3083585"/>
              <a:gd name="connsiteX192" fmla="*/ 723320 w 1365490"/>
              <a:gd name="connsiteY192" fmla="*/ 1521555 h 3083585"/>
              <a:gd name="connsiteX193" fmla="*/ 715997 w 1365490"/>
              <a:gd name="connsiteY193" fmla="*/ 1536003 h 3083585"/>
              <a:gd name="connsiteX194" fmla="*/ 727080 w 1365490"/>
              <a:gd name="connsiteY194" fmla="*/ 1559655 h 3083585"/>
              <a:gd name="connsiteX195" fmla="*/ 704913 w 1365490"/>
              <a:gd name="connsiteY195" fmla="*/ 1592610 h 3083585"/>
              <a:gd name="connsiteX196" fmla="*/ 665130 w 1365490"/>
              <a:gd name="connsiteY196" fmla="*/ 1599340 h 3083585"/>
              <a:gd name="connsiteX197" fmla="*/ 643457 w 1365490"/>
              <a:gd name="connsiteY197" fmla="*/ 1591620 h 3083585"/>
              <a:gd name="connsiteX198" fmla="*/ 674927 w 1365490"/>
              <a:gd name="connsiteY198" fmla="*/ 1631305 h 3083585"/>
              <a:gd name="connsiteX199" fmla="*/ 678688 w 1365490"/>
              <a:gd name="connsiteY199" fmla="*/ 1665348 h 3083585"/>
              <a:gd name="connsiteX200" fmla="*/ 671463 w 1365490"/>
              <a:gd name="connsiteY200" fmla="*/ 1675640 h 3083585"/>
              <a:gd name="connsiteX201" fmla="*/ 676610 w 1365490"/>
              <a:gd name="connsiteY201" fmla="*/ 1706714 h 3083585"/>
              <a:gd name="connsiteX202" fmla="*/ 669484 w 1365490"/>
              <a:gd name="connsiteY202" fmla="*/ 1746992 h 3083585"/>
              <a:gd name="connsiteX203" fmla="*/ 690167 w 1365490"/>
              <a:gd name="connsiteY203" fmla="*/ 1768665 h 3083585"/>
              <a:gd name="connsiteX204" fmla="*/ 687100 w 1365490"/>
              <a:gd name="connsiteY204" fmla="*/ 1795484 h 3083585"/>
              <a:gd name="connsiteX205" fmla="*/ 669583 w 1365490"/>
              <a:gd name="connsiteY205" fmla="*/ 1779947 h 3083585"/>
              <a:gd name="connsiteX206" fmla="*/ 663349 w 1365490"/>
              <a:gd name="connsiteY206" fmla="*/ 1788260 h 3083585"/>
              <a:gd name="connsiteX207" fmla="*/ 671661 w 1365490"/>
              <a:gd name="connsiteY207" fmla="*/ 1828538 h 3083585"/>
              <a:gd name="connsiteX208" fmla="*/ 650978 w 1365490"/>
              <a:gd name="connsiteY208" fmla="*/ 1854367 h 3083585"/>
              <a:gd name="connsiteX209" fmla="*/ 671661 w 1365490"/>
              <a:gd name="connsiteY209" fmla="*/ 1862680 h 3083585"/>
              <a:gd name="connsiteX210" fmla="*/ 671661 w 1365490"/>
              <a:gd name="connsiteY210" fmla="*/ 1879207 h 3083585"/>
              <a:gd name="connsiteX211" fmla="*/ 659192 w 1365490"/>
              <a:gd name="connsiteY211" fmla="*/ 1886431 h 3083585"/>
              <a:gd name="connsiteX212" fmla="*/ 673641 w 1365490"/>
              <a:gd name="connsiteY212" fmla="*/ 1916417 h 3083585"/>
              <a:gd name="connsiteX213" fmla="*/ 655035 w 1365490"/>
              <a:gd name="connsiteY213" fmla="*/ 1940168 h 3083585"/>
              <a:gd name="connsiteX214" fmla="*/ 670573 w 1365490"/>
              <a:gd name="connsiteY214" fmla="*/ 1956695 h 3083585"/>
              <a:gd name="connsiteX215" fmla="*/ 684032 w 1365490"/>
              <a:gd name="connsiteY215" fmla="*/ 1977378 h 3083585"/>
              <a:gd name="connsiteX216" fmla="*/ 702637 w 1365490"/>
              <a:gd name="connsiteY216" fmla="*/ 1981534 h 3083585"/>
              <a:gd name="connsiteX217" fmla="*/ 702637 w 1365490"/>
              <a:gd name="connsiteY217" fmla="*/ 2007364 h 3083585"/>
              <a:gd name="connsiteX218" fmla="*/ 715997 w 1365490"/>
              <a:gd name="connsiteY218" fmla="*/ 1999150 h 3083585"/>
              <a:gd name="connsiteX219" fmla="*/ 730544 w 1365490"/>
              <a:gd name="connsiteY219" fmla="*/ 2023989 h 3083585"/>
              <a:gd name="connsiteX220" fmla="*/ 754295 w 1365490"/>
              <a:gd name="connsiteY220" fmla="*/ 1994993 h 3083585"/>
              <a:gd name="connsiteX221" fmla="*/ 772999 w 1365490"/>
              <a:gd name="connsiteY221" fmla="*/ 2010530 h 3083585"/>
              <a:gd name="connsiteX222" fmla="*/ 779234 w 1365490"/>
              <a:gd name="connsiteY222" fmla="*/ 2034282 h 3083585"/>
              <a:gd name="connsiteX223" fmla="*/ 827825 w 1365490"/>
              <a:gd name="connsiteY223" fmla="*/ 2071492 h 3083585"/>
              <a:gd name="connsiteX224" fmla="*/ 820601 w 1365490"/>
              <a:gd name="connsiteY224" fmla="*/ 2087029 h 3083585"/>
              <a:gd name="connsiteX225" fmla="*/ 860878 w 1365490"/>
              <a:gd name="connsiteY225" fmla="*/ 2110780 h 3083585"/>
              <a:gd name="connsiteX226" fmla="*/ 860878 w 1365490"/>
              <a:gd name="connsiteY226" fmla="*/ 2131463 h 3083585"/>
              <a:gd name="connsiteX227" fmla="*/ 887796 w 1365490"/>
              <a:gd name="connsiteY227" fmla="*/ 2157292 h 3083585"/>
              <a:gd name="connsiteX228" fmla="*/ 870181 w 1365490"/>
              <a:gd name="connsiteY228" fmla="*/ 2198659 h 3083585"/>
              <a:gd name="connsiteX229" fmla="*/ 836039 w 1365490"/>
              <a:gd name="connsiteY229" fmla="*/ 2235869 h 3083585"/>
              <a:gd name="connsiteX230" fmla="*/ 826736 w 1365490"/>
              <a:gd name="connsiteY230" fmla="*/ 2263777 h 3083585"/>
              <a:gd name="connsiteX231" fmla="*/ 789526 w 1365490"/>
              <a:gd name="connsiteY231" fmla="*/ 2273079 h 3083585"/>
              <a:gd name="connsiteX232" fmla="*/ 766864 w 1365490"/>
              <a:gd name="connsiteY232" fmla="*/ 2260610 h 3083585"/>
              <a:gd name="connsiteX233" fmla="*/ 769932 w 1365490"/>
              <a:gd name="connsiteY233" fmla="*/ 2242994 h 3083585"/>
              <a:gd name="connsiteX234" fmla="*/ 738857 w 1365490"/>
              <a:gd name="connsiteY234" fmla="*/ 2231614 h 3083585"/>
              <a:gd name="connsiteX235" fmla="*/ 725398 w 1365490"/>
              <a:gd name="connsiteY235" fmla="*/ 2218254 h 3083585"/>
              <a:gd name="connsiteX236" fmla="*/ 724409 w 1365490"/>
              <a:gd name="connsiteY236" fmla="*/ 2234781 h 3083585"/>
              <a:gd name="connsiteX237" fmla="*/ 707882 w 1365490"/>
              <a:gd name="connsiteY237" fmla="*/ 2235770 h 3083585"/>
              <a:gd name="connsiteX238" fmla="*/ 696501 w 1365490"/>
              <a:gd name="connsiteY238" fmla="*/ 2223400 h 3083585"/>
              <a:gd name="connsiteX239" fmla="*/ 672651 w 1365490"/>
              <a:gd name="connsiteY239" fmla="*/ 2218254 h 3083585"/>
              <a:gd name="connsiteX240" fmla="*/ 663447 w 1365490"/>
              <a:gd name="connsiteY240" fmla="*/ 2235770 h 3083585"/>
              <a:gd name="connsiteX241" fmla="*/ 642764 w 1365490"/>
              <a:gd name="connsiteY241" fmla="*/ 2242005 h 3083585"/>
              <a:gd name="connsiteX242" fmla="*/ 631383 w 1365490"/>
              <a:gd name="connsiteY242" fmla="*/ 2230624 h 3083585"/>
              <a:gd name="connsiteX243" fmla="*/ 611690 w 1365490"/>
              <a:gd name="connsiteY243" fmla="*/ 2256453 h 3083585"/>
              <a:gd name="connsiteX244" fmla="*/ 589027 w 1365490"/>
              <a:gd name="connsiteY244" fmla="*/ 2245072 h 3083585"/>
              <a:gd name="connsiteX245" fmla="*/ 569334 w 1365490"/>
              <a:gd name="connsiteY245" fmla="*/ 2253385 h 3083585"/>
              <a:gd name="connsiteX246" fmla="*/ 570323 w 1365490"/>
              <a:gd name="connsiteY246" fmla="*/ 2263777 h 3083585"/>
              <a:gd name="connsiteX247" fmla="*/ 611690 w 1365490"/>
              <a:gd name="connsiteY247" fmla="*/ 2267834 h 3083585"/>
              <a:gd name="connsiteX248" fmla="*/ 622081 w 1365490"/>
              <a:gd name="connsiteY248" fmla="*/ 2276147 h 3083585"/>
              <a:gd name="connsiteX249" fmla="*/ 625149 w 1365490"/>
              <a:gd name="connsiteY249" fmla="*/ 2262688 h 3083585"/>
              <a:gd name="connsiteX250" fmla="*/ 661270 w 1365490"/>
              <a:gd name="connsiteY250" fmla="*/ 2261698 h 3083585"/>
              <a:gd name="connsiteX251" fmla="*/ 678886 w 1365490"/>
              <a:gd name="connsiteY251" fmla="*/ 2273079 h 3083585"/>
              <a:gd name="connsiteX252" fmla="*/ 707783 w 1365490"/>
              <a:gd name="connsiteY252" fmla="*/ 2278225 h 3083585"/>
              <a:gd name="connsiteX253" fmla="*/ 725299 w 1365490"/>
              <a:gd name="connsiteY253" fmla="*/ 2301976 h 3083585"/>
              <a:gd name="connsiteX254" fmla="*/ 746972 w 1365490"/>
              <a:gd name="connsiteY254" fmla="*/ 2289606 h 3083585"/>
              <a:gd name="connsiteX255" fmla="*/ 760431 w 1365490"/>
              <a:gd name="connsiteY255" fmla="*/ 2295840 h 3083585"/>
              <a:gd name="connsiteX256" fmla="*/ 784182 w 1365490"/>
              <a:gd name="connsiteY256" fmla="*/ 2282382 h 3083585"/>
              <a:gd name="connsiteX257" fmla="*/ 817335 w 1365490"/>
              <a:gd name="connsiteY257" fmla="*/ 2291684 h 3083585"/>
              <a:gd name="connsiteX258" fmla="*/ 833861 w 1365490"/>
              <a:gd name="connsiteY258" fmla="*/ 2306133 h 3083585"/>
              <a:gd name="connsiteX259" fmla="*/ 836929 w 1365490"/>
              <a:gd name="connsiteY259" fmla="*/ 2331962 h 3083585"/>
              <a:gd name="connsiteX260" fmla="*/ 818324 w 1365490"/>
              <a:gd name="connsiteY260" fmla="*/ 2347400 h 3083585"/>
              <a:gd name="connsiteX261" fmla="*/ 799719 w 1365490"/>
              <a:gd name="connsiteY261" fmla="*/ 2347400 h 3083585"/>
              <a:gd name="connsiteX262" fmla="*/ 775968 w 1365490"/>
              <a:gd name="connsiteY262" fmla="*/ 2383621 h 3083585"/>
              <a:gd name="connsiteX263" fmla="*/ 760431 w 1365490"/>
              <a:gd name="connsiteY263" fmla="*/ 2382631 h 3083585"/>
              <a:gd name="connsiteX264" fmla="*/ 765577 w 1365490"/>
              <a:gd name="connsiteY264" fmla="*/ 2357791 h 3083585"/>
              <a:gd name="connsiteX265" fmla="*/ 756275 w 1365490"/>
              <a:gd name="connsiteY265" fmla="*/ 2345421 h 3083585"/>
              <a:gd name="connsiteX266" fmla="*/ 745982 w 1365490"/>
              <a:gd name="connsiteY266" fmla="*/ 2359869 h 3083585"/>
              <a:gd name="connsiteX267" fmla="*/ 750040 w 1365490"/>
              <a:gd name="connsiteY267" fmla="*/ 2377485 h 3083585"/>
              <a:gd name="connsiteX268" fmla="*/ 731435 w 1365490"/>
              <a:gd name="connsiteY268" fmla="*/ 2379563 h 3083585"/>
              <a:gd name="connsiteX269" fmla="*/ 712731 w 1365490"/>
              <a:gd name="connsiteY269" fmla="*/ 2400247 h 3083585"/>
              <a:gd name="connsiteX270" fmla="*/ 709663 w 1365490"/>
              <a:gd name="connsiteY270" fmla="*/ 2428154 h 3083585"/>
              <a:gd name="connsiteX271" fmla="*/ 687001 w 1365490"/>
              <a:gd name="connsiteY271" fmla="*/ 2410637 h 3083585"/>
              <a:gd name="connsiteX272" fmla="*/ 687990 w 1365490"/>
              <a:gd name="connsiteY272" fmla="*/ 2428154 h 3083585"/>
              <a:gd name="connsiteX273" fmla="*/ 672453 w 1365490"/>
              <a:gd name="connsiteY273" fmla="*/ 2442701 h 3083585"/>
              <a:gd name="connsiteX274" fmla="*/ 668297 w 1365490"/>
              <a:gd name="connsiteY274" fmla="*/ 2436467 h 3083585"/>
              <a:gd name="connsiteX275" fmla="*/ 653848 w 1365490"/>
              <a:gd name="connsiteY275" fmla="*/ 2436467 h 3083585"/>
              <a:gd name="connsiteX276" fmla="*/ 638212 w 1365490"/>
              <a:gd name="connsiteY276" fmla="*/ 2455072 h 3083585"/>
              <a:gd name="connsiteX277" fmla="*/ 660973 w 1365490"/>
              <a:gd name="connsiteY277" fmla="*/ 2458239 h 3083585"/>
              <a:gd name="connsiteX278" fmla="*/ 687792 w 1365490"/>
              <a:gd name="connsiteY278" fmla="*/ 2486146 h 3083585"/>
              <a:gd name="connsiteX279" fmla="*/ 637123 w 1365490"/>
              <a:gd name="connsiteY279" fmla="*/ 2488224 h 3083585"/>
              <a:gd name="connsiteX280" fmla="*/ 677500 w 1365490"/>
              <a:gd name="connsiteY280" fmla="*/ 2502673 h 3083585"/>
              <a:gd name="connsiteX281" fmla="*/ 679479 w 1365490"/>
              <a:gd name="connsiteY281" fmla="*/ 2519299 h 3083585"/>
              <a:gd name="connsiteX282" fmla="*/ 665031 w 1365490"/>
              <a:gd name="connsiteY282" fmla="*/ 2550274 h 3083585"/>
              <a:gd name="connsiteX283" fmla="*/ 693928 w 1365490"/>
              <a:gd name="connsiteY283" fmla="*/ 2577093 h 3083585"/>
              <a:gd name="connsiteX284" fmla="*/ 661864 w 1365490"/>
              <a:gd name="connsiteY284" fmla="*/ 2583328 h 3083585"/>
              <a:gd name="connsiteX285" fmla="*/ 631878 w 1365490"/>
              <a:gd name="connsiteY285" fmla="*/ 2571947 h 3083585"/>
              <a:gd name="connsiteX286" fmla="*/ 648405 w 1365490"/>
              <a:gd name="connsiteY286" fmla="*/ 2597776 h 3083585"/>
              <a:gd name="connsiteX287" fmla="*/ 634946 w 1365490"/>
              <a:gd name="connsiteY287" fmla="*/ 2621527 h 3083585"/>
              <a:gd name="connsiteX288" fmla="*/ 664932 w 1365490"/>
              <a:gd name="connsiteY288" fmla="*/ 2640132 h 3083585"/>
              <a:gd name="connsiteX289" fmla="*/ 641181 w 1365490"/>
              <a:gd name="connsiteY289" fmla="*/ 2661904 h 3083585"/>
              <a:gd name="connsiteX290" fmla="*/ 662953 w 1365490"/>
              <a:gd name="connsiteY290" fmla="*/ 2689812 h 3083585"/>
              <a:gd name="connsiteX291" fmla="*/ 640191 w 1365490"/>
              <a:gd name="connsiteY291" fmla="*/ 2715641 h 3083585"/>
              <a:gd name="connsiteX292" fmla="*/ 637123 w 1365490"/>
              <a:gd name="connsiteY292" fmla="*/ 2743549 h 3083585"/>
              <a:gd name="connsiteX293" fmla="*/ 660875 w 1365490"/>
              <a:gd name="connsiteY293" fmla="*/ 2764232 h 3083585"/>
              <a:gd name="connsiteX294" fmla="*/ 648504 w 1365490"/>
              <a:gd name="connsiteY294" fmla="*/ 2785905 h 3083585"/>
              <a:gd name="connsiteX295" fmla="*/ 643358 w 1365490"/>
              <a:gd name="connsiteY295" fmla="*/ 2853101 h 3083585"/>
              <a:gd name="connsiteX296" fmla="*/ 621685 w 1365490"/>
              <a:gd name="connsiteY296" fmla="*/ 2875862 h 3083585"/>
              <a:gd name="connsiteX297" fmla="*/ 612382 w 1365490"/>
              <a:gd name="connsiteY297" fmla="*/ 2929599 h 3083585"/>
              <a:gd name="connsiteX298" fmla="*/ 582397 w 1365490"/>
              <a:gd name="connsiteY298" fmla="*/ 2965720 h 3083585"/>
              <a:gd name="connsiteX299" fmla="*/ 567849 w 1365490"/>
              <a:gd name="connsiteY299" fmla="*/ 2947115 h 3083585"/>
              <a:gd name="connsiteX300" fmla="*/ 543010 w 1365490"/>
              <a:gd name="connsiteY300" fmla="*/ 2935735 h 3083585"/>
              <a:gd name="connsiteX301" fmla="*/ 513024 w 1365490"/>
              <a:gd name="connsiteY301" fmla="*/ 2952262 h 3083585"/>
              <a:gd name="connsiteX302" fmla="*/ 463443 w 1365490"/>
              <a:gd name="connsiteY302" fmla="*/ 2943948 h 3083585"/>
              <a:gd name="connsiteX303" fmla="*/ 456219 w 1365490"/>
              <a:gd name="connsiteY303" fmla="*/ 2924255 h 3083585"/>
              <a:gd name="connsiteX304" fmla="*/ 446916 w 1365490"/>
              <a:gd name="connsiteY304" fmla="*/ 2967700 h 3083585"/>
              <a:gd name="connsiteX305" fmla="*/ 404462 w 1365490"/>
              <a:gd name="connsiteY305" fmla="*/ 2972846 h 3083585"/>
              <a:gd name="connsiteX306" fmla="*/ 385857 w 1365490"/>
              <a:gd name="connsiteY306" fmla="*/ 3017280 h 3083585"/>
              <a:gd name="connsiteX307" fmla="*/ 401394 w 1365490"/>
              <a:gd name="connsiteY307" fmla="*/ 3030739 h 3083585"/>
              <a:gd name="connsiteX308" fmla="*/ 403472 w 1365490"/>
              <a:gd name="connsiteY308" fmla="*/ 3052511 h 3083585"/>
              <a:gd name="connsiteX309" fmla="*/ 376653 w 1365490"/>
              <a:gd name="connsiteY309" fmla="*/ 3077351 h 3083585"/>
              <a:gd name="connsiteX310" fmla="*/ 342610 w 1365490"/>
              <a:gd name="connsiteY310" fmla="*/ 3064980 h 3083585"/>
              <a:gd name="connsiteX311" fmla="*/ 273336 w 1365490"/>
              <a:gd name="connsiteY311" fmla="*/ 3083585 h 3083585"/>
              <a:gd name="connsiteX312" fmla="*/ 246517 w 1365490"/>
              <a:gd name="connsiteY312" fmla="*/ 3083585 h 3083585"/>
              <a:gd name="connsiteX313" fmla="*/ 231969 w 1365490"/>
              <a:gd name="connsiteY313" fmla="*/ 3070126 h 3083585"/>
              <a:gd name="connsiteX314" fmla="*/ 247506 w 1365490"/>
              <a:gd name="connsiteY314" fmla="*/ 3045287 h 3083585"/>
              <a:gd name="connsiteX315" fmla="*/ 235136 w 1365490"/>
              <a:gd name="connsiteY315" fmla="*/ 2981159 h 3083585"/>
              <a:gd name="connsiteX316" fmla="*/ 207228 w 1365490"/>
              <a:gd name="connsiteY316" fmla="*/ 2972846 h 3083585"/>
              <a:gd name="connsiteX317" fmla="*/ 203072 w 1365490"/>
              <a:gd name="connsiteY317" fmla="*/ 2948006 h 3083585"/>
              <a:gd name="connsiteX318" fmla="*/ 184467 w 1365490"/>
              <a:gd name="connsiteY318" fmla="*/ 2936625 h 3083585"/>
              <a:gd name="connsiteX319" fmla="*/ 189613 w 1365490"/>
              <a:gd name="connsiteY319" fmla="*/ 2922177 h 3083585"/>
              <a:gd name="connsiteX320" fmla="*/ 223755 w 1365490"/>
              <a:gd name="connsiteY320" fmla="*/ 2918020 h 3083585"/>
              <a:gd name="connsiteX321" fmla="*/ 243350 w 1365490"/>
              <a:gd name="connsiteY321" fmla="*/ 2880810 h 3083585"/>
              <a:gd name="connsiteX322" fmla="*/ 235136 w 1365490"/>
              <a:gd name="connsiteY322" fmla="*/ 2847756 h 3083585"/>
              <a:gd name="connsiteX323" fmla="*/ 206140 w 1365490"/>
              <a:gd name="connsiteY323" fmla="*/ 2864283 h 3083585"/>
              <a:gd name="connsiteX324" fmla="*/ 180212 w 1365490"/>
              <a:gd name="connsiteY324" fmla="*/ 2838454 h 3083585"/>
              <a:gd name="connsiteX325" fmla="*/ 172987 w 1365490"/>
              <a:gd name="connsiteY325" fmla="*/ 2812625 h 3083585"/>
              <a:gd name="connsiteX326" fmla="*/ 145080 w 1365490"/>
              <a:gd name="connsiteY326" fmla="*/ 2801244 h 3083585"/>
              <a:gd name="connsiteX327" fmla="*/ 142012 w 1365490"/>
              <a:gd name="connsiteY327" fmla="*/ 2762945 h 3083585"/>
              <a:gd name="connsiteX328" fmla="*/ 117172 w 1365490"/>
              <a:gd name="connsiteY328" fmla="*/ 2712277 h 3083585"/>
              <a:gd name="connsiteX329" fmla="*/ 104802 w 1365490"/>
              <a:gd name="connsiteY329" fmla="*/ 2701885 h 3083585"/>
              <a:gd name="connsiteX330" fmla="*/ 91244 w 1365490"/>
              <a:gd name="connsiteY330" fmla="*/ 2666555 h 3083585"/>
              <a:gd name="connsiteX331" fmla="*/ 68582 w 1365490"/>
              <a:gd name="connsiteY331" fmla="*/ 2660915 h 3083585"/>
              <a:gd name="connsiteX332" fmla="*/ 53044 w 1365490"/>
              <a:gd name="connsiteY332" fmla="*/ 2638747 h 3083585"/>
              <a:gd name="connsiteX333" fmla="*/ 65415 w 1365490"/>
              <a:gd name="connsiteY333" fmla="*/ 2625783 h 3083585"/>
              <a:gd name="connsiteX334" fmla="*/ 69076 w 1365490"/>
              <a:gd name="connsiteY334" fmla="*/ 2595896 h 3083585"/>
              <a:gd name="connsiteX335" fmla="*/ 60862 w 1365490"/>
              <a:gd name="connsiteY335" fmla="*/ 2574817 h 3083585"/>
              <a:gd name="connsiteX336" fmla="*/ 65514 w 1365490"/>
              <a:gd name="connsiteY336" fmla="*/ 2553144 h 3083585"/>
              <a:gd name="connsiteX337" fmla="*/ 92827 w 1365490"/>
              <a:gd name="connsiteY337" fmla="*/ 2530481 h 3083585"/>
              <a:gd name="connsiteX338" fmla="*/ 85603 w 1365490"/>
              <a:gd name="connsiteY338" fmla="*/ 2516132 h 3083585"/>
              <a:gd name="connsiteX339" fmla="*/ 62941 w 1365490"/>
              <a:gd name="connsiteY339" fmla="*/ 2502772 h 3083585"/>
              <a:gd name="connsiteX340" fmla="*/ 69175 w 1365490"/>
              <a:gd name="connsiteY340" fmla="*/ 2489313 h 3083585"/>
              <a:gd name="connsiteX341" fmla="*/ 56211 w 1365490"/>
              <a:gd name="connsiteY341" fmla="*/ 2488719 h 3083585"/>
              <a:gd name="connsiteX342" fmla="*/ 52648 w 1365490"/>
              <a:gd name="connsiteY342" fmla="*/ 2509897 h 3083585"/>
              <a:gd name="connsiteX343" fmla="*/ 71253 w 1365490"/>
              <a:gd name="connsiteY343" fmla="*/ 2529492 h 3083585"/>
              <a:gd name="connsiteX344" fmla="*/ 41268 w 1365490"/>
              <a:gd name="connsiteY344" fmla="*/ 2542357 h 3083585"/>
              <a:gd name="connsiteX345" fmla="*/ 45424 w 1365490"/>
              <a:gd name="connsiteY345" fmla="*/ 2513460 h 3083585"/>
              <a:gd name="connsiteX346" fmla="*/ 38101 w 1365490"/>
              <a:gd name="connsiteY346" fmla="*/ 2503168 h 3083585"/>
              <a:gd name="connsiteX347" fmla="*/ 18605 w 1365490"/>
              <a:gd name="connsiteY347" fmla="*/ 2492876 h 3083585"/>
              <a:gd name="connsiteX348" fmla="*/ 16032 w 1365490"/>
              <a:gd name="connsiteY348" fmla="*/ 2448540 h 3083585"/>
              <a:gd name="connsiteX349" fmla="*/ 5146 w 1365490"/>
              <a:gd name="connsiteY349" fmla="*/ 2432508 h 3083585"/>
              <a:gd name="connsiteX350" fmla="*/ 0 w 1365490"/>
              <a:gd name="connsiteY350" fmla="*/ 2373724 h 3083585"/>
              <a:gd name="connsiteX351" fmla="*/ 21178 w 1365490"/>
              <a:gd name="connsiteY351" fmla="*/ 2361354 h 3083585"/>
              <a:gd name="connsiteX352" fmla="*/ 23355 w 1365490"/>
              <a:gd name="connsiteY352" fmla="*/ 2358484 h 3083585"/>
              <a:gd name="connsiteX353" fmla="*/ 23355 w 1365490"/>
              <a:gd name="connsiteY353" fmla="*/ 2358484 h 3083585"/>
              <a:gd name="connsiteX354" fmla="*/ 825746 w 1365490"/>
              <a:gd name="connsiteY354" fmla="*/ 2277829 h 3083585"/>
              <a:gd name="connsiteX355" fmla="*/ 845935 w 1365490"/>
              <a:gd name="connsiteY355" fmla="*/ 2309992 h 3083585"/>
              <a:gd name="connsiteX356" fmla="*/ 856821 w 1365490"/>
              <a:gd name="connsiteY356" fmla="*/ 2318899 h 3083585"/>
              <a:gd name="connsiteX357" fmla="*/ 857316 w 1365490"/>
              <a:gd name="connsiteY357" fmla="*/ 2285251 h 3083585"/>
              <a:gd name="connsiteX358" fmla="*/ 883937 w 1365490"/>
              <a:gd name="connsiteY358" fmla="*/ 2261500 h 3083585"/>
              <a:gd name="connsiteX359" fmla="*/ 884530 w 1365490"/>
              <a:gd name="connsiteY359" fmla="*/ 2239234 h 3083585"/>
              <a:gd name="connsiteX360" fmla="*/ 851972 w 1365490"/>
              <a:gd name="connsiteY360" fmla="*/ 2239234 h 3083585"/>
              <a:gd name="connsiteX361" fmla="*/ 825746 w 1365490"/>
              <a:gd name="connsiteY361" fmla="*/ 2277829 h 3083585"/>
              <a:gd name="connsiteX362" fmla="*/ 825746 w 1365490"/>
              <a:gd name="connsiteY362" fmla="*/ 2277829 h 3083585"/>
              <a:gd name="connsiteX363" fmla="*/ 38200 w 1365490"/>
              <a:gd name="connsiteY363" fmla="*/ 2552550 h 3083585"/>
              <a:gd name="connsiteX364" fmla="*/ 36517 w 1365490"/>
              <a:gd name="connsiteY364" fmla="*/ 2572046 h 3083585"/>
              <a:gd name="connsiteX365" fmla="*/ 50570 w 1365490"/>
              <a:gd name="connsiteY365" fmla="*/ 2571353 h 3083585"/>
              <a:gd name="connsiteX366" fmla="*/ 56013 w 1365490"/>
              <a:gd name="connsiteY366" fmla="*/ 2548295 h 3083585"/>
              <a:gd name="connsiteX367" fmla="*/ 38299 w 1365490"/>
              <a:gd name="connsiteY367" fmla="*/ 2552550 h 3083585"/>
              <a:gd name="connsiteX368" fmla="*/ 38299 w 1365490"/>
              <a:gd name="connsiteY368" fmla="*/ 2552550 h 3083585"/>
              <a:gd name="connsiteX369" fmla="*/ 945690 w 1365490"/>
              <a:gd name="connsiteY369" fmla="*/ 2466651 h 3083585"/>
              <a:gd name="connsiteX370" fmla="*/ 956971 w 1365490"/>
              <a:gd name="connsiteY370" fmla="*/ 2489412 h 3083585"/>
              <a:gd name="connsiteX371" fmla="*/ 971222 w 1365490"/>
              <a:gd name="connsiteY371" fmla="*/ 2471599 h 3083585"/>
              <a:gd name="connsiteX372" fmla="*/ 956971 w 1365490"/>
              <a:gd name="connsiteY372" fmla="*/ 2459723 h 3083585"/>
              <a:gd name="connsiteX373" fmla="*/ 945690 w 1365490"/>
              <a:gd name="connsiteY373" fmla="*/ 2466651 h 3083585"/>
              <a:gd name="connsiteX374" fmla="*/ 945690 w 1365490"/>
              <a:gd name="connsiteY374" fmla="*/ 2466651 h 3083585"/>
              <a:gd name="connsiteX375" fmla="*/ 955982 w 1365490"/>
              <a:gd name="connsiteY375" fmla="*/ 2593224 h 3083585"/>
              <a:gd name="connsiteX376" fmla="*/ 965383 w 1365490"/>
              <a:gd name="connsiteY376" fmla="*/ 2606089 h 3083585"/>
              <a:gd name="connsiteX377" fmla="*/ 980129 w 1365490"/>
              <a:gd name="connsiteY377" fmla="*/ 2591739 h 3083585"/>
              <a:gd name="connsiteX378" fmla="*/ 1004276 w 1365490"/>
              <a:gd name="connsiteY378" fmla="*/ 2584812 h 3083585"/>
              <a:gd name="connsiteX379" fmla="*/ 998338 w 1365490"/>
              <a:gd name="connsiteY379" fmla="*/ 2575411 h 3083585"/>
              <a:gd name="connsiteX380" fmla="*/ 970232 w 1365490"/>
              <a:gd name="connsiteY380" fmla="*/ 2576400 h 3083585"/>
              <a:gd name="connsiteX381" fmla="*/ 955982 w 1365490"/>
              <a:gd name="connsiteY381" fmla="*/ 2593224 h 3083585"/>
              <a:gd name="connsiteX382" fmla="*/ 955982 w 1365490"/>
              <a:gd name="connsiteY382" fmla="*/ 2593224 h 3083585"/>
              <a:gd name="connsiteX383" fmla="*/ 861769 w 1365490"/>
              <a:gd name="connsiteY383" fmla="*/ 2804312 h 3083585"/>
              <a:gd name="connsiteX384" fmla="*/ 893338 w 1365490"/>
              <a:gd name="connsiteY384" fmla="*/ 2795405 h 3083585"/>
              <a:gd name="connsiteX385" fmla="*/ 899672 w 1365490"/>
              <a:gd name="connsiteY385" fmla="*/ 2778977 h 3083585"/>
              <a:gd name="connsiteX386" fmla="*/ 890270 w 1365490"/>
              <a:gd name="connsiteY386" fmla="*/ 2772050 h 3083585"/>
              <a:gd name="connsiteX387" fmla="*/ 895219 w 1365490"/>
              <a:gd name="connsiteY387" fmla="*/ 2755226 h 3083585"/>
              <a:gd name="connsiteX388" fmla="*/ 926788 w 1365490"/>
              <a:gd name="connsiteY388" fmla="*/ 2730486 h 3083585"/>
              <a:gd name="connsiteX389" fmla="*/ 930845 w 1365490"/>
              <a:gd name="connsiteY389" fmla="*/ 2712672 h 3083585"/>
              <a:gd name="connsiteX390" fmla="*/ 950539 w 1365490"/>
              <a:gd name="connsiteY390" fmla="*/ 2688921 h 3083585"/>
              <a:gd name="connsiteX391" fmla="*/ 947570 w 1365490"/>
              <a:gd name="connsiteY391" fmla="*/ 2676551 h 3083585"/>
              <a:gd name="connsiteX392" fmla="*/ 928272 w 1365490"/>
              <a:gd name="connsiteY392" fmla="*/ 2659232 h 3083585"/>
              <a:gd name="connsiteX393" fmla="*/ 939158 w 1365490"/>
              <a:gd name="connsiteY393" fmla="*/ 2635976 h 3083585"/>
              <a:gd name="connsiteX394" fmla="*/ 942127 w 1365490"/>
              <a:gd name="connsiteY394" fmla="*/ 2620637 h 3083585"/>
              <a:gd name="connsiteX395" fmla="*/ 953508 w 1365490"/>
              <a:gd name="connsiteY395" fmla="*/ 2610245 h 3083585"/>
              <a:gd name="connsiteX396" fmla="*/ 937773 w 1365490"/>
              <a:gd name="connsiteY396" fmla="*/ 2601834 h 3083585"/>
              <a:gd name="connsiteX397" fmla="*/ 923423 w 1365490"/>
              <a:gd name="connsiteY397" fmla="*/ 2610245 h 3083585"/>
              <a:gd name="connsiteX398" fmla="*/ 894328 w 1365490"/>
              <a:gd name="connsiteY398" fmla="*/ 2609751 h 3083585"/>
              <a:gd name="connsiteX399" fmla="*/ 876020 w 1365490"/>
              <a:gd name="connsiteY399" fmla="*/ 2633007 h 3083585"/>
              <a:gd name="connsiteX400" fmla="*/ 863253 w 1365490"/>
              <a:gd name="connsiteY400" fmla="*/ 2657253 h 3083585"/>
              <a:gd name="connsiteX401" fmla="*/ 844945 w 1365490"/>
              <a:gd name="connsiteY401" fmla="*/ 2676551 h 3083585"/>
              <a:gd name="connsiteX402" fmla="*/ 853357 w 1365490"/>
              <a:gd name="connsiteY402" fmla="*/ 2707724 h 3083585"/>
              <a:gd name="connsiteX403" fmla="*/ 843461 w 1365490"/>
              <a:gd name="connsiteY403" fmla="*/ 2714157 h 3083585"/>
              <a:gd name="connsiteX404" fmla="*/ 870577 w 1365490"/>
              <a:gd name="connsiteY404" fmla="*/ 2753742 h 3083585"/>
              <a:gd name="connsiteX405" fmla="*/ 881463 w 1365490"/>
              <a:gd name="connsiteY405" fmla="*/ 2749783 h 3083585"/>
              <a:gd name="connsiteX406" fmla="*/ 875030 w 1365490"/>
              <a:gd name="connsiteY406" fmla="*/ 2772545 h 3083585"/>
              <a:gd name="connsiteX407" fmla="*/ 859295 w 1365490"/>
              <a:gd name="connsiteY407" fmla="*/ 2792337 h 3083585"/>
              <a:gd name="connsiteX408" fmla="*/ 861769 w 1365490"/>
              <a:gd name="connsiteY408" fmla="*/ 2804312 h 3083585"/>
              <a:gd name="connsiteX409" fmla="*/ 861769 w 1365490"/>
              <a:gd name="connsiteY409" fmla="*/ 2804312 h 3083585"/>
              <a:gd name="connsiteX410" fmla="*/ 657905 w 1365490"/>
              <a:gd name="connsiteY410" fmla="*/ 2886055 h 3083585"/>
              <a:gd name="connsiteX411" fmla="*/ 661864 w 1365490"/>
              <a:gd name="connsiteY411" fmla="*/ 2911588 h 3083585"/>
              <a:gd name="connsiteX412" fmla="*/ 661864 w 1365490"/>
              <a:gd name="connsiteY412" fmla="*/ 2930292 h 3083585"/>
              <a:gd name="connsiteX413" fmla="*/ 670672 w 1365490"/>
              <a:gd name="connsiteY413" fmla="*/ 2939198 h 3083585"/>
              <a:gd name="connsiteX414" fmla="*/ 680469 w 1365490"/>
              <a:gd name="connsiteY414" fmla="*/ 2915546 h 3083585"/>
              <a:gd name="connsiteX415" fmla="*/ 695214 w 1365490"/>
              <a:gd name="connsiteY415" fmla="*/ 2872200 h 3083585"/>
              <a:gd name="connsiteX416" fmla="*/ 700163 w 1365490"/>
              <a:gd name="connsiteY416" fmla="*/ 2826974 h 3083585"/>
              <a:gd name="connsiteX417" fmla="*/ 713919 w 1365490"/>
              <a:gd name="connsiteY417" fmla="*/ 2780660 h 3083585"/>
              <a:gd name="connsiteX418" fmla="*/ 718768 w 1365490"/>
              <a:gd name="connsiteY418" fmla="*/ 2740283 h 3083585"/>
              <a:gd name="connsiteX419" fmla="*/ 704022 w 1365490"/>
              <a:gd name="connsiteY419" fmla="*/ 2724548 h 3083585"/>
              <a:gd name="connsiteX420" fmla="*/ 687397 w 1365490"/>
              <a:gd name="connsiteY420" fmla="*/ 2750179 h 3083585"/>
              <a:gd name="connsiteX421" fmla="*/ 691256 w 1365490"/>
              <a:gd name="connsiteY421" fmla="*/ 2761956 h 3083585"/>
              <a:gd name="connsiteX422" fmla="*/ 682349 w 1365490"/>
              <a:gd name="connsiteY422" fmla="*/ 2802333 h 3083585"/>
              <a:gd name="connsiteX423" fmla="*/ 667604 w 1365490"/>
              <a:gd name="connsiteY423" fmla="*/ 2812229 h 3083585"/>
              <a:gd name="connsiteX424" fmla="*/ 657708 w 1365490"/>
              <a:gd name="connsiteY424" fmla="*/ 2886154 h 308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1365490" h="3083585">
                <a:moveTo>
                  <a:pt x="23949" y="2358682"/>
                </a:moveTo>
                <a:lnTo>
                  <a:pt x="40674" y="2370260"/>
                </a:lnTo>
                <a:lnTo>
                  <a:pt x="56409" y="2397871"/>
                </a:lnTo>
                <a:lnTo>
                  <a:pt x="71154" y="2370260"/>
                </a:lnTo>
                <a:lnTo>
                  <a:pt x="65217" y="2285548"/>
                </a:lnTo>
                <a:lnTo>
                  <a:pt x="44533" y="2249130"/>
                </a:lnTo>
                <a:lnTo>
                  <a:pt x="55321" y="2225478"/>
                </a:lnTo>
                <a:lnTo>
                  <a:pt x="74024" y="2215582"/>
                </a:lnTo>
                <a:lnTo>
                  <a:pt x="60269" y="2187971"/>
                </a:lnTo>
                <a:lnTo>
                  <a:pt x="69076" y="2172236"/>
                </a:lnTo>
                <a:lnTo>
                  <a:pt x="111432" y="2168277"/>
                </a:lnTo>
                <a:lnTo>
                  <a:pt x="123308" y="2147594"/>
                </a:lnTo>
                <a:lnTo>
                  <a:pt x="121329" y="2118994"/>
                </a:lnTo>
                <a:lnTo>
                  <a:pt x="141022" y="2076638"/>
                </a:lnTo>
                <a:lnTo>
                  <a:pt x="121329" y="2049027"/>
                </a:lnTo>
                <a:lnTo>
                  <a:pt x="111531" y="1986977"/>
                </a:lnTo>
                <a:lnTo>
                  <a:pt x="85900" y="1936803"/>
                </a:lnTo>
                <a:lnTo>
                  <a:pt x="87879" y="1914141"/>
                </a:lnTo>
                <a:lnTo>
                  <a:pt x="149929" y="1893457"/>
                </a:lnTo>
                <a:lnTo>
                  <a:pt x="150918" y="1849122"/>
                </a:lnTo>
                <a:lnTo>
                  <a:pt x="163784" y="1818542"/>
                </a:lnTo>
                <a:lnTo>
                  <a:pt x="116480" y="1766389"/>
                </a:lnTo>
                <a:lnTo>
                  <a:pt x="76993" y="1746695"/>
                </a:lnTo>
                <a:lnTo>
                  <a:pt x="75113" y="1695432"/>
                </a:lnTo>
                <a:lnTo>
                  <a:pt x="84020" y="1645159"/>
                </a:lnTo>
                <a:lnTo>
                  <a:pt x="76993" y="1590037"/>
                </a:lnTo>
                <a:lnTo>
                  <a:pt x="62248" y="1552629"/>
                </a:lnTo>
                <a:lnTo>
                  <a:pt x="74024" y="1510273"/>
                </a:lnTo>
                <a:lnTo>
                  <a:pt x="66206" y="1438327"/>
                </a:lnTo>
                <a:lnTo>
                  <a:pt x="53341" y="1368459"/>
                </a:lnTo>
                <a:lnTo>
                  <a:pt x="63237" y="1307399"/>
                </a:lnTo>
                <a:lnTo>
                  <a:pt x="93718" y="1253266"/>
                </a:lnTo>
                <a:lnTo>
                  <a:pt x="123308" y="1235552"/>
                </a:lnTo>
                <a:lnTo>
                  <a:pt x="159726" y="1243469"/>
                </a:lnTo>
                <a:lnTo>
                  <a:pt x="206041" y="1246438"/>
                </a:lnTo>
                <a:lnTo>
                  <a:pt x="229693" y="1213879"/>
                </a:lnTo>
                <a:lnTo>
                  <a:pt x="225735" y="1162616"/>
                </a:lnTo>
                <a:lnTo>
                  <a:pt x="212869" y="1142032"/>
                </a:lnTo>
                <a:lnTo>
                  <a:pt x="214849" y="1108484"/>
                </a:lnTo>
                <a:lnTo>
                  <a:pt x="261064" y="995270"/>
                </a:lnTo>
                <a:lnTo>
                  <a:pt x="263044" y="930251"/>
                </a:lnTo>
                <a:lnTo>
                  <a:pt x="276799" y="868202"/>
                </a:lnTo>
                <a:lnTo>
                  <a:pt x="290555" y="833763"/>
                </a:lnTo>
                <a:lnTo>
                  <a:pt x="289566" y="794375"/>
                </a:lnTo>
                <a:lnTo>
                  <a:pt x="269773" y="774682"/>
                </a:lnTo>
                <a:lnTo>
                  <a:pt x="270763" y="747071"/>
                </a:lnTo>
                <a:lnTo>
                  <a:pt x="314108" y="721440"/>
                </a:lnTo>
                <a:lnTo>
                  <a:pt x="360423" y="711642"/>
                </a:lnTo>
                <a:lnTo>
                  <a:pt x="382096" y="692938"/>
                </a:lnTo>
                <a:lnTo>
                  <a:pt x="384075" y="665328"/>
                </a:lnTo>
                <a:lnTo>
                  <a:pt x="421483" y="599319"/>
                </a:lnTo>
                <a:lnTo>
                  <a:pt x="459881" y="546077"/>
                </a:lnTo>
                <a:lnTo>
                  <a:pt x="472746" y="514607"/>
                </a:lnTo>
                <a:lnTo>
                  <a:pt x="458001" y="474230"/>
                </a:lnTo>
                <a:lnTo>
                  <a:pt x="442166" y="456516"/>
                </a:lnTo>
                <a:lnTo>
                  <a:pt x="441177" y="393477"/>
                </a:lnTo>
                <a:lnTo>
                  <a:pt x="458891" y="384570"/>
                </a:lnTo>
                <a:lnTo>
                  <a:pt x="475616" y="361907"/>
                </a:lnTo>
                <a:lnTo>
                  <a:pt x="483434" y="328458"/>
                </a:lnTo>
                <a:lnTo>
                  <a:pt x="502237" y="318562"/>
                </a:lnTo>
                <a:lnTo>
                  <a:pt x="522920" y="273237"/>
                </a:lnTo>
                <a:lnTo>
                  <a:pt x="551520" y="251564"/>
                </a:lnTo>
                <a:lnTo>
                  <a:pt x="582001" y="265320"/>
                </a:lnTo>
                <a:lnTo>
                  <a:pt x="594866" y="280065"/>
                </a:lnTo>
                <a:lnTo>
                  <a:pt x="612581" y="277096"/>
                </a:lnTo>
                <a:lnTo>
                  <a:pt x="633264" y="258392"/>
                </a:lnTo>
                <a:lnTo>
                  <a:pt x="616539" y="229792"/>
                </a:lnTo>
                <a:lnTo>
                  <a:pt x="632274" y="215046"/>
                </a:lnTo>
                <a:lnTo>
                  <a:pt x="632274" y="200202"/>
                </a:lnTo>
                <a:lnTo>
                  <a:pt x="639202" y="185456"/>
                </a:lnTo>
                <a:lnTo>
                  <a:pt x="617430" y="150918"/>
                </a:lnTo>
                <a:lnTo>
                  <a:pt x="631284" y="142012"/>
                </a:lnTo>
                <a:lnTo>
                  <a:pt x="670672" y="143001"/>
                </a:lnTo>
                <a:lnTo>
                  <a:pt x="700163" y="127266"/>
                </a:lnTo>
                <a:lnTo>
                  <a:pt x="745389" y="139043"/>
                </a:lnTo>
                <a:lnTo>
                  <a:pt x="772999" y="157747"/>
                </a:lnTo>
                <a:lnTo>
                  <a:pt x="804470" y="160716"/>
                </a:lnTo>
                <a:lnTo>
                  <a:pt x="822184" y="175461"/>
                </a:lnTo>
                <a:lnTo>
                  <a:pt x="835940" y="170513"/>
                </a:lnTo>
                <a:lnTo>
                  <a:pt x="848706" y="178430"/>
                </a:lnTo>
                <a:lnTo>
                  <a:pt x="848706" y="144981"/>
                </a:lnTo>
                <a:lnTo>
                  <a:pt x="833961" y="123308"/>
                </a:lnTo>
                <a:lnTo>
                  <a:pt x="838018" y="80952"/>
                </a:lnTo>
                <a:lnTo>
                  <a:pt x="859691" y="69175"/>
                </a:lnTo>
                <a:lnTo>
                  <a:pt x="852863" y="40575"/>
                </a:lnTo>
                <a:lnTo>
                  <a:pt x="831190" y="28699"/>
                </a:lnTo>
                <a:lnTo>
                  <a:pt x="829210" y="1188"/>
                </a:lnTo>
                <a:lnTo>
                  <a:pt x="860680" y="10985"/>
                </a:lnTo>
                <a:lnTo>
                  <a:pt x="891260" y="5047"/>
                </a:lnTo>
                <a:lnTo>
                  <a:pt x="901453" y="0"/>
                </a:lnTo>
                <a:lnTo>
                  <a:pt x="923720" y="26720"/>
                </a:lnTo>
                <a:lnTo>
                  <a:pt x="959149" y="44434"/>
                </a:lnTo>
                <a:lnTo>
                  <a:pt x="1007542" y="100546"/>
                </a:lnTo>
                <a:lnTo>
                  <a:pt x="1042970" y="127167"/>
                </a:lnTo>
                <a:lnTo>
                  <a:pt x="1096113" y="131126"/>
                </a:lnTo>
                <a:lnTo>
                  <a:pt x="1116796" y="143991"/>
                </a:lnTo>
                <a:lnTo>
                  <a:pt x="1135501" y="148840"/>
                </a:lnTo>
                <a:lnTo>
                  <a:pt x="1162122" y="179420"/>
                </a:lnTo>
                <a:lnTo>
                  <a:pt x="1171919" y="205051"/>
                </a:lnTo>
                <a:lnTo>
                  <a:pt x="1183695" y="207030"/>
                </a:lnTo>
                <a:lnTo>
                  <a:pt x="1193592" y="204062"/>
                </a:lnTo>
                <a:lnTo>
                  <a:pt x="1217244" y="236620"/>
                </a:lnTo>
                <a:lnTo>
                  <a:pt x="1236047" y="238600"/>
                </a:lnTo>
                <a:lnTo>
                  <a:pt x="1248813" y="258293"/>
                </a:lnTo>
                <a:lnTo>
                  <a:pt x="1238719" y="282935"/>
                </a:lnTo>
                <a:lnTo>
                  <a:pt x="1246141" y="322520"/>
                </a:lnTo>
                <a:lnTo>
                  <a:pt x="1233870" y="353693"/>
                </a:lnTo>
                <a:lnTo>
                  <a:pt x="1236739" y="380908"/>
                </a:lnTo>
                <a:lnTo>
                  <a:pt x="1272762" y="383382"/>
                </a:lnTo>
                <a:lnTo>
                  <a:pt x="1281174" y="415050"/>
                </a:lnTo>
                <a:lnTo>
                  <a:pt x="1268309" y="435338"/>
                </a:lnTo>
                <a:lnTo>
                  <a:pt x="1272762" y="472944"/>
                </a:lnTo>
                <a:lnTo>
                  <a:pt x="1288101" y="495210"/>
                </a:lnTo>
                <a:lnTo>
                  <a:pt x="1297008" y="544197"/>
                </a:lnTo>
                <a:lnTo>
                  <a:pt x="1290179" y="566860"/>
                </a:lnTo>
                <a:lnTo>
                  <a:pt x="1296117" y="587543"/>
                </a:lnTo>
                <a:lnTo>
                  <a:pt x="1296117" y="640785"/>
                </a:lnTo>
                <a:lnTo>
                  <a:pt x="1287211" y="660478"/>
                </a:lnTo>
                <a:lnTo>
                  <a:pt x="1300967" y="699866"/>
                </a:lnTo>
                <a:lnTo>
                  <a:pt x="1326499" y="708772"/>
                </a:lnTo>
                <a:lnTo>
                  <a:pt x="1350151" y="759046"/>
                </a:lnTo>
                <a:lnTo>
                  <a:pt x="1365491" y="775572"/>
                </a:lnTo>
                <a:lnTo>
                  <a:pt x="1364105" y="805261"/>
                </a:lnTo>
                <a:lnTo>
                  <a:pt x="1363016" y="804074"/>
                </a:lnTo>
                <a:lnTo>
                  <a:pt x="1345500" y="816444"/>
                </a:lnTo>
                <a:lnTo>
                  <a:pt x="1319671" y="814366"/>
                </a:lnTo>
                <a:lnTo>
                  <a:pt x="1304133" y="795761"/>
                </a:lnTo>
                <a:lnTo>
                  <a:pt x="1272168" y="816444"/>
                </a:lnTo>
                <a:lnTo>
                  <a:pt x="1250396" y="804074"/>
                </a:lnTo>
                <a:lnTo>
                  <a:pt x="1239115" y="826835"/>
                </a:lnTo>
                <a:lnTo>
                  <a:pt x="1216353" y="817533"/>
                </a:lnTo>
                <a:lnTo>
                  <a:pt x="1205962" y="794771"/>
                </a:lnTo>
                <a:lnTo>
                  <a:pt x="1184289" y="821689"/>
                </a:lnTo>
                <a:lnTo>
                  <a:pt x="1167861" y="791703"/>
                </a:lnTo>
                <a:lnTo>
                  <a:pt x="1153314" y="803084"/>
                </a:lnTo>
                <a:lnTo>
                  <a:pt x="1150345" y="829210"/>
                </a:lnTo>
                <a:lnTo>
                  <a:pt x="1141042" y="850883"/>
                </a:lnTo>
                <a:lnTo>
                  <a:pt x="1120953" y="855534"/>
                </a:lnTo>
                <a:lnTo>
                  <a:pt x="1108583" y="840591"/>
                </a:lnTo>
                <a:lnTo>
                  <a:pt x="1090571" y="834356"/>
                </a:lnTo>
                <a:lnTo>
                  <a:pt x="1107494" y="867410"/>
                </a:lnTo>
                <a:lnTo>
                  <a:pt x="1125505" y="879780"/>
                </a:lnTo>
                <a:lnTo>
                  <a:pt x="1102843" y="900365"/>
                </a:lnTo>
                <a:lnTo>
                  <a:pt x="1079587" y="898880"/>
                </a:lnTo>
                <a:lnTo>
                  <a:pt x="1059002" y="910261"/>
                </a:lnTo>
                <a:lnTo>
                  <a:pt x="1084238" y="921642"/>
                </a:lnTo>
                <a:lnTo>
                  <a:pt x="1082753" y="937575"/>
                </a:lnTo>
                <a:lnTo>
                  <a:pt x="1072461" y="940642"/>
                </a:lnTo>
                <a:lnTo>
                  <a:pt x="1066820" y="931340"/>
                </a:lnTo>
                <a:lnTo>
                  <a:pt x="1050293" y="923027"/>
                </a:lnTo>
                <a:lnTo>
                  <a:pt x="1041585" y="932824"/>
                </a:lnTo>
                <a:lnTo>
                  <a:pt x="1053460" y="952419"/>
                </a:lnTo>
                <a:lnTo>
                  <a:pt x="1069987" y="952914"/>
                </a:lnTo>
                <a:lnTo>
                  <a:pt x="1083149" y="969540"/>
                </a:lnTo>
                <a:lnTo>
                  <a:pt x="1074836" y="985077"/>
                </a:lnTo>
                <a:lnTo>
                  <a:pt x="1058309" y="1032579"/>
                </a:lnTo>
                <a:lnTo>
                  <a:pt x="1064544" y="1052174"/>
                </a:lnTo>
                <a:lnTo>
                  <a:pt x="1031490" y="1058408"/>
                </a:lnTo>
                <a:lnTo>
                  <a:pt x="1058309" y="1079092"/>
                </a:lnTo>
                <a:lnTo>
                  <a:pt x="1079982" y="1083149"/>
                </a:lnTo>
                <a:lnTo>
                  <a:pt x="1088295" y="1100764"/>
                </a:lnTo>
                <a:lnTo>
                  <a:pt x="1071768" y="1106999"/>
                </a:lnTo>
                <a:lnTo>
                  <a:pt x="1087306" y="1128771"/>
                </a:lnTo>
                <a:lnTo>
                  <a:pt x="1106900" y="1128771"/>
                </a:lnTo>
                <a:lnTo>
                  <a:pt x="1080081" y="1162814"/>
                </a:lnTo>
                <a:lnTo>
                  <a:pt x="1062565" y="1163804"/>
                </a:lnTo>
                <a:lnTo>
                  <a:pt x="1042871" y="1187555"/>
                </a:lnTo>
                <a:lnTo>
                  <a:pt x="1047028" y="1231989"/>
                </a:lnTo>
                <a:lnTo>
                  <a:pt x="1020110" y="1277512"/>
                </a:lnTo>
                <a:lnTo>
                  <a:pt x="1002593" y="1276523"/>
                </a:lnTo>
                <a:lnTo>
                  <a:pt x="974686" y="1303440"/>
                </a:lnTo>
                <a:lnTo>
                  <a:pt x="960237" y="1284835"/>
                </a:lnTo>
                <a:lnTo>
                  <a:pt x="956081" y="1308587"/>
                </a:lnTo>
                <a:lnTo>
                  <a:pt x="966373" y="1333426"/>
                </a:lnTo>
                <a:lnTo>
                  <a:pt x="933319" y="1352031"/>
                </a:lnTo>
                <a:lnTo>
                  <a:pt x="919860" y="1379939"/>
                </a:lnTo>
                <a:lnTo>
                  <a:pt x="903235" y="1378949"/>
                </a:lnTo>
                <a:lnTo>
                  <a:pt x="900167" y="1359256"/>
                </a:lnTo>
                <a:lnTo>
                  <a:pt x="879484" y="1359256"/>
                </a:lnTo>
                <a:lnTo>
                  <a:pt x="867113" y="1387163"/>
                </a:lnTo>
                <a:lnTo>
                  <a:pt x="867113" y="1418138"/>
                </a:lnTo>
                <a:lnTo>
                  <a:pt x="848508" y="1434665"/>
                </a:lnTo>
                <a:lnTo>
                  <a:pt x="837127" y="1417149"/>
                </a:lnTo>
                <a:lnTo>
                  <a:pt x="825746" y="1417149"/>
                </a:lnTo>
                <a:lnTo>
                  <a:pt x="818522" y="1446046"/>
                </a:lnTo>
                <a:lnTo>
                  <a:pt x="806152" y="1449114"/>
                </a:lnTo>
                <a:lnTo>
                  <a:pt x="794771" y="1434665"/>
                </a:lnTo>
                <a:lnTo>
                  <a:pt x="776166" y="1453270"/>
                </a:lnTo>
                <a:lnTo>
                  <a:pt x="767853" y="1476032"/>
                </a:lnTo>
                <a:lnTo>
                  <a:pt x="786359" y="1480188"/>
                </a:lnTo>
                <a:lnTo>
                  <a:pt x="784281" y="1495725"/>
                </a:lnTo>
                <a:lnTo>
                  <a:pt x="747071" y="1527789"/>
                </a:lnTo>
                <a:lnTo>
                  <a:pt x="723320" y="1521555"/>
                </a:lnTo>
                <a:lnTo>
                  <a:pt x="715997" y="1536003"/>
                </a:lnTo>
                <a:lnTo>
                  <a:pt x="727080" y="1559655"/>
                </a:lnTo>
                <a:lnTo>
                  <a:pt x="704913" y="1592610"/>
                </a:lnTo>
                <a:lnTo>
                  <a:pt x="665130" y="1599340"/>
                </a:lnTo>
                <a:lnTo>
                  <a:pt x="643457" y="1591620"/>
                </a:lnTo>
                <a:lnTo>
                  <a:pt x="674927" y="1631305"/>
                </a:lnTo>
                <a:lnTo>
                  <a:pt x="678688" y="1665348"/>
                </a:lnTo>
                <a:lnTo>
                  <a:pt x="671463" y="1675640"/>
                </a:lnTo>
                <a:lnTo>
                  <a:pt x="676610" y="1706714"/>
                </a:lnTo>
                <a:lnTo>
                  <a:pt x="669484" y="1746992"/>
                </a:lnTo>
                <a:lnTo>
                  <a:pt x="690167" y="1768665"/>
                </a:lnTo>
                <a:lnTo>
                  <a:pt x="687100" y="1795484"/>
                </a:lnTo>
                <a:lnTo>
                  <a:pt x="669583" y="1779947"/>
                </a:lnTo>
                <a:lnTo>
                  <a:pt x="663349" y="1788260"/>
                </a:lnTo>
                <a:lnTo>
                  <a:pt x="671661" y="1828538"/>
                </a:lnTo>
                <a:lnTo>
                  <a:pt x="650978" y="1854367"/>
                </a:lnTo>
                <a:lnTo>
                  <a:pt x="671661" y="1862680"/>
                </a:lnTo>
                <a:lnTo>
                  <a:pt x="671661" y="1879207"/>
                </a:lnTo>
                <a:lnTo>
                  <a:pt x="659192" y="1886431"/>
                </a:lnTo>
                <a:lnTo>
                  <a:pt x="673641" y="1916417"/>
                </a:lnTo>
                <a:lnTo>
                  <a:pt x="655035" y="1940168"/>
                </a:lnTo>
                <a:lnTo>
                  <a:pt x="670573" y="1956695"/>
                </a:lnTo>
                <a:lnTo>
                  <a:pt x="684032" y="1977378"/>
                </a:lnTo>
                <a:lnTo>
                  <a:pt x="702637" y="1981534"/>
                </a:lnTo>
                <a:lnTo>
                  <a:pt x="702637" y="2007364"/>
                </a:lnTo>
                <a:lnTo>
                  <a:pt x="715997" y="1999150"/>
                </a:lnTo>
                <a:lnTo>
                  <a:pt x="730544" y="2023989"/>
                </a:lnTo>
                <a:lnTo>
                  <a:pt x="754295" y="1994993"/>
                </a:lnTo>
                <a:lnTo>
                  <a:pt x="772999" y="2010530"/>
                </a:lnTo>
                <a:lnTo>
                  <a:pt x="779234" y="2034282"/>
                </a:lnTo>
                <a:lnTo>
                  <a:pt x="827825" y="2071492"/>
                </a:lnTo>
                <a:lnTo>
                  <a:pt x="820601" y="2087029"/>
                </a:lnTo>
                <a:lnTo>
                  <a:pt x="860878" y="2110780"/>
                </a:lnTo>
                <a:lnTo>
                  <a:pt x="860878" y="2131463"/>
                </a:lnTo>
                <a:lnTo>
                  <a:pt x="887796" y="2157292"/>
                </a:lnTo>
                <a:lnTo>
                  <a:pt x="870181" y="2198659"/>
                </a:lnTo>
                <a:lnTo>
                  <a:pt x="836039" y="2235869"/>
                </a:lnTo>
                <a:lnTo>
                  <a:pt x="826736" y="2263777"/>
                </a:lnTo>
                <a:lnTo>
                  <a:pt x="789526" y="2273079"/>
                </a:lnTo>
                <a:lnTo>
                  <a:pt x="766864" y="2260610"/>
                </a:lnTo>
                <a:lnTo>
                  <a:pt x="769932" y="2242994"/>
                </a:lnTo>
                <a:lnTo>
                  <a:pt x="738857" y="2231614"/>
                </a:lnTo>
                <a:lnTo>
                  <a:pt x="725398" y="2218254"/>
                </a:lnTo>
                <a:lnTo>
                  <a:pt x="724409" y="2234781"/>
                </a:lnTo>
                <a:lnTo>
                  <a:pt x="707882" y="2235770"/>
                </a:lnTo>
                <a:lnTo>
                  <a:pt x="696501" y="2223400"/>
                </a:lnTo>
                <a:lnTo>
                  <a:pt x="672651" y="2218254"/>
                </a:lnTo>
                <a:lnTo>
                  <a:pt x="663447" y="2235770"/>
                </a:lnTo>
                <a:lnTo>
                  <a:pt x="642764" y="2242005"/>
                </a:lnTo>
                <a:lnTo>
                  <a:pt x="631383" y="2230624"/>
                </a:lnTo>
                <a:lnTo>
                  <a:pt x="611690" y="2256453"/>
                </a:lnTo>
                <a:lnTo>
                  <a:pt x="589027" y="2245072"/>
                </a:lnTo>
                <a:lnTo>
                  <a:pt x="569334" y="2253385"/>
                </a:lnTo>
                <a:lnTo>
                  <a:pt x="570323" y="2263777"/>
                </a:lnTo>
                <a:lnTo>
                  <a:pt x="611690" y="2267834"/>
                </a:lnTo>
                <a:lnTo>
                  <a:pt x="622081" y="2276147"/>
                </a:lnTo>
                <a:lnTo>
                  <a:pt x="625149" y="2262688"/>
                </a:lnTo>
                <a:lnTo>
                  <a:pt x="661270" y="2261698"/>
                </a:lnTo>
                <a:lnTo>
                  <a:pt x="678886" y="2273079"/>
                </a:lnTo>
                <a:lnTo>
                  <a:pt x="707783" y="2278225"/>
                </a:lnTo>
                <a:lnTo>
                  <a:pt x="725299" y="2301976"/>
                </a:lnTo>
                <a:lnTo>
                  <a:pt x="746972" y="2289606"/>
                </a:lnTo>
                <a:lnTo>
                  <a:pt x="760431" y="2295840"/>
                </a:lnTo>
                <a:lnTo>
                  <a:pt x="784182" y="2282382"/>
                </a:lnTo>
                <a:lnTo>
                  <a:pt x="817335" y="2291684"/>
                </a:lnTo>
                <a:lnTo>
                  <a:pt x="833861" y="2306133"/>
                </a:lnTo>
                <a:lnTo>
                  <a:pt x="836929" y="2331962"/>
                </a:lnTo>
                <a:lnTo>
                  <a:pt x="818324" y="2347400"/>
                </a:lnTo>
                <a:lnTo>
                  <a:pt x="799719" y="2347400"/>
                </a:lnTo>
                <a:lnTo>
                  <a:pt x="775968" y="2383621"/>
                </a:lnTo>
                <a:lnTo>
                  <a:pt x="760431" y="2382631"/>
                </a:lnTo>
                <a:lnTo>
                  <a:pt x="765577" y="2357791"/>
                </a:lnTo>
                <a:lnTo>
                  <a:pt x="756275" y="2345421"/>
                </a:lnTo>
                <a:lnTo>
                  <a:pt x="745982" y="2359869"/>
                </a:lnTo>
                <a:lnTo>
                  <a:pt x="750040" y="2377485"/>
                </a:lnTo>
                <a:lnTo>
                  <a:pt x="731435" y="2379563"/>
                </a:lnTo>
                <a:lnTo>
                  <a:pt x="712731" y="2400247"/>
                </a:lnTo>
                <a:lnTo>
                  <a:pt x="709663" y="2428154"/>
                </a:lnTo>
                <a:lnTo>
                  <a:pt x="687001" y="2410637"/>
                </a:lnTo>
                <a:lnTo>
                  <a:pt x="687990" y="2428154"/>
                </a:lnTo>
                <a:lnTo>
                  <a:pt x="672453" y="2442701"/>
                </a:lnTo>
                <a:lnTo>
                  <a:pt x="668297" y="2436467"/>
                </a:lnTo>
                <a:lnTo>
                  <a:pt x="653848" y="2436467"/>
                </a:lnTo>
                <a:lnTo>
                  <a:pt x="638212" y="2455072"/>
                </a:lnTo>
                <a:lnTo>
                  <a:pt x="660973" y="2458239"/>
                </a:lnTo>
                <a:lnTo>
                  <a:pt x="687792" y="2486146"/>
                </a:lnTo>
                <a:lnTo>
                  <a:pt x="637123" y="2488224"/>
                </a:lnTo>
                <a:lnTo>
                  <a:pt x="677500" y="2502673"/>
                </a:lnTo>
                <a:lnTo>
                  <a:pt x="679479" y="2519299"/>
                </a:lnTo>
                <a:lnTo>
                  <a:pt x="665031" y="2550274"/>
                </a:lnTo>
                <a:lnTo>
                  <a:pt x="693928" y="2577093"/>
                </a:lnTo>
                <a:lnTo>
                  <a:pt x="661864" y="2583328"/>
                </a:lnTo>
                <a:lnTo>
                  <a:pt x="631878" y="2571947"/>
                </a:lnTo>
                <a:lnTo>
                  <a:pt x="648405" y="2597776"/>
                </a:lnTo>
                <a:lnTo>
                  <a:pt x="634946" y="2621527"/>
                </a:lnTo>
                <a:lnTo>
                  <a:pt x="664932" y="2640132"/>
                </a:lnTo>
                <a:lnTo>
                  <a:pt x="641181" y="2661904"/>
                </a:lnTo>
                <a:lnTo>
                  <a:pt x="662953" y="2689812"/>
                </a:lnTo>
                <a:lnTo>
                  <a:pt x="640191" y="2715641"/>
                </a:lnTo>
                <a:lnTo>
                  <a:pt x="637123" y="2743549"/>
                </a:lnTo>
                <a:lnTo>
                  <a:pt x="660875" y="2764232"/>
                </a:lnTo>
                <a:lnTo>
                  <a:pt x="648504" y="2785905"/>
                </a:lnTo>
                <a:lnTo>
                  <a:pt x="643358" y="2853101"/>
                </a:lnTo>
                <a:lnTo>
                  <a:pt x="621685" y="2875862"/>
                </a:lnTo>
                <a:lnTo>
                  <a:pt x="612382" y="2929599"/>
                </a:lnTo>
                <a:lnTo>
                  <a:pt x="582397" y="2965720"/>
                </a:lnTo>
                <a:lnTo>
                  <a:pt x="567849" y="2947115"/>
                </a:lnTo>
                <a:lnTo>
                  <a:pt x="543010" y="2935735"/>
                </a:lnTo>
                <a:lnTo>
                  <a:pt x="513024" y="2952262"/>
                </a:lnTo>
                <a:lnTo>
                  <a:pt x="463443" y="2943948"/>
                </a:lnTo>
                <a:lnTo>
                  <a:pt x="456219" y="2924255"/>
                </a:lnTo>
                <a:lnTo>
                  <a:pt x="446916" y="2967700"/>
                </a:lnTo>
                <a:lnTo>
                  <a:pt x="404462" y="2972846"/>
                </a:lnTo>
                <a:lnTo>
                  <a:pt x="385857" y="3017280"/>
                </a:lnTo>
                <a:lnTo>
                  <a:pt x="401394" y="3030739"/>
                </a:lnTo>
                <a:lnTo>
                  <a:pt x="403472" y="3052511"/>
                </a:lnTo>
                <a:lnTo>
                  <a:pt x="376653" y="3077351"/>
                </a:lnTo>
                <a:lnTo>
                  <a:pt x="342610" y="3064980"/>
                </a:lnTo>
                <a:lnTo>
                  <a:pt x="273336" y="3083585"/>
                </a:lnTo>
                <a:lnTo>
                  <a:pt x="246517" y="3083585"/>
                </a:lnTo>
                <a:lnTo>
                  <a:pt x="231969" y="3070126"/>
                </a:lnTo>
                <a:lnTo>
                  <a:pt x="247506" y="3045287"/>
                </a:lnTo>
                <a:lnTo>
                  <a:pt x="235136" y="2981159"/>
                </a:lnTo>
                <a:lnTo>
                  <a:pt x="207228" y="2972846"/>
                </a:lnTo>
                <a:lnTo>
                  <a:pt x="203072" y="2948006"/>
                </a:lnTo>
                <a:lnTo>
                  <a:pt x="184467" y="2936625"/>
                </a:lnTo>
                <a:lnTo>
                  <a:pt x="189613" y="2922177"/>
                </a:lnTo>
                <a:lnTo>
                  <a:pt x="223755" y="2918020"/>
                </a:lnTo>
                <a:lnTo>
                  <a:pt x="243350" y="2880810"/>
                </a:lnTo>
                <a:lnTo>
                  <a:pt x="235136" y="2847756"/>
                </a:lnTo>
                <a:lnTo>
                  <a:pt x="206140" y="2864283"/>
                </a:lnTo>
                <a:lnTo>
                  <a:pt x="180212" y="2838454"/>
                </a:lnTo>
                <a:lnTo>
                  <a:pt x="172987" y="2812625"/>
                </a:lnTo>
                <a:lnTo>
                  <a:pt x="145080" y="2801244"/>
                </a:lnTo>
                <a:lnTo>
                  <a:pt x="142012" y="2762945"/>
                </a:lnTo>
                <a:lnTo>
                  <a:pt x="117172" y="2712277"/>
                </a:lnTo>
                <a:lnTo>
                  <a:pt x="104802" y="2701885"/>
                </a:lnTo>
                <a:lnTo>
                  <a:pt x="91244" y="2666555"/>
                </a:lnTo>
                <a:lnTo>
                  <a:pt x="68582" y="2660915"/>
                </a:lnTo>
                <a:lnTo>
                  <a:pt x="53044" y="2638747"/>
                </a:lnTo>
                <a:lnTo>
                  <a:pt x="65415" y="2625783"/>
                </a:lnTo>
                <a:lnTo>
                  <a:pt x="69076" y="2595896"/>
                </a:lnTo>
                <a:lnTo>
                  <a:pt x="60862" y="2574817"/>
                </a:lnTo>
                <a:lnTo>
                  <a:pt x="65514" y="2553144"/>
                </a:lnTo>
                <a:lnTo>
                  <a:pt x="92827" y="2530481"/>
                </a:lnTo>
                <a:lnTo>
                  <a:pt x="85603" y="2516132"/>
                </a:lnTo>
                <a:lnTo>
                  <a:pt x="62941" y="2502772"/>
                </a:lnTo>
                <a:lnTo>
                  <a:pt x="69175" y="2489313"/>
                </a:lnTo>
                <a:lnTo>
                  <a:pt x="56211" y="2488719"/>
                </a:lnTo>
                <a:lnTo>
                  <a:pt x="52648" y="2509897"/>
                </a:lnTo>
                <a:lnTo>
                  <a:pt x="71253" y="2529492"/>
                </a:lnTo>
                <a:lnTo>
                  <a:pt x="41268" y="2542357"/>
                </a:lnTo>
                <a:lnTo>
                  <a:pt x="45424" y="2513460"/>
                </a:lnTo>
                <a:lnTo>
                  <a:pt x="38101" y="2503168"/>
                </a:lnTo>
                <a:lnTo>
                  <a:pt x="18605" y="2492876"/>
                </a:lnTo>
                <a:lnTo>
                  <a:pt x="16032" y="2448540"/>
                </a:lnTo>
                <a:lnTo>
                  <a:pt x="5146" y="2432508"/>
                </a:lnTo>
                <a:lnTo>
                  <a:pt x="0" y="2373724"/>
                </a:lnTo>
                <a:lnTo>
                  <a:pt x="21178" y="2361354"/>
                </a:lnTo>
                <a:lnTo>
                  <a:pt x="23355" y="2358484"/>
                </a:lnTo>
                <a:lnTo>
                  <a:pt x="23355" y="2358484"/>
                </a:lnTo>
                <a:close/>
                <a:moveTo>
                  <a:pt x="825746" y="2277829"/>
                </a:moveTo>
                <a:lnTo>
                  <a:pt x="845935" y="2309992"/>
                </a:lnTo>
                <a:lnTo>
                  <a:pt x="856821" y="2318899"/>
                </a:lnTo>
                <a:lnTo>
                  <a:pt x="857316" y="2285251"/>
                </a:lnTo>
                <a:lnTo>
                  <a:pt x="883937" y="2261500"/>
                </a:lnTo>
                <a:lnTo>
                  <a:pt x="884530" y="2239234"/>
                </a:lnTo>
                <a:lnTo>
                  <a:pt x="851972" y="2239234"/>
                </a:lnTo>
                <a:lnTo>
                  <a:pt x="825746" y="2277829"/>
                </a:lnTo>
                <a:lnTo>
                  <a:pt x="825746" y="2277829"/>
                </a:lnTo>
                <a:close/>
                <a:moveTo>
                  <a:pt x="38200" y="2552550"/>
                </a:moveTo>
                <a:lnTo>
                  <a:pt x="36517" y="2572046"/>
                </a:lnTo>
                <a:lnTo>
                  <a:pt x="50570" y="2571353"/>
                </a:lnTo>
                <a:lnTo>
                  <a:pt x="56013" y="2548295"/>
                </a:lnTo>
                <a:lnTo>
                  <a:pt x="38299" y="2552550"/>
                </a:lnTo>
                <a:lnTo>
                  <a:pt x="38299" y="2552550"/>
                </a:lnTo>
                <a:close/>
                <a:moveTo>
                  <a:pt x="945690" y="2466651"/>
                </a:moveTo>
                <a:lnTo>
                  <a:pt x="956971" y="2489412"/>
                </a:lnTo>
                <a:lnTo>
                  <a:pt x="971222" y="2471599"/>
                </a:lnTo>
                <a:lnTo>
                  <a:pt x="956971" y="2459723"/>
                </a:lnTo>
                <a:lnTo>
                  <a:pt x="945690" y="2466651"/>
                </a:lnTo>
                <a:lnTo>
                  <a:pt x="945690" y="2466651"/>
                </a:lnTo>
                <a:close/>
                <a:moveTo>
                  <a:pt x="955982" y="2593224"/>
                </a:moveTo>
                <a:lnTo>
                  <a:pt x="965383" y="2606089"/>
                </a:lnTo>
                <a:lnTo>
                  <a:pt x="980129" y="2591739"/>
                </a:lnTo>
                <a:lnTo>
                  <a:pt x="1004276" y="2584812"/>
                </a:lnTo>
                <a:lnTo>
                  <a:pt x="998338" y="2575411"/>
                </a:lnTo>
                <a:lnTo>
                  <a:pt x="970232" y="2576400"/>
                </a:lnTo>
                <a:lnTo>
                  <a:pt x="955982" y="2593224"/>
                </a:lnTo>
                <a:lnTo>
                  <a:pt x="955982" y="2593224"/>
                </a:lnTo>
                <a:close/>
                <a:moveTo>
                  <a:pt x="861769" y="2804312"/>
                </a:moveTo>
                <a:lnTo>
                  <a:pt x="893338" y="2795405"/>
                </a:lnTo>
                <a:lnTo>
                  <a:pt x="899672" y="2778977"/>
                </a:lnTo>
                <a:lnTo>
                  <a:pt x="890270" y="2772050"/>
                </a:lnTo>
                <a:lnTo>
                  <a:pt x="895219" y="2755226"/>
                </a:lnTo>
                <a:lnTo>
                  <a:pt x="926788" y="2730486"/>
                </a:lnTo>
                <a:lnTo>
                  <a:pt x="930845" y="2712672"/>
                </a:lnTo>
                <a:lnTo>
                  <a:pt x="950539" y="2688921"/>
                </a:lnTo>
                <a:lnTo>
                  <a:pt x="947570" y="2676551"/>
                </a:lnTo>
                <a:lnTo>
                  <a:pt x="928272" y="2659232"/>
                </a:lnTo>
                <a:lnTo>
                  <a:pt x="939158" y="2635976"/>
                </a:lnTo>
                <a:lnTo>
                  <a:pt x="942127" y="2620637"/>
                </a:lnTo>
                <a:lnTo>
                  <a:pt x="953508" y="2610245"/>
                </a:lnTo>
                <a:lnTo>
                  <a:pt x="937773" y="2601834"/>
                </a:lnTo>
                <a:lnTo>
                  <a:pt x="923423" y="2610245"/>
                </a:lnTo>
                <a:lnTo>
                  <a:pt x="894328" y="2609751"/>
                </a:lnTo>
                <a:lnTo>
                  <a:pt x="876020" y="2633007"/>
                </a:lnTo>
                <a:lnTo>
                  <a:pt x="863253" y="2657253"/>
                </a:lnTo>
                <a:lnTo>
                  <a:pt x="844945" y="2676551"/>
                </a:lnTo>
                <a:lnTo>
                  <a:pt x="853357" y="2707724"/>
                </a:lnTo>
                <a:lnTo>
                  <a:pt x="843461" y="2714157"/>
                </a:lnTo>
                <a:lnTo>
                  <a:pt x="870577" y="2753742"/>
                </a:lnTo>
                <a:lnTo>
                  <a:pt x="881463" y="2749783"/>
                </a:lnTo>
                <a:lnTo>
                  <a:pt x="875030" y="2772545"/>
                </a:lnTo>
                <a:lnTo>
                  <a:pt x="859295" y="2792337"/>
                </a:lnTo>
                <a:lnTo>
                  <a:pt x="861769" y="2804312"/>
                </a:lnTo>
                <a:lnTo>
                  <a:pt x="861769" y="2804312"/>
                </a:lnTo>
                <a:close/>
                <a:moveTo>
                  <a:pt x="657905" y="2886055"/>
                </a:moveTo>
                <a:lnTo>
                  <a:pt x="661864" y="2911588"/>
                </a:lnTo>
                <a:lnTo>
                  <a:pt x="661864" y="2930292"/>
                </a:lnTo>
                <a:lnTo>
                  <a:pt x="670672" y="2939198"/>
                </a:lnTo>
                <a:lnTo>
                  <a:pt x="680469" y="2915546"/>
                </a:lnTo>
                <a:lnTo>
                  <a:pt x="695214" y="2872200"/>
                </a:lnTo>
                <a:lnTo>
                  <a:pt x="700163" y="2826974"/>
                </a:lnTo>
                <a:lnTo>
                  <a:pt x="713919" y="2780660"/>
                </a:lnTo>
                <a:lnTo>
                  <a:pt x="718768" y="2740283"/>
                </a:lnTo>
                <a:lnTo>
                  <a:pt x="704022" y="2724548"/>
                </a:lnTo>
                <a:lnTo>
                  <a:pt x="687397" y="2750179"/>
                </a:lnTo>
                <a:lnTo>
                  <a:pt x="691256" y="2761956"/>
                </a:lnTo>
                <a:lnTo>
                  <a:pt x="682349" y="2802333"/>
                </a:lnTo>
                <a:lnTo>
                  <a:pt x="667604" y="2812229"/>
                </a:lnTo>
                <a:lnTo>
                  <a:pt x="657708" y="2886154"/>
                </a:lnTo>
                <a:close/>
              </a:path>
            </a:pathLst>
          </a:custGeom>
          <a:solidFill>
            <a:srgbClr val="E3E2F2"/>
          </a:solidFill>
          <a:ln w="6350" cap="flat">
            <a:solidFill>
              <a:srgbClr val="1F1C3F"/>
            </a:solidFill>
            <a:prstDash val="solid"/>
            <a:miter/>
          </a:ln>
        </p:spPr>
        <p:txBody>
          <a:bodyPr rtlCol="0" anchor="ctr"/>
          <a:lstStyle/>
          <a:p>
            <a:endParaRPr lang="nl-BE"/>
          </a:p>
        </p:txBody>
      </p:sp>
      <p:sp>
        <p:nvSpPr>
          <p:cNvPr id="45" name="Freeform: Shape 75">
            <a:extLst>
              <a:ext uri="{FF2B5EF4-FFF2-40B4-BE49-F238E27FC236}">
                <a16:creationId xmlns:a16="http://schemas.microsoft.com/office/drawing/2014/main" id="{E622946D-FF86-D44B-AE3E-4808BEE69BDC}"/>
              </a:ext>
            </a:extLst>
          </p:cNvPr>
          <p:cNvSpPr/>
          <p:nvPr/>
        </p:nvSpPr>
        <p:spPr>
          <a:xfrm>
            <a:off x="9881456" y="-355255"/>
            <a:ext cx="1371032" cy="2457545"/>
          </a:xfrm>
          <a:custGeom>
            <a:avLst/>
            <a:gdLst>
              <a:gd name="connsiteX0" fmla="*/ 1082654 w 1371032"/>
              <a:gd name="connsiteY0" fmla="*/ 2273376 h 2457545"/>
              <a:gd name="connsiteX1" fmla="*/ 1077508 w 1371032"/>
              <a:gd name="connsiteY1" fmla="*/ 2234088 h 2457545"/>
              <a:gd name="connsiteX2" fmla="*/ 1140547 w 1371032"/>
              <a:gd name="connsiteY2" fmla="*/ 2174017 h 2457545"/>
              <a:gd name="connsiteX3" fmla="*/ 1173106 w 1371032"/>
              <a:gd name="connsiteY3" fmla="*/ 2158282 h 2457545"/>
              <a:gd name="connsiteX4" fmla="*/ 1209525 w 1371032"/>
              <a:gd name="connsiteY4" fmla="*/ 2093263 h 2457545"/>
              <a:gd name="connsiteX5" fmla="*/ 1247922 w 1371032"/>
              <a:gd name="connsiteY5" fmla="*/ 2036162 h 2457545"/>
              <a:gd name="connsiteX6" fmla="*/ 1276523 w 1371032"/>
              <a:gd name="connsiteY6" fmla="*/ 1968174 h 2457545"/>
              <a:gd name="connsiteX7" fmla="*/ 1331645 w 1371032"/>
              <a:gd name="connsiteY7" fmla="*/ 1874555 h 2457545"/>
              <a:gd name="connsiteX8" fmla="*/ 1371032 w 1371032"/>
              <a:gd name="connsiteY8" fmla="*/ 1777077 h 2457545"/>
              <a:gd name="connsiteX9" fmla="*/ 1362125 w 1371032"/>
              <a:gd name="connsiteY9" fmla="*/ 1735710 h 2457545"/>
              <a:gd name="connsiteX10" fmla="*/ 1303045 w 1371032"/>
              <a:gd name="connsiteY10" fmla="*/ 1667822 h 2457545"/>
              <a:gd name="connsiteX11" fmla="*/ 1267715 w 1371032"/>
              <a:gd name="connsiteY11" fmla="*/ 1656045 h 2457545"/>
              <a:gd name="connsiteX12" fmla="*/ 1204576 w 1371032"/>
              <a:gd name="connsiteY12" fmla="*/ 1567374 h 2457545"/>
              <a:gd name="connsiteX13" fmla="*/ 1215462 w 1371032"/>
              <a:gd name="connsiteY13" fmla="*/ 1526998 h 2457545"/>
              <a:gd name="connsiteX14" fmla="*/ 1241094 w 1371032"/>
              <a:gd name="connsiteY14" fmla="*/ 1491569 h 2457545"/>
              <a:gd name="connsiteX15" fmla="*/ 1238125 w 1371032"/>
              <a:gd name="connsiteY15" fmla="*/ 1451192 h 2457545"/>
              <a:gd name="connsiteX16" fmla="*/ 1196759 w 1371032"/>
              <a:gd name="connsiteY16" fmla="*/ 1422592 h 2457545"/>
              <a:gd name="connsiteX17" fmla="*/ 1182013 w 1371032"/>
              <a:gd name="connsiteY17" fmla="*/ 1391023 h 2457545"/>
              <a:gd name="connsiteX18" fmla="*/ 1180034 w 1371032"/>
              <a:gd name="connsiteY18" fmla="*/ 1340749 h 2457545"/>
              <a:gd name="connsiteX19" fmla="*/ 1190920 w 1371032"/>
              <a:gd name="connsiteY19" fmla="*/ 1327983 h 2457545"/>
              <a:gd name="connsiteX20" fmla="*/ 1179143 w 1371032"/>
              <a:gd name="connsiteY20" fmla="*/ 1302352 h 2457545"/>
              <a:gd name="connsiteX21" fmla="*/ 1145594 w 1371032"/>
              <a:gd name="connsiteY21" fmla="*/ 1296414 h 2457545"/>
              <a:gd name="connsiteX22" fmla="*/ 1127880 w 1371032"/>
              <a:gd name="connsiteY22" fmla="*/ 1273752 h 2457545"/>
              <a:gd name="connsiteX23" fmla="*/ 1127880 w 1371032"/>
              <a:gd name="connsiteY23" fmla="*/ 1228427 h 2457545"/>
              <a:gd name="connsiteX24" fmla="*/ 1146683 w 1371032"/>
              <a:gd name="connsiteY24" fmla="*/ 1203785 h 2457545"/>
              <a:gd name="connsiteX25" fmla="*/ 1120062 w 1371032"/>
              <a:gd name="connsiteY25" fmla="*/ 1196956 h 2457545"/>
              <a:gd name="connsiteX26" fmla="*/ 1119072 w 1371032"/>
              <a:gd name="connsiteY26" fmla="*/ 1173304 h 2457545"/>
              <a:gd name="connsiteX27" fmla="*/ 1125011 w 1371032"/>
              <a:gd name="connsiteY27" fmla="*/ 1084633 h 2457545"/>
              <a:gd name="connsiteX28" fmla="*/ 1149652 w 1371032"/>
              <a:gd name="connsiteY28" fmla="*/ 1078696 h 2457545"/>
              <a:gd name="connsiteX29" fmla="*/ 1088592 w 1371032"/>
              <a:gd name="connsiteY29" fmla="*/ 936882 h 2457545"/>
              <a:gd name="connsiteX30" fmla="*/ 1032480 w 1371032"/>
              <a:gd name="connsiteY30" fmla="*/ 833466 h 2457545"/>
              <a:gd name="connsiteX31" fmla="*/ 1020604 w 1371032"/>
              <a:gd name="connsiteY31" fmla="*/ 795068 h 2457545"/>
              <a:gd name="connsiteX32" fmla="*/ 988046 w 1371032"/>
              <a:gd name="connsiteY32" fmla="*/ 759639 h 2457545"/>
              <a:gd name="connsiteX33" fmla="*/ 1010807 w 1371032"/>
              <a:gd name="connsiteY33" fmla="*/ 694621 h 2457545"/>
              <a:gd name="connsiteX34" fmla="*/ 1038319 w 1371032"/>
              <a:gd name="connsiteY34" fmla="*/ 650285 h 2457545"/>
              <a:gd name="connsiteX35" fmla="*/ 1051184 w 1371032"/>
              <a:gd name="connsiteY35" fmla="*/ 609908 h 2457545"/>
              <a:gd name="connsiteX36" fmla="*/ 1034360 w 1371032"/>
              <a:gd name="connsiteY36" fmla="*/ 594173 h 2457545"/>
              <a:gd name="connsiteX37" fmla="*/ 972212 w 1371032"/>
              <a:gd name="connsiteY37" fmla="*/ 554687 h 2457545"/>
              <a:gd name="connsiteX38" fmla="*/ 961425 w 1371032"/>
              <a:gd name="connsiteY38" fmla="*/ 529155 h 2457545"/>
              <a:gd name="connsiteX39" fmla="*/ 940742 w 1371032"/>
              <a:gd name="connsiteY39" fmla="*/ 497684 h 2457545"/>
              <a:gd name="connsiteX40" fmla="*/ 903333 w 1371032"/>
              <a:gd name="connsiteY40" fmla="*/ 477001 h 2457545"/>
              <a:gd name="connsiteX41" fmla="*/ 884629 w 1371032"/>
              <a:gd name="connsiteY41" fmla="*/ 474032 h 2457545"/>
              <a:gd name="connsiteX42" fmla="*/ 860977 w 1371032"/>
              <a:gd name="connsiteY42" fmla="*/ 411983 h 2457545"/>
              <a:gd name="connsiteX43" fmla="*/ 842174 w 1371032"/>
              <a:gd name="connsiteY43" fmla="*/ 389320 h 2457545"/>
              <a:gd name="connsiteX44" fmla="*/ 852071 w 1371032"/>
              <a:gd name="connsiteY44" fmla="*/ 343005 h 2457545"/>
              <a:gd name="connsiteX45" fmla="*/ 858008 w 1371032"/>
              <a:gd name="connsiteY45" fmla="*/ 306488 h 2457545"/>
              <a:gd name="connsiteX46" fmla="*/ 836039 w 1371032"/>
              <a:gd name="connsiteY46" fmla="*/ 299066 h 2457545"/>
              <a:gd name="connsiteX47" fmla="*/ 858305 w 1371032"/>
              <a:gd name="connsiteY47" fmla="*/ 283727 h 2457545"/>
              <a:gd name="connsiteX48" fmla="*/ 894328 w 1371032"/>
              <a:gd name="connsiteY48" fmla="*/ 269377 h 2457545"/>
              <a:gd name="connsiteX49" fmla="*/ 889380 w 1371032"/>
              <a:gd name="connsiteY49" fmla="*/ 212572 h 2457545"/>
              <a:gd name="connsiteX50" fmla="*/ 913527 w 1371032"/>
              <a:gd name="connsiteY50" fmla="*/ 174571 h 2457545"/>
              <a:gd name="connsiteX51" fmla="*/ 917980 w 1371032"/>
              <a:gd name="connsiteY51" fmla="*/ 146366 h 2457545"/>
              <a:gd name="connsiteX52" fmla="*/ 890765 w 1371032"/>
              <a:gd name="connsiteY52" fmla="*/ 117667 h 2457545"/>
              <a:gd name="connsiteX53" fmla="*/ 882848 w 1371032"/>
              <a:gd name="connsiteY53" fmla="*/ 95400 h 2457545"/>
              <a:gd name="connsiteX54" fmla="*/ 837424 w 1371032"/>
              <a:gd name="connsiteY54" fmla="*/ 90452 h 2457545"/>
              <a:gd name="connsiteX55" fmla="*/ 807834 w 1371032"/>
              <a:gd name="connsiteY55" fmla="*/ 79566 h 2457545"/>
              <a:gd name="connsiteX56" fmla="*/ 788537 w 1371032"/>
              <a:gd name="connsiteY56" fmla="*/ 59774 h 2457545"/>
              <a:gd name="connsiteX57" fmla="*/ 755384 w 1371032"/>
              <a:gd name="connsiteY57" fmla="*/ 17714 h 2457545"/>
              <a:gd name="connsiteX58" fmla="*/ 729753 w 1371032"/>
              <a:gd name="connsiteY58" fmla="*/ 0 h 2457545"/>
              <a:gd name="connsiteX59" fmla="*/ 671661 w 1371032"/>
              <a:gd name="connsiteY59" fmla="*/ 990 h 2457545"/>
              <a:gd name="connsiteX60" fmla="*/ 648999 w 1371032"/>
              <a:gd name="connsiteY60" fmla="*/ 25631 h 2457545"/>
              <a:gd name="connsiteX61" fmla="*/ 650978 w 1371032"/>
              <a:gd name="connsiteY61" fmla="*/ 37408 h 2457545"/>
              <a:gd name="connsiteX62" fmla="*/ 630294 w 1371032"/>
              <a:gd name="connsiteY62" fmla="*/ 42356 h 2457545"/>
              <a:gd name="connsiteX63" fmla="*/ 594767 w 1371032"/>
              <a:gd name="connsiteY63" fmla="*/ 35429 h 2457545"/>
              <a:gd name="connsiteX64" fmla="*/ 566167 w 1371032"/>
              <a:gd name="connsiteY64" fmla="*/ 48294 h 2457545"/>
              <a:gd name="connsiteX65" fmla="*/ 568146 w 1371032"/>
              <a:gd name="connsiteY65" fmla="*/ 64029 h 2457545"/>
              <a:gd name="connsiteX66" fmla="*/ 546473 w 1371032"/>
              <a:gd name="connsiteY66" fmla="*/ 93619 h 2457545"/>
              <a:gd name="connsiteX67" fmla="*/ 530738 w 1371032"/>
              <a:gd name="connsiteY67" fmla="*/ 103515 h 2457545"/>
              <a:gd name="connsiteX68" fmla="*/ 543504 w 1371032"/>
              <a:gd name="connsiteY68" fmla="*/ 124198 h 2457545"/>
              <a:gd name="connsiteX69" fmla="*/ 534697 w 1371032"/>
              <a:gd name="connsiteY69" fmla="*/ 145871 h 2457545"/>
              <a:gd name="connsiteX70" fmla="*/ 527769 w 1371032"/>
              <a:gd name="connsiteY70" fmla="*/ 215838 h 2457545"/>
              <a:gd name="connsiteX71" fmla="*/ 540634 w 1371032"/>
              <a:gd name="connsiteY71" fmla="*/ 257205 h 2457545"/>
              <a:gd name="connsiteX72" fmla="*/ 550432 w 1371032"/>
              <a:gd name="connsiteY72" fmla="*/ 280857 h 2457545"/>
              <a:gd name="connsiteX73" fmla="*/ 540634 w 1371032"/>
              <a:gd name="connsiteY73" fmla="*/ 298571 h 2457545"/>
              <a:gd name="connsiteX74" fmla="*/ 516982 w 1371032"/>
              <a:gd name="connsiteY74" fmla="*/ 314306 h 2457545"/>
              <a:gd name="connsiteX75" fmla="*/ 493330 w 1371032"/>
              <a:gd name="connsiteY75" fmla="*/ 312327 h 2457545"/>
              <a:gd name="connsiteX76" fmla="*/ 471657 w 1371032"/>
              <a:gd name="connsiteY76" fmla="*/ 333010 h 2457545"/>
              <a:gd name="connsiteX77" fmla="*/ 453943 w 1371032"/>
              <a:gd name="connsiteY77" fmla="*/ 342906 h 2457545"/>
              <a:gd name="connsiteX78" fmla="*/ 438109 w 1371032"/>
              <a:gd name="connsiteY78" fmla="*/ 372397 h 2457545"/>
              <a:gd name="connsiteX79" fmla="*/ 407628 w 1371032"/>
              <a:gd name="connsiteY79" fmla="*/ 367449 h 2457545"/>
              <a:gd name="connsiteX80" fmla="*/ 362303 w 1371032"/>
              <a:gd name="connsiteY80" fmla="*/ 335979 h 2457545"/>
              <a:gd name="connsiteX81" fmla="*/ 333703 w 1371032"/>
              <a:gd name="connsiteY81" fmla="*/ 334989 h 2457545"/>
              <a:gd name="connsiteX82" fmla="*/ 314999 w 1371032"/>
              <a:gd name="connsiteY82" fmla="*/ 354683 h 2457545"/>
              <a:gd name="connsiteX83" fmla="*/ 281550 w 1371032"/>
              <a:gd name="connsiteY83" fmla="*/ 387242 h 2457545"/>
              <a:gd name="connsiteX84" fmla="*/ 217521 w 1371032"/>
              <a:gd name="connsiteY84" fmla="*/ 385263 h 2457545"/>
              <a:gd name="connsiteX85" fmla="*/ 179123 w 1371032"/>
              <a:gd name="connsiteY85" fmla="*/ 369528 h 2457545"/>
              <a:gd name="connsiteX86" fmla="*/ 157450 w 1371032"/>
              <a:gd name="connsiteY86" fmla="*/ 339938 h 2457545"/>
              <a:gd name="connsiteX87" fmla="*/ 146564 w 1371032"/>
              <a:gd name="connsiteY87" fmla="*/ 311337 h 2457545"/>
              <a:gd name="connsiteX88" fmla="*/ 88572 w 1371032"/>
              <a:gd name="connsiteY88" fmla="*/ 264033 h 2457545"/>
              <a:gd name="connsiteX89" fmla="*/ 67888 w 1371032"/>
              <a:gd name="connsiteY89" fmla="*/ 233453 h 2457545"/>
              <a:gd name="connsiteX90" fmla="*/ 42257 w 1371032"/>
              <a:gd name="connsiteY90" fmla="*/ 229495 h 2457545"/>
              <a:gd name="connsiteX91" fmla="*/ 23553 w 1371032"/>
              <a:gd name="connsiteY91" fmla="*/ 245230 h 2457545"/>
              <a:gd name="connsiteX92" fmla="*/ 18605 w 1371032"/>
              <a:gd name="connsiteY92" fmla="*/ 268882 h 2457545"/>
              <a:gd name="connsiteX93" fmla="*/ 26423 w 1371032"/>
              <a:gd name="connsiteY93" fmla="*/ 289565 h 2457545"/>
              <a:gd name="connsiteX94" fmla="*/ 17219 w 1371032"/>
              <a:gd name="connsiteY94" fmla="*/ 295602 h 2457545"/>
              <a:gd name="connsiteX95" fmla="*/ 5641 w 1371032"/>
              <a:gd name="connsiteY95" fmla="*/ 289961 h 2457545"/>
              <a:gd name="connsiteX96" fmla="*/ 0 w 1371032"/>
              <a:gd name="connsiteY96" fmla="*/ 298175 h 2457545"/>
              <a:gd name="connsiteX97" fmla="*/ 22464 w 1371032"/>
              <a:gd name="connsiteY97" fmla="*/ 324994 h 2457545"/>
              <a:gd name="connsiteX98" fmla="*/ 57893 w 1371032"/>
              <a:gd name="connsiteY98" fmla="*/ 342709 h 2457545"/>
              <a:gd name="connsiteX99" fmla="*/ 106286 w 1371032"/>
              <a:gd name="connsiteY99" fmla="*/ 398821 h 2457545"/>
              <a:gd name="connsiteX100" fmla="*/ 141715 w 1371032"/>
              <a:gd name="connsiteY100" fmla="*/ 425442 h 2457545"/>
              <a:gd name="connsiteX101" fmla="*/ 194858 w 1371032"/>
              <a:gd name="connsiteY101" fmla="*/ 429400 h 2457545"/>
              <a:gd name="connsiteX102" fmla="*/ 215541 w 1371032"/>
              <a:gd name="connsiteY102" fmla="*/ 442265 h 2457545"/>
              <a:gd name="connsiteX103" fmla="*/ 234245 w 1371032"/>
              <a:gd name="connsiteY103" fmla="*/ 447114 h 2457545"/>
              <a:gd name="connsiteX104" fmla="*/ 260866 w 1371032"/>
              <a:gd name="connsiteY104" fmla="*/ 477694 h 2457545"/>
              <a:gd name="connsiteX105" fmla="*/ 270664 w 1371032"/>
              <a:gd name="connsiteY105" fmla="*/ 503325 h 2457545"/>
              <a:gd name="connsiteX106" fmla="*/ 282440 w 1371032"/>
              <a:gd name="connsiteY106" fmla="*/ 505305 h 2457545"/>
              <a:gd name="connsiteX107" fmla="*/ 292336 w 1371032"/>
              <a:gd name="connsiteY107" fmla="*/ 502336 h 2457545"/>
              <a:gd name="connsiteX108" fmla="*/ 315988 w 1371032"/>
              <a:gd name="connsiteY108" fmla="*/ 534895 h 2457545"/>
              <a:gd name="connsiteX109" fmla="*/ 334791 w 1371032"/>
              <a:gd name="connsiteY109" fmla="*/ 536874 h 2457545"/>
              <a:gd name="connsiteX110" fmla="*/ 347558 w 1371032"/>
              <a:gd name="connsiteY110" fmla="*/ 556567 h 2457545"/>
              <a:gd name="connsiteX111" fmla="*/ 337464 w 1371032"/>
              <a:gd name="connsiteY111" fmla="*/ 581209 h 2457545"/>
              <a:gd name="connsiteX112" fmla="*/ 344886 w 1371032"/>
              <a:gd name="connsiteY112" fmla="*/ 620794 h 2457545"/>
              <a:gd name="connsiteX113" fmla="*/ 332614 w 1371032"/>
              <a:gd name="connsiteY113" fmla="*/ 651968 h 2457545"/>
              <a:gd name="connsiteX114" fmla="*/ 335484 w 1371032"/>
              <a:gd name="connsiteY114" fmla="*/ 679182 h 2457545"/>
              <a:gd name="connsiteX115" fmla="*/ 371507 w 1371032"/>
              <a:gd name="connsiteY115" fmla="*/ 681656 h 2457545"/>
              <a:gd name="connsiteX116" fmla="*/ 379918 w 1371032"/>
              <a:gd name="connsiteY116" fmla="*/ 713325 h 2457545"/>
              <a:gd name="connsiteX117" fmla="*/ 367053 w 1371032"/>
              <a:gd name="connsiteY117" fmla="*/ 733612 h 2457545"/>
              <a:gd name="connsiteX118" fmla="*/ 371507 w 1371032"/>
              <a:gd name="connsiteY118" fmla="*/ 771218 h 2457545"/>
              <a:gd name="connsiteX119" fmla="*/ 386846 w 1371032"/>
              <a:gd name="connsiteY119" fmla="*/ 793485 h 2457545"/>
              <a:gd name="connsiteX120" fmla="*/ 395753 w 1371032"/>
              <a:gd name="connsiteY120" fmla="*/ 842471 h 2457545"/>
              <a:gd name="connsiteX121" fmla="*/ 388924 w 1371032"/>
              <a:gd name="connsiteY121" fmla="*/ 865134 h 2457545"/>
              <a:gd name="connsiteX122" fmla="*/ 394862 w 1371032"/>
              <a:gd name="connsiteY122" fmla="*/ 885817 h 2457545"/>
              <a:gd name="connsiteX123" fmla="*/ 394862 w 1371032"/>
              <a:gd name="connsiteY123" fmla="*/ 939059 h 2457545"/>
              <a:gd name="connsiteX124" fmla="*/ 385955 w 1371032"/>
              <a:gd name="connsiteY124" fmla="*/ 958753 h 2457545"/>
              <a:gd name="connsiteX125" fmla="*/ 399711 w 1371032"/>
              <a:gd name="connsiteY125" fmla="*/ 998140 h 2457545"/>
              <a:gd name="connsiteX126" fmla="*/ 425244 w 1371032"/>
              <a:gd name="connsiteY126" fmla="*/ 1007047 h 2457545"/>
              <a:gd name="connsiteX127" fmla="*/ 448896 w 1371032"/>
              <a:gd name="connsiteY127" fmla="*/ 1057320 h 2457545"/>
              <a:gd name="connsiteX128" fmla="*/ 464235 w 1371032"/>
              <a:gd name="connsiteY128" fmla="*/ 1073847 h 2457545"/>
              <a:gd name="connsiteX129" fmla="*/ 462849 w 1371032"/>
              <a:gd name="connsiteY129" fmla="*/ 1103535 h 2457545"/>
              <a:gd name="connsiteX130" fmla="*/ 472152 w 1371032"/>
              <a:gd name="connsiteY130" fmla="*/ 1113729 h 2457545"/>
              <a:gd name="connsiteX131" fmla="*/ 497981 w 1371032"/>
              <a:gd name="connsiteY131" fmla="*/ 1114718 h 2457545"/>
              <a:gd name="connsiteX132" fmla="*/ 522821 w 1371032"/>
              <a:gd name="connsiteY132" fmla="*/ 1140548 h 2457545"/>
              <a:gd name="connsiteX133" fmla="*/ 574579 w 1371032"/>
              <a:gd name="connsiteY133" fmla="*/ 1140548 h 2457545"/>
              <a:gd name="connsiteX134" fmla="*/ 609711 w 1371032"/>
              <a:gd name="connsiteY134" fmla="*/ 1174690 h 2457545"/>
              <a:gd name="connsiteX135" fmla="*/ 590116 w 1371032"/>
              <a:gd name="connsiteY135" fmla="*/ 1183992 h 2457545"/>
              <a:gd name="connsiteX136" fmla="*/ 603575 w 1371032"/>
              <a:gd name="connsiteY136" fmla="*/ 1202597 h 2457545"/>
              <a:gd name="connsiteX137" fmla="*/ 605653 w 1371032"/>
              <a:gd name="connsiteY137" fmla="*/ 1243964 h 2457545"/>
              <a:gd name="connsiteX138" fmla="*/ 596350 w 1371032"/>
              <a:gd name="connsiteY138" fmla="*/ 1252277 h 2457545"/>
              <a:gd name="connsiteX139" fmla="*/ 637717 w 1371032"/>
              <a:gd name="connsiteY139" fmla="*/ 1290575 h 2457545"/>
              <a:gd name="connsiteX140" fmla="*/ 607731 w 1371032"/>
              <a:gd name="connsiteY140" fmla="*/ 1284341 h 2457545"/>
              <a:gd name="connsiteX141" fmla="*/ 596350 w 1371032"/>
              <a:gd name="connsiteY141" fmla="*/ 1288497 h 2457545"/>
              <a:gd name="connsiteX142" fmla="*/ 631483 w 1371032"/>
              <a:gd name="connsiteY142" fmla="*/ 1317493 h 2457545"/>
              <a:gd name="connsiteX143" fmla="*/ 632571 w 1371032"/>
              <a:gd name="connsiteY143" fmla="*/ 1334020 h 2457545"/>
              <a:gd name="connsiteX144" fmla="*/ 591205 w 1371032"/>
              <a:gd name="connsiteY144" fmla="*/ 1311259 h 2457545"/>
              <a:gd name="connsiteX145" fmla="*/ 557062 w 1371032"/>
              <a:gd name="connsiteY145" fmla="*/ 1312248 h 2457545"/>
              <a:gd name="connsiteX146" fmla="*/ 520941 w 1371032"/>
              <a:gd name="connsiteY146" fmla="*/ 1335999 h 2457545"/>
              <a:gd name="connsiteX147" fmla="*/ 522029 w 1371032"/>
              <a:gd name="connsiteY147" fmla="*/ 1357771 h 2457545"/>
              <a:gd name="connsiteX148" fmla="*/ 497190 w 1371032"/>
              <a:gd name="connsiteY148" fmla="*/ 1383600 h 2457545"/>
              <a:gd name="connsiteX149" fmla="*/ 497190 w 1371032"/>
              <a:gd name="connsiteY149" fmla="*/ 1402205 h 2457545"/>
              <a:gd name="connsiteX150" fmla="*/ 485809 w 1371032"/>
              <a:gd name="connsiteY150" fmla="*/ 1410518 h 2457545"/>
              <a:gd name="connsiteX151" fmla="*/ 443453 w 1371032"/>
              <a:gd name="connsiteY151" fmla="*/ 1454953 h 2457545"/>
              <a:gd name="connsiteX152" fmla="*/ 437218 w 1371032"/>
              <a:gd name="connsiteY152" fmla="*/ 1499387 h 2457545"/>
              <a:gd name="connsiteX153" fmla="*/ 426926 w 1371032"/>
              <a:gd name="connsiteY153" fmla="*/ 1502455 h 2457545"/>
              <a:gd name="connsiteX154" fmla="*/ 419603 w 1371032"/>
              <a:gd name="connsiteY154" fmla="*/ 1488996 h 2457545"/>
              <a:gd name="connsiteX155" fmla="*/ 407232 w 1371032"/>
              <a:gd name="connsiteY155" fmla="*/ 1491074 h 2457545"/>
              <a:gd name="connsiteX156" fmla="*/ 416535 w 1371032"/>
              <a:gd name="connsiteY156" fmla="*/ 1517893 h 2457545"/>
              <a:gd name="connsiteX157" fmla="*/ 410300 w 1371032"/>
              <a:gd name="connsiteY157" fmla="*/ 1539566 h 2457545"/>
              <a:gd name="connsiteX158" fmla="*/ 382392 w 1371032"/>
              <a:gd name="connsiteY158" fmla="*/ 1542634 h 2457545"/>
              <a:gd name="connsiteX159" fmla="*/ 365767 w 1371032"/>
              <a:gd name="connsiteY159" fmla="*/ 1565395 h 2457545"/>
              <a:gd name="connsiteX160" fmla="*/ 372991 w 1371032"/>
              <a:gd name="connsiteY160" fmla="*/ 1599537 h 2457545"/>
              <a:gd name="connsiteX161" fmla="*/ 391695 w 1371032"/>
              <a:gd name="connsiteY161" fmla="*/ 1612897 h 2457545"/>
              <a:gd name="connsiteX162" fmla="*/ 358641 w 1371032"/>
              <a:gd name="connsiteY162" fmla="*/ 1602605 h 2457545"/>
              <a:gd name="connsiteX163" fmla="*/ 349240 w 1371032"/>
              <a:gd name="connsiteY163" fmla="*/ 1590136 h 2457545"/>
              <a:gd name="connsiteX164" fmla="*/ 330635 w 1371032"/>
              <a:gd name="connsiteY164" fmla="*/ 1597360 h 2457545"/>
              <a:gd name="connsiteX165" fmla="*/ 320343 w 1371032"/>
              <a:gd name="connsiteY165" fmla="*/ 1626356 h 2457545"/>
              <a:gd name="connsiteX166" fmla="*/ 324499 w 1371032"/>
              <a:gd name="connsiteY166" fmla="*/ 1639815 h 2457545"/>
              <a:gd name="connsiteX167" fmla="*/ 305894 w 1371032"/>
              <a:gd name="connsiteY167" fmla="*/ 1631503 h 2457545"/>
              <a:gd name="connsiteX168" fmla="*/ 298571 w 1371032"/>
              <a:gd name="connsiteY168" fmla="*/ 1641894 h 2457545"/>
              <a:gd name="connsiteX169" fmla="*/ 317077 w 1371032"/>
              <a:gd name="connsiteY169" fmla="*/ 1660301 h 2457545"/>
              <a:gd name="connsiteX170" fmla="*/ 317572 w 1371032"/>
              <a:gd name="connsiteY170" fmla="*/ 1673166 h 2457545"/>
              <a:gd name="connsiteX171" fmla="*/ 301144 w 1371032"/>
              <a:gd name="connsiteY171" fmla="*/ 1690682 h 2457545"/>
              <a:gd name="connsiteX172" fmla="*/ 293425 w 1371032"/>
              <a:gd name="connsiteY172" fmla="*/ 1706219 h 2457545"/>
              <a:gd name="connsiteX173" fmla="*/ 269179 w 1371032"/>
              <a:gd name="connsiteY173" fmla="*/ 1721658 h 2457545"/>
              <a:gd name="connsiteX174" fmla="*/ 256314 w 1371032"/>
              <a:gd name="connsiteY174" fmla="*/ 1712355 h 2457545"/>
              <a:gd name="connsiteX175" fmla="*/ 253246 w 1371032"/>
              <a:gd name="connsiteY175" fmla="*/ 1702558 h 2457545"/>
              <a:gd name="connsiteX176" fmla="*/ 235235 w 1371032"/>
              <a:gd name="connsiteY176" fmla="*/ 1696917 h 2457545"/>
              <a:gd name="connsiteX177" fmla="*/ 216729 w 1371032"/>
              <a:gd name="connsiteY177" fmla="*/ 1703646 h 2457545"/>
              <a:gd name="connsiteX178" fmla="*/ 223458 w 1371032"/>
              <a:gd name="connsiteY178" fmla="*/ 1728387 h 2457545"/>
              <a:gd name="connsiteX179" fmla="*/ 208020 w 1371032"/>
              <a:gd name="connsiteY179" fmla="*/ 1741252 h 2457545"/>
              <a:gd name="connsiteX180" fmla="*/ 218807 w 1371032"/>
              <a:gd name="connsiteY180" fmla="*/ 1767082 h 2457545"/>
              <a:gd name="connsiteX181" fmla="*/ 208515 w 1371032"/>
              <a:gd name="connsiteY181" fmla="*/ 1792317 h 2457545"/>
              <a:gd name="connsiteX182" fmla="*/ 195650 w 1371032"/>
              <a:gd name="connsiteY182" fmla="*/ 1795484 h 2457545"/>
              <a:gd name="connsiteX183" fmla="*/ 182191 w 1371032"/>
              <a:gd name="connsiteY183" fmla="*/ 1818146 h 2457545"/>
              <a:gd name="connsiteX184" fmla="*/ 192483 w 1371032"/>
              <a:gd name="connsiteY184" fmla="*/ 1845460 h 2457545"/>
              <a:gd name="connsiteX185" fmla="*/ 199707 w 1371032"/>
              <a:gd name="connsiteY185" fmla="*/ 1851101 h 2457545"/>
              <a:gd name="connsiteX186" fmla="*/ 191394 w 1371032"/>
              <a:gd name="connsiteY186" fmla="*/ 1877920 h 2457545"/>
              <a:gd name="connsiteX187" fmla="*/ 196540 w 1371032"/>
              <a:gd name="connsiteY187" fmla="*/ 1895931 h 2457545"/>
              <a:gd name="connsiteX188" fmla="*/ 214057 w 1371032"/>
              <a:gd name="connsiteY188" fmla="*/ 1887717 h 2457545"/>
              <a:gd name="connsiteX189" fmla="*/ 228505 w 1371032"/>
              <a:gd name="connsiteY189" fmla="*/ 1903156 h 2457545"/>
              <a:gd name="connsiteX190" fmla="*/ 223854 w 1371032"/>
              <a:gd name="connsiteY190" fmla="*/ 1932548 h 2457545"/>
              <a:gd name="connsiteX191" fmla="*/ 216729 w 1371032"/>
              <a:gd name="connsiteY191" fmla="*/ 1946996 h 2457545"/>
              <a:gd name="connsiteX192" fmla="*/ 225932 w 1371032"/>
              <a:gd name="connsiteY192" fmla="*/ 1972727 h 2457545"/>
              <a:gd name="connsiteX193" fmla="*/ 220292 w 1371032"/>
              <a:gd name="connsiteY193" fmla="*/ 1984602 h 2457545"/>
              <a:gd name="connsiteX194" fmla="*/ 247011 w 1371032"/>
              <a:gd name="connsiteY194" fmla="*/ 2028641 h 2457545"/>
              <a:gd name="connsiteX195" fmla="*/ 260470 w 1371032"/>
              <a:gd name="connsiteY195" fmla="*/ 2040021 h 2457545"/>
              <a:gd name="connsiteX196" fmla="*/ 251069 w 1371032"/>
              <a:gd name="connsiteY196" fmla="*/ 2056548 h 2457545"/>
              <a:gd name="connsiteX197" fmla="*/ 271752 w 1371032"/>
              <a:gd name="connsiteY197" fmla="*/ 2088612 h 2457545"/>
              <a:gd name="connsiteX198" fmla="*/ 252158 w 1371032"/>
              <a:gd name="connsiteY198" fmla="*/ 2096925 h 2457545"/>
              <a:gd name="connsiteX199" fmla="*/ 256314 w 1371032"/>
              <a:gd name="connsiteY199" fmla="*/ 2139281 h 2457545"/>
              <a:gd name="connsiteX200" fmla="*/ 247011 w 1371032"/>
              <a:gd name="connsiteY200" fmla="*/ 2155808 h 2457545"/>
              <a:gd name="connsiteX201" fmla="*/ 246022 w 1371032"/>
              <a:gd name="connsiteY201" fmla="*/ 2211623 h 2457545"/>
              <a:gd name="connsiteX202" fmla="*/ 261559 w 1371032"/>
              <a:gd name="connsiteY202" fmla="*/ 2231317 h 2457545"/>
              <a:gd name="connsiteX203" fmla="*/ 247110 w 1371032"/>
              <a:gd name="connsiteY203" fmla="*/ 2261302 h 2457545"/>
              <a:gd name="connsiteX204" fmla="*/ 247110 w 1371032"/>
              <a:gd name="connsiteY204" fmla="*/ 2281986 h 2457545"/>
              <a:gd name="connsiteX205" fmla="*/ 257403 w 1371032"/>
              <a:gd name="connsiteY205" fmla="*/ 2296434 h 2457545"/>
              <a:gd name="connsiteX206" fmla="*/ 293623 w 1371032"/>
              <a:gd name="connsiteY206" fmla="*/ 2279907 h 2457545"/>
              <a:gd name="connsiteX207" fmla="*/ 306983 w 1371032"/>
              <a:gd name="connsiteY207" fmla="*/ 2290200 h 2457545"/>
              <a:gd name="connsiteX208" fmla="*/ 313218 w 1371032"/>
              <a:gd name="connsiteY208" fmla="*/ 2273673 h 2457545"/>
              <a:gd name="connsiteX209" fmla="*/ 344292 w 1371032"/>
              <a:gd name="connsiteY209" fmla="*/ 2306726 h 2457545"/>
              <a:gd name="connsiteX210" fmla="*/ 362897 w 1371032"/>
              <a:gd name="connsiteY210" fmla="*/ 2303560 h 2457545"/>
              <a:gd name="connsiteX211" fmla="*/ 381502 w 1371032"/>
              <a:gd name="connsiteY211" fmla="*/ 2320086 h 2457545"/>
              <a:gd name="connsiteX212" fmla="*/ 420790 w 1371032"/>
              <a:gd name="connsiteY212" fmla="*/ 2316029 h 2457545"/>
              <a:gd name="connsiteX213" fmla="*/ 432171 w 1371032"/>
              <a:gd name="connsiteY213" fmla="*/ 2321175 h 2457545"/>
              <a:gd name="connsiteX214" fmla="*/ 421879 w 1371032"/>
              <a:gd name="connsiteY214" fmla="*/ 2340770 h 2457545"/>
              <a:gd name="connsiteX215" fmla="*/ 436426 w 1371032"/>
              <a:gd name="connsiteY215" fmla="*/ 2340770 h 2457545"/>
              <a:gd name="connsiteX216" fmla="*/ 469480 w 1371032"/>
              <a:gd name="connsiteY216" fmla="*/ 2318008 h 2457545"/>
              <a:gd name="connsiteX217" fmla="*/ 469480 w 1371032"/>
              <a:gd name="connsiteY217" fmla="*/ 2336613 h 2457545"/>
              <a:gd name="connsiteX218" fmla="*/ 452854 w 1371032"/>
              <a:gd name="connsiteY218" fmla="*/ 2359375 h 2457545"/>
              <a:gd name="connsiteX219" fmla="*/ 486996 w 1371032"/>
              <a:gd name="connsiteY219" fmla="*/ 2407965 h 2457545"/>
              <a:gd name="connsiteX220" fmla="*/ 494220 w 1371032"/>
              <a:gd name="connsiteY220" fmla="*/ 2424492 h 2457545"/>
              <a:gd name="connsiteX221" fmla="*/ 484918 w 1371032"/>
              <a:gd name="connsiteY221" fmla="*/ 2452400 h 2457545"/>
              <a:gd name="connsiteX222" fmla="*/ 494220 w 1371032"/>
              <a:gd name="connsiteY222" fmla="*/ 2457546 h 2457545"/>
              <a:gd name="connsiteX223" fmla="*/ 508669 w 1371032"/>
              <a:gd name="connsiteY223" fmla="*/ 2417268 h 2457545"/>
              <a:gd name="connsiteX224" fmla="*/ 525196 w 1371032"/>
              <a:gd name="connsiteY224" fmla="*/ 2409054 h 2457545"/>
              <a:gd name="connsiteX225" fmla="*/ 528363 w 1371032"/>
              <a:gd name="connsiteY225" fmla="*/ 2426670 h 2457545"/>
              <a:gd name="connsiteX226" fmla="*/ 552114 w 1371032"/>
              <a:gd name="connsiteY226" fmla="*/ 2416278 h 2457545"/>
              <a:gd name="connsiteX227" fmla="*/ 571709 w 1371032"/>
              <a:gd name="connsiteY227" fmla="*/ 2415289 h 2457545"/>
              <a:gd name="connsiteX228" fmla="*/ 616143 w 1371032"/>
              <a:gd name="connsiteY228" fmla="*/ 2383225 h 2457545"/>
              <a:gd name="connsiteX229" fmla="*/ 640983 w 1371032"/>
              <a:gd name="connsiteY229" fmla="*/ 2383225 h 2457545"/>
              <a:gd name="connsiteX230" fmla="*/ 694818 w 1371032"/>
              <a:gd name="connsiteY230" fmla="*/ 2348093 h 2457545"/>
              <a:gd name="connsiteX231" fmla="*/ 697886 w 1371032"/>
              <a:gd name="connsiteY231" fmla="*/ 2333644 h 2457545"/>
              <a:gd name="connsiteX232" fmla="*/ 733018 w 1371032"/>
              <a:gd name="connsiteY232" fmla="*/ 2343936 h 2457545"/>
              <a:gd name="connsiteX233" fmla="*/ 756670 w 1371032"/>
              <a:gd name="connsiteY233" fmla="*/ 2339780 h 2457545"/>
              <a:gd name="connsiteX234" fmla="*/ 778442 w 1371032"/>
              <a:gd name="connsiteY234" fmla="*/ 2306726 h 2457545"/>
              <a:gd name="connsiteX235" fmla="*/ 783687 w 1371032"/>
              <a:gd name="connsiteY235" fmla="*/ 2318107 h 2457545"/>
              <a:gd name="connsiteX236" fmla="*/ 772307 w 1371032"/>
              <a:gd name="connsiteY236" fmla="*/ 2340869 h 2457545"/>
              <a:gd name="connsiteX237" fmla="*/ 786854 w 1371032"/>
              <a:gd name="connsiteY237" fmla="*/ 2347103 h 2457545"/>
              <a:gd name="connsiteX238" fmla="*/ 801303 w 1371032"/>
              <a:gd name="connsiteY238" fmla="*/ 2314050 h 2457545"/>
              <a:gd name="connsiteX239" fmla="*/ 813772 w 1371032"/>
              <a:gd name="connsiteY239" fmla="*/ 2317118 h 2457545"/>
              <a:gd name="connsiteX240" fmla="*/ 802391 w 1371032"/>
              <a:gd name="connsiteY240" fmla="*/ 2289210 h 2457545"/>
              <a:gd name="connsiteX241" fmla="*/ 813772 w 1371032"/>
              <a:gd name="connsiteY241" fmla="*/ 2277829 h 2457545"/>
              <a:gd name="connsiteX242" fmla="*/ 827132 w 1371032"/>
              <a:gd name="connsiteY242" fmla="*/ 2304747 h 2457545"/>
              <a:gd name="connsiteX243" fmla="*/ 842669 w 1371032"/>
              <a:gd name="connsiteY243" fmla="*/ 2307815 h 2457545"/>
              <a:gd name="connsiteX244" fmla="*/ 848904 w 1371032"/>
              <a:gd name="connsiteY244" fmla="*/ 2288220 h 2457545"/>
              <a:gd name="connsiteX245" fmla="*/ 862263 w 1371032"/>
              <a:gd name="connsiteY245" fmla="*/ 2318206 h 2457545"/>
              <a:gd name="connsiteX246" fmla="*/ 879879 w 1371032"/>
              <a:gd name="connsiteY246" fmla="*/ 2311971 h 2457545"/>
              <a:gd name="connsiteX247" fmla="*/ 881958 w 1371032"/>
              <a:gd name="connsiteY247" fmla="*/ 2293367 h 2457545"/>
              <a:gd name="connsiteX248" fmla="*/ 897494 w 1371032"/>
              <a:gd name="connsiteY248" fmla="*/ 2297523 h 2457545"/>
              <a:gd name="connsiteX249" fmla="*/ 903729 w 1371032"/>
              <a:gd name="connsiteY249" fmla="*/ 2311971 h 2457545"/>
              <a:gd name="connsiteX250" fmla="*/ 921246 w 1371032"/>
              <a:gd name="connsiteY250" fmla="*/ 2295445 h 2457545"/>
              <a:gd name="connsiteX251" fmla="*/ 956476 w 1371032"/>
              <a:gd name="connsiteY251" fmla="*/ 2288220 h 2457545"/>
              <a:gd name="connsiteX252" fmla="*/ 976071 w 1371032"/>
              <a:gd name="connsiteY252" fmla="*/ 2305737 h 2457545"/>
              <a:gd name="connsiteX253" fmla="*/ 1018526 w 1371032"/>
              <a:gd name="connsiteY253" fmla="*/ 2299502 h 2457545"/>
              <a:gd name="connsiteX254" fmla="*/ 1021693 w 1371032"/>
              <a:gd name="connsiteY254" fmla="*/ 2285053 h 2457545"/>
              <a:gd name="connsiteX255" fmla="*/ 1010312 w 1371032"/>
              <a:gd name="connsiteY255" fmla="*/ 2273673 h 2457545"/>
              <a:gd name="connsiteX256" fmla="*/ 1022683 w 1371032"/>
              <a:gd name="connsiteY256" fmla="*/ 2266449 h 2457545"/>
              <a:gd name="connsiteX257" fmla="*/ 1041288 w 1371032"/>
              <a:gd name="connsiteY257" fmla="*/ 2272683 h 2457545"/>
              <a:gd name="connsiteX258" fmla="*/ 1045444 w 1371032"/>
              <a:gd name="connsiteY258" fmla="*/ 2289210 h 2457545"/>
              <a:gd name="connsiteX259" fmla="*/ 1072263 w 1371032"/>
              <a:gd name="connsiteY259" fmla="*/ 2296434 h 2457545"/>
              <a:gd name="connsiteX260" fmla="*/ 1082951 w 1371032"/>
              <a:gd name="connsiteY260" fmla="*/ 2273574 h 2457545"/>
              <a:gd name="connsiteX261" fmla="*/ 1082951 w 1371032"/>
              <a:gd name="connsiteY261" fmla="*/ 2273574 h 2457545"/>
              <a:gd name="connsiteX262" fmla="*/ 572006 w 1371032"/>
              <a:gd name="connsiteY262" fmla="*/ 1278304 h 2457545"/>
              <a:gd name="connsiteX263" fmla="*/ 561713 w 1371032"/>
              <a:gd name="connsiteY263" fmla="*/ 1291169 h 2457545"/>
              <a:gd name="connsiteX264" fmla="*/ 537962 w 1371032"/>
              <a:gd name="connsiteY264" fmla="*/ 1289190 h 2457545"/>
              <a:gd name="connsiteX265" fmla="*/ 519159 w 1371032"/>
              <a:gd name="connsiteY265" fmla="*/ 1262470 h 2457545"/>
              <a:gd name="connsiteX266" fmla="*/ 544791 w 1371032"/>
              <a:gd name="connsiteY266" fmla="*/ 1244261 h 2457545"/>
              <a:gd name="connsiteX267" fmla="*/ 586256 w 1371032"/>
              <a:gd name="connsiteY267" fmla="*/ 1250693 h 2457545"/>
              <a:gd name="connsiteX268" fmla="*/ 583782 w 1371032"/>
              <a:gd name="connsiteY268" fmla="*/ 1262569 h 2457545"/>
              <a:gd name="connsiteX269" fmla="*/ 559635 w 1371032"/>
              <a:gd name="connsiteY269" fmla="*/ 1263558 h 2457545"/>
              <a:gd name="connsiteX270" fmla="*/ 572006 w 1371032"/>
              <a:gd name="connsiteY270" fmla="*/ 1278403 h 2457545"/>
              <a:gd name="connsiteX271" fmla="*/ 572006 w 1371032"/>
              <a:gd name="connsiteY271" fmla="*/ 1278403 h 2457545"/>
              <a:gd name="connsiteX272" fmla="*/ 187634 w 1371032"/>
              <a:gd name="connsiteY272" fmla="*/ 1667228 h 2457545"/>
              <a:gd name="connsiteX273" fmla="*/ 190603 w 1371032"/>
              <a:gd name="connsiteY273" fmla="*/ 1649415 h 2457545"/>
              <a:gd name="connsiteX274" fmla="*/ 206832 w 1371032"/>
              <a:gd name="connsiteY274" fmla="*/ 1663270 h 2457545"/>
              <a:gd name="connsiteX275" fmla="*/ 196045 w 1371032"/>
              <a:gd name="connsiteY275" fmla="*/ 1674650 h 2457545"/>
              <a:gd name="connsiteX276" fmla="*/ 187634 w 1371032"/>
              <a:gd name="connsiteY276" fmla="*/ 1667228 h 2457545"/>
              <a:gd name="connsiteX277" fmla="*/ 187634 w 1371032"/>
              <a:gd name="connsiteY277" fmla="*/ 1667228 h 2457545"/>
              <a:gd name="connsiteX278" fmla="*/ 175758 w 1371032"/>
              <a:gd name="connsiteY278" fmla="*/ 1683557 h 2457545"/>
              <a:gd name="connsiteX279" fmla="*/ 191988 w 1371032"/>
              <a:gd name="connsiteY279" fmla="*/ 1696917 h 2457545"/>
              <a:gd name="connsiteX280" fmla="*/ 209306 w 1371032"/>
              <a:gd name="connsiteY280" fmla="*/ 1688604 h 2457545"/>
              <a:gd name="connsiteX281" fmla="*/ 206832 w 1371032"/>
              <a:gd name="connsiteY281" fmla="*/ 1711267 h 2457545"/>
              <a:gd name="connsiteX282" fmla="*/ 182685 w 1371032"/>
              <a:gd name="connsiteY282" fmla="*/ 1725121 h 2457545"/>
              <a:gd name="connsiteX283" fmla="*/ 167445 w 1371032"/>
              <a:gd name="connsiteY283" fmla="*/ 1706318 h 2457545"/>
              <a:gd name="connsiteX284" fmla="*/ 175857 w 1371032"/>
              <a:gd name="connsiteY284" fmla="*/ 1683557 h 2457545"/>
              <a:gd name="connsiteX285" fmla="*/ 175857 w 1371032"/>
              <a:gd name="connsiteY285" fmla="*/ 1683557 h 2457545"/>
              <a:gd name="connsiteX286" fmla="*/ 458990 w 1371032"/>
              <a:gd name="connsiteY286" fmla="*/ 2402226 h 2457545"/>
              <a:gd name="connsiteX287" fmla="*/ 464433 w 1371032"/>
              <a:gd name="connsiteY287" fmla="*/ 2422909 h 2457545"/>
              <a:gd name="connsiteX288" fmla="*/ 446619 w 1371032"/>
              <a:gd name="connsiteY288" fmla="*/ 2434784 h 2457545"/>
              <a:gd name="connsiteX289" fmla="*/ 436822 w 1371032"/>
              <a:gd name="connsiteY289" fmla="*/ 2422909 h 2457545"/>
              <a:gd name="connsiteX290" fmla="*/ 449687 w 1371032"/>
              <a:gd name="connsiteY290" fmla="*/ 2415487 h 2457545"/>
              <a:gd name="connsiteX291" fmla="*/ 459089 w 1371032"/>
              <a:gd name="connsiteY291" fmla="*/ 2402127 h 2457545"/>
              <a:gd name="connsiteX292" fmla="*/ 459089 w 1371032"/>
              <a:gd name="connsiteY292" fmla="*/ 2402127 h 2457545"/>
              <a:gd name="connsiteX293" fmla="*/ 422472 w 1371032"/>
              <a:gd name="connsiteY293" fmla="*/ 2371547 h 2457545"/>
              <a:gd name="connsiteX294" fmla="*/ 430390 w 1371032"/>
              <a:gd name="connsiteY294" fmla="*/ 2390845 h 2457545"/>
              <a:gd name="connsiteX295" fmla="*/ 419504 w 1371032"/>
              <a:gd name="connsiteY295" fmla="*/ 2393319 h 2457545"/>
              <a:gd name="connsiteX296" fmla="*/ 422472 w 1371032"/>
              <a:gd name="connsiteY296" fmla="*/ 2371547 h 2457545"/>
              <a:gd name="connsiteX297" fmla="*/ 422472 w 1371032"/>
              <a:gd name="connsiteY297" fmla="*/ 2371547 h 2457545"/>
              <a:gd name="connsiteX298" fmla="*/ 366657 w 1371032"/>
              <a:gd name="connsiteY298" fmla="*/ 2344827 h 2457545"/>
              <a:gd name="connsiteX299" fmla="*/ 408618 w 1371032"/>
              <a:gd name="connsiteY299" fmla="*/ 2336415 h 2457545"/>
              <a:gd name="connsiteX300" fmla="*/ 405649 w 1371032"/>
              <a:gd name="connsiteY300" fmla="*/ 2352249 h 2457545"/>
              <a:gd name="connsiteX301" fmla="*/ 381007 w 1371032"/>
              <a:gd name="connsiteY301" fmla="*/ 2372042 h 2457545"/>
              <a:gd name="connsiteX302" fmla="*/ 361709 w 1371032"/>
              <a:gd name="connsiteY302" fmla="*/ 2361156 h 2457545"/>
              <a:gd name="connsiteX303" fmla="*/ 366657 w 1371032"/>
              <a:gd name="connsiteY303" fmla="*/ 2344827 h 2457545"/>
              <a:gd name="connsiteX304" fmla="*/ 366657 w 1371032"/>
              <a:gd name="connsiteY304" fmla="*/ 2344827 h 2457545"/>
              <a:gd name="connsiteX305" fmla="*/ 310348 w 1371032"/>
              <a:gd name="connsiteY305" fmla="*/ 2299403 h 2457545"/>
              <a:gd name="connsiteX306" fmla="*/ 338552 w 1371032"/>
              <a:gd name="connsiteY306" fmla="*/ 2323550 h 2457545"/>
              <a:gd name="connsiteX307" fmla="*/ 321728 w 1371032"/>
              <a:gd name="connsiteY307" fmla="*/ 2334436 h 2457545"/>
              <a:gd name="connsiteX308" fmla="*/ 310348 w 1371032"/>
              <a:gd name="connsiteY308" fmla="*/ 2321571 h 2457545"/>
              <a:gd name="connsiteX309" fmla="*/ 310348 w 1371032"/>
              <a:gd name="connsiteY309" fmla="*/ 2299304 h 2457545"/>
              <a:gd name="connsiteX310" fmla="*/ 310348 w 1371032"/>
              <a:gd name="connsiteY310" fmla="*/ 2299304 h 2457545"/>
              <a:gd name="connsiteX311" fmla="*/ 248694 w 1371032"/>
              <a:gd name="connsiteY311" fmla="*/ 2310784 h 2457545"/>
              <a:gd name="connsiteX312" fmla="*/ 274325 w 1371032"/>
              <a:gd name="connsiteY312" fmla="*/ 2314248 h 2457545"/>
              <a:gd name="connsiteX313" fmla="*/ 258986 w 1371032"/>
              <a:gd name="connsiteY313" fmla="*/ 2320680 h 2457545"/>
              <a:gd name="connsiteX314" fmla="*/ 248694 w 1371032"/>
              <a:gd name="connsiteY314" fmla="*/ 2310784 h 2457545"/>
              <a:gd name="connsiteX315" fmla="*/ 248694 w 1371032"/>
              <a:gd name="connsiteY315" fmla="*/ 2310784 h 2457545"/>
              <a:gd name="connsiteX316" fmla="*/ 67097 w 1371032"/>
              <a:gd name="connsiteY316" fmla="*/ 2350270 h 2457545"/>
              <a:gd name="connsiteX317" fmla="*/ 98666 w 1371032"/>
              <a:gd name="connsiteY317" fmla="*/ 2361156 h 2457545"/>
              <a:gd name="connsiteX318" fmla="*/ 106583 w 1371032"/>
              <a:gd name="connsiteY318" fmla="*/ 2348786 h 2457545"/>
              <a:gd name="connsiteX319" fmla="*/ 85900 w 1371032"/>
              <a:gd name="connsiteY319" fmla="*/ 2335426 h 2457545"/>
              <a:gd name="connsiteX320" fmla="*/ 86296 w 1371032"/>
              <a:gd name="connsiteY320" fmla="*/ 2314644 h 2457545"/>
              <a:gd name="connsiteX321" fmla="*/ 100645 w 1371032"/>
              <a:gd name="connsiteY321" fmla="*/ 2313159 h 2457545"/>
              <a:gd name="connsiteX322" fmla="*/ 141121 w 1371032"/>
              <a:gd name="connsiteY322" fmla="*/ 2340869 h 2457545"/>
              <a:gd name="connsiteX323" fmla="*/ 145080 w 1371032"/>
              <a:gd name="connsiteY323" fmla="*/ 2361651 h 2457545"/>
              <a:gd name="connsiteX324" fmla="*/ 125782 w 1371032"/>
              <a:gd name="connsiteY324" fmla="*/ 2358682 h 2457545"/>
              <a:gd name="connsiteX325" fmla="*/ 116380 w 1371032"/>
              <a:gd name="connsiteY325" fmla="*/ 2369073 h 2457545"/>
              <a:gd name="connsiteX326" fmla="*/ 130631 w 1371032"/>
              <a:gd name="connsiteY326" fmla="*/ 2392329 h 2457545"/>
              <a:gd name="connsiteX327" fmla="*/ 150918 w 1371032"/>
              <a:gd name="connsiteY327" fmla="*/ 2390350 h 2457545"/>
              <a:gd name="connsiteX328" fmla="*/ 156856 w 1371032"/>
              <a:gd name="connsiteY328" fmla="*/ 2414002 h 2457545"/>
              <a:gd name="connsiteX329" fmla="*/ 138053 w 1371032"/>
              <a:gd name="connsiteY329" fmla="*/ 2424393 h 2457545"/>
              <a:gd name="connsiteX330" fmla="*/ 115885 w 1371032"/>
              <a:gd name="connsiteY330" fmla="*/ 2403116 h 2457545"/>
              <a:gd name="connsiteX331" fmla="*/ 88770 w 1371032"/>
              <a:gd name="connsiteY331" fmla="*/ 2394210 h 2457545"/>
              <a:gd name="connsiteX332" fmla="*/ 73529 w 1371032"/>
              <a:gd name="connsiteY332" fmla="*/ 2375902 h 2457545"/>
              <a:gd name="connsiteX333" fmla="*/ 56706 w 1371032"/>
              <a:gd name="connsiteY333" fmla="*/ 2364026 h 2457545"/>
              <a:gd name="connsiteX334" fmla="*/ 67097 w 1371032"/>
              <a:gd name="connsiteY334" fmla="*/ 2350171 h 24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1371032" h="2457545">
                <a:moveTo>
                  <a:pt x="1082654" y="2273376"/>
                </a:moveTo>
                <a:lnTo>
                  <a:pt x="1077508" y="2234088"/>
                </a:lnTo>
                <a:lnTo>
                  <a:pt x="1140547" y="2174017"/>
                </a:lnTo>
                <a:lnTo>
                  <a:pt x="1173106" y="2158282"/>
                </a:lnTo>
                <a:lnTo>
                  <a:pt x="1209525" y="2093263"/>
                </a:lnTo>
                <a:lnTo>
                  <a:pt x="1247922" y="2036162"/>
                </a:lnTo>
                <a:lnTo>
                  <a:pt x="1276523" y="1968174"/>
                </a:lnTo>
                <a:lnTo>
                  <a:pt x="1331645" y="1874555"/>
                </a:lnTo>
                <a:lnTo>
                  <a:pt x="1371032" y="1777077"/>
                </a:lnTo>
                <a:lnTo>
                  <a:pt x="1362125" y="1735710"/>
                </a:lnTo>
                <a:lnTo>
                  <a:pt x="1303045" y="1667822"/>
                </a:lnTo>
                <a:lnTo>
                  <a:pt x="1267715" y="1656045"/>
                </a:lnTo>
                <a:lnTo>
                  <a:pt x="1204576" y="1567374"/>
                </a:lnTo>
                <a:lnTo>
                  <a:pt x="1215462" y="1526998"/>
                </a:lnTo>
                <a:lnTo>
                  <a:pt x="1241094" y="1491569"/>
                </a:lnTo>
                <a:lnTo>
                  <a:pt x="1238125" y="1451192"/>
                </a:lnTo>
                <a:lnTo>
                  <a:pt x="1196759" y="1422592"/>
                </a:lnTo>
                <a:lnTo>
                  <a:pt x="1182013" y="1391023"/>
                </a:lnTo>
                <a:lnTo>
                  <a:pt x="1180034" y="1340749"/>
                </a:lnTo>
                <a:lnTo>
                  <a:pt x="1190920" y="1327983"/>
                </a:lnTo>
                <a:lnTo>
                  <a:pt x="1179143" y="1302352"/>
                </a:lnTo>
                <a:lnTo>
                  <a:pt x="1145594" y="1296414"/>
                </a:lnTo>
                <a:lnTo>
                  <a:pt x="1127880" y="1273752"/>
                </a:lnTo>
                <a:lnTo>
                  <a:pt x="1127880" y="1228427"/>
                </a:lnTo>
                <a:lnTo>
                  <a:pt x="1146683" y="1203785"/>
                </a:lnTo>
                <a:lnTo>
                  <a:pt x="1120062" y="1196956"/>
                </a:lnTo>
                <a:lnTo>
                  <a:pt x="1119072" y="1173304"/>
                </a:lnTo>
                <a:lnTo>
                  <a:pt x="1125011" y="1084633"/>
                </a:lnTo>
                <a:lnTo>
                  <a:pt x="1149652" y="1078696"/>
                </a:lnTo>
                <a:lnTo>
                  <a:pt x="1088592" y="936882"/>
                </a:lnTo>
                <a:lnTo>
                  <a:pt x="1032480" y="833466"/>
                </a:lnTo>
                <a:lnTo>
                  <a:pt x="1020604" y="795068"/>
                </a:lnTo>
                <a:lnTo>
                  <a:pt x="988046" y="759639"/>
                </a:lnTo>
                <a:lnTo>
                  <a:pt x="1010807" y="694621"/>
                </a:lnTo>
                <a:lnTo>
                  <a:pt x="1038319" y="650285"/>
                </a:lnTo>
                <a:lnTo>
                  <a:pt x="1051184" y="609908"/>
                </a:lnTo>
                <a:lnTo>
                  <a:pt x="1034360" y="594173"/>
                </a:lnTo>
                <a:lnTo>
                  <a:pt x="972212" y="554687"/>
                </a:lnTo>
                <a:lnTo>
                  <a:pt x="961425" y="529155"/>
                </a:lnTo>
                <a:lnTo>
                  <a:pt x="940742" y="497684"/>
                </a:lnTo>
                <a:lnTo>
                  <a:pt x="903333" y="477001"/>
                </a:lnTo>
                <a:lnTo>
                  <a:pt x="884629" y="474032"/>
                </a:lnTo>
                <a:lnTo>
                  <a:pt x="860977" y="411983"/>
                </a:lnTo>
                <a:lnTo>
                  <a:pt x="842174" y="389320"/>
                </a:lnTo>
                <a:lnTo>
                  <a:pt x="852071" y="343005"/>
                </a:lnTo>
                <a:lnTo>
                  <a:pt x="858008" y="306488"/>
                </a:lnTo>
                <a:lnTo>
                  <a:pt x="836039" y="299066"/>
                </a:lnTo>
                <a:lnTo>
                  <a:pt x="858305" y="283727"/>
                </a:lnTo>
                <a:lnTo>
                  <a:pt x="894328" y="269377"/>
                </a:lnTo>
                <a:lnTo>
                  <a:pt x="889380" y="212572"/>
                </a:lnTo>
                <a:lnTo>
                  <a:pt x="913527" y="174571"/>
                </a:lnTo>
                <a:lnTo>
                  <a:pt x="917980" y="146366"/>
                </a:lnTo>
                <a:lnTo>
                  <a:pt x="890765" y="117667"/>
                </a:lnTo>
                <a:lnTo>
                  <a:pt x="882848" y="95400"/>
                </a:lnTo>
                <a:lnTo>
                  <a:pt x="837424" y="90452"/>
                </a:lnTo>
                <a:lnTo>
                  <a:pt x="807834" y="79566"/>
                </a:lnTo>
                <a:lnTo>
                  <a:pt x="788537" y="59774"/>
                </a:lnTo>
                <a:lnTo>
                  <a:pt x="755384" y="17714"/>
                </a:lnTo>
                <a:lnTo>
                  <a:pt x="729753" y="0"/>
                </a:lnTo>
                <a:lnTo>
                  <a:pt x="671661" y="990"/>
                </a:lnTo>
                <a:lnTo>
                  <a:pt x="648999" y="25631"/>
                </a:lnTo>
                <a:lnTo>
                  <a:pt x="650978" y="37408"/>
                </a:lnTo>
                <a:lnTo>
                  <a:pt x="630294" y="42356"/>
                </a:lnTo>
                <a:lnTo>
                  <a:pt x="594767" y="35429"/>
                </a:lnTo>
                <a:lnTo>
                  <a:pt x="566167" y="48294"/>
                </a:lnTo>
                <a:lnTo>
                  <a:pt x="568146" y="64029"/>
                </a:lnTo>
                <a:lnTo>
                  <a:pt x="546473" y="93619"/>
                </a:lnTo>
                <a:lnTo>
                  <a:pt x="530738" y="103515"/>
                </a:lnTo>
                <a:lnTo>
                  <a:pt x="543504" y="124198"/>
                </a:lnTo>
                <a:lnTo>
                  <a:pt x="534697" y="145871"/>
                </a:lnTo>
                <a:lnTo>
                  <a:pt x="527769" y="215838"/>
                </a:lnTo>
                <a:lnTo>
                  <a:pt x="540634" y="257205"/>
                </a:lnTo>
                <a:lnTo>
                  <a:pt x="550432" y="280857"/>
                </a:lnTo>
                <a:lnTo>
                  <a:pt x="540634" y="298571"/>
                </a:lnTo>
                <a:lnTo>
                  <a:pt x="516982" y="314306"/>
                </a:lnTo>
                <a:lnTo>
                  <a:pt x="493330" y="312327"/>
                </a:lnTo>
                <a:lnTo>
                  <a:pt x="471657" y="333010"/>
                </a:lnTo>
                <a:lnTo>
                  <a:pt x="453943" y="342906"/>
                </a:lnTo>
                <a:lnTo>
                  <a:pt x="438109" y="372397"/>
                </a:lnTo>
                <a:lnTo>
                  <a:pt x="407628" y="367449"/>
                </a:lnTo>
                <a:lnTo>
                  <a:pt x="362303" y="335979"/>
                </a:lnTo>
                <a:lnTo>
                  <a:pt x="333703" y="334989"/>
                </a:lnTo>
                <a:lnTo>
                  <a:pt x="314999" y="354683"/>
                </a:lnTo>
                <a:lnTo>
                  <a:pt x="281550" y="387242"/>
                </a:lnTo>
                <a:lnTo>
                  <a:pt x="217521" y="385263"/>
                </a:lnTo>
                <a:lnTo>
                  <a:pt x="179123" y="369528"/>
                </a:lnTo>
                <a:lnTo>
                  <a:pt x="157450" y="339938"/>
                </a:lnTo>
                <a:lnTo>
                  <a:pt x="146564" y="311337"/>
                </a:lnTo>
                <a:lnTo>
                  <a:pt x="88572" y="264033"/>
                </a:lnTo>
                <a:lnTo>
                  <a:pt x="67888" y="233453"/>
                </a:lnTo>
                <a:lnTo>
                  <a:pt x="42257" y="229495"/>
                </a:lnTo>
                <a:lnTo>
                  <a:pt x="23553" y="245230"/>
                </a:lnTo>
                <a:lnTo>
                  <a:pt x="18605" y="268882"/>
                </a:lnTo>
                <a:lnTo>
                  <a:pt x="26423" y="289565"/>
                </a:lnTo>
                <a:lnTo>
                  <a:pt x="17219" y="295602"/>
                </a:lnTo>
                <a:lnTo>
                  <a:pt x="5641" y="289961"/>
                </a:lnTo>
                <a:lnTo>
                  <a:pt x="0" y="298175"/>
                </a:lnTo>
                <a:lnTo>
                  <a:pt x="22464" y="324994"/>
                </a:lnTo>
                <a:lnTo>
                  <a:pt x="57893" y="342709"/>
                </a:lnTo>
                <a:lnTo>
                  <a:pt x="106286" y="398821"/>
                </a:lnTo>
                <a:lnTo>
                  <a:pt x="141715" y="425442"/>
                </a:lnTo>
                <a:lnTo>
                  <a:pt x="194858" y="429400"/>
                </a:lnTo>
                <a:lnTo>
                  <a:pt x="215541" y="442265"/>
                </a:lnTo>
                <a:lnTo>
                  <a:pt x="234245" y="447114"/>
                </a:lnTo>
                <a:lnTo>
                  <a:pt x="260866" y="477694"/>
                </a:lnTo>
                <a:lnTo>
                  <a:pt x="270664" y="503325"/>
                </a:lnTo>
                <a:lnTo>
                  <a:pt x="282440" y="505305"/>
                </a:lnTo>
                <a:lnTo>
                  <a:pt x="292336" y="502336"/>
                </a:lnTo>
                <a:lnTo>
                  <a:pt x="315988" y="534895"/>
                </a:lnTo>
                <a:lnTo>
                  <a:pt x="334791" y="536874"/>
                </a:lnTo>
                <a:lnTo>
                  <a:pt x="347558" y="556567"/>
                </a:lnTo>
                <a:lnTo>
                  <a:pt x="337464" y="581209"/>
                </a:lnTo>
                <a:lnTo>
                  <a:pt x="344886" y="620794"/>
                </a:lnTo>
                <a:lnTo>
                  <a:pt x="332614" y="651968"/>
                </a:lnTo>
                <a:lnTo>
                  <a:pt x="335484" y="679182"/>
                </a:lnTo>
                <a:lnTo>
                  <a:pt x="371507" y="681656"/>
                </a:lnTo>
                <a:lnTo>
                  <a:pt x="379918" y="713325"/>
                </a:lnTo>
                <a:lnTo>
                  <a:pt x="367053" y="733612"/>
                </a:lnTo>
                <a:lnTo>
                  <a:pt x="371507" y="771218"/>
                </a:lnTo>
                <a:lnTo>
                  <a:pt x="386846" y="793485"/>
                </a:lnTo>
                <a:lnTo>
                  <a:pt x="395753" y="842471"/>
                </a:lnTo>
                <a:lnTo>
                  <a:pt x="388924" y="865134"/>
                </a:lnTo>
                <a:lnTo>
                  <a:pt x="394862" y="885817"/>
                </a:lnTo>
                <a:lnTo>
                  <a:pt x="394862" y="939059"/>
                </a:lnTo>
                <a:lnTo>
                  <a:pt x="385955" y="958753"/>
                </a:lnTo>
                <a:lnTo>
                  <a:pt x="399711" y="998140"/>
                </a:lnTo>
                <a:lnTo>
                  <a:pt x="425244" y="1007047"/>
                </a:lnTo>
                <a:lnTo>
                  <a:pt x="448896" y="1057320"/>
                </a:lnTo>
                <a:lnTo>
                  <a:pt x="464235" y="1073847"/>
                </a:lnTo>
                <a:lnTo>
                  <a:pt x="462849" y="1103535"/>
                </a:lnTo>
                <a:lnTo>
                  <a:pt x="472152" y="1113729"/>
                </a:lnTo>
                <a:lnTo>
                  <a:pt x="497981" y="1114718"/>
                </a:lnTo>
                <a:lnTo>
                  <a:pt x="522821" y="1140548"/>
                </a:lnTo>
                <a:lnTo>
                  <a:pt x="574579" y="1140548"/>
                </a:lnTo>
                <a:lnTo>
                  <a:pt x="609711" y="1174690"/>
                </a:lnTo>
                <a:lnTo>
                  <a:pt x="590116" y="1183992"/>
                </a:lnTo>
                <a:lnTo>
                  <a:pt x="603575" y="1202597"/>
                </a:lnTo>
                <a:lnTo>
                  <a:pt x="605653" y="1243964"/>
                </a:lnTo>
                <a:lnTo>
                  <a:pt x="596350" y="1252277"/>
                </a:lnTo>
                <a:lnTo>
                  <a:pt x="637717" y="1290575"/>
                </a:lnTo>
                <a:lnTo>
                  <a:pt x="607731" y="1284341"/>
                </a:lnTo>
                <a:lnTo>
                  <a:pt x="596350" y="1288497"/>
                </a:lnTo>
                <a:lnTo>
                  <a:pt x="631483" y="1317493"/>
                </a:lnTo>
                <a:lnTo>
                  <a:pt x="632571" y="1334020"/>
                </a:lnTo>
                <a:lnTo>
                  <a:pt x="591205" y="1311259"/>
                </a:lnTo>
                <a:lnTo>
                  <a:pt x="557062" y="1312248"/>
                </a:lnTo>
                <a:lnTo>
                  <a:pt x="520941" y="1335999"/>
                </a:lnTo>
                <a:lnTo>
                  <a:pt x="522029" y="1357771"/>
                </a:lnTo>
                <a:lnTo>
                  <a:pt x="497190" y="1383600"/>
                </a:lnTo>
                <a:lnTo>
                  <a:pt x="497190" y="1402205"/>
                </a:lnTo>
                <a:lnTo>
                  <a:pt x="485809" y="1410518"/>
                </a:lnTo>
                <a:lnTo>
                  <a:pt x="443453" y="1454953"/>
                </a:lnTo>
                <a:lnTo>
                  <a:pt x="437218" y="1499387"/>
                </a:lnTo>
                <a:lnTo>
                  <a:pt x="426926" y="1502455"/>
                </a:lnTo>
                <a:lnTo>
                  <a:pt x="419603" y="1488996"/>
                </a:lnTo>
                <a:lnTo>
                  <a:pt x="407232" y="1491074"/>
                </a:lnTo>
                <a:lnTo>
                  <a:pt x="416535" y="1517893"/>
                </a:lnTo>
                <a:lnTo>
                  <a:pt x="410300" y="1539566"/>
                </a:lnTo>
                <a:lnTo>
                  <a:pt x="382392" y="1542634"/>
                </a:lnTo>
                <a:lnTo>
                  <a:pt x="365767" y="1565395"/>
                </a:lnTo>
                <a:lnTo>
                  <a:pt x="372991" y="1599537"/>
                </a:lnTo>
                <a:lnTo>
                  <a:pt x="391695" y="1612897"/>
                </a:lnTo>
                <a:lnTo>
                  <a:pt x="358641" y="1602605"/>
                </a:lnTo>
                <a:lnTo>
                  <a:pt x="349240" y="1590136"/>
                </a:lnTo>
                <a:lnTo>
                  <a:pt x="330635" y="1597360"/>
                </a:lnTo>
                <a:lnTo>
                  <a:pt x="320343" y="1626356"/>
                </a:lnTo>
                <a:lnTo>
                  <a:pt x="324499" y="1639815"/>
                </a:lnTo>
                <a:lnTo>
                  <a:pt x="305894" y="1631503"/>
                </a:lnTo>
                <a:lnTo>
                  <a:pt x="298571" y="1641894"/>
                </a:lnTo>
                <a:lnTo>
                  <a:pt x="317077" y="1660301"/>
                </a:lnTo>
                <a:lnTo>
                  <a:pt x="317572" y="1673166"/>
                </a:lnTo>
                <a:lnTo>
                  <a:pt x="301144" y="1690682"/>
                </a:lnTo>
                <a:lnTo>
                  <a:pt x="293425" y="1706219"/>
                </a:lnTo>
                <a:lnTo>
                  <a:pt x="269179" y="1721658"/>
                </a:lnTo>
                <a:lnTo>
                  <a:pt x="256314" y="1712355"/>
                </a:lnTo>
                <a:lnTo>
                  <a:pt x="253246" y="1702558"/>
                </a:lnTo>
                <a:lnTo>
                  <a:pt x="235235" y="1696917"/>
                </a:lnTo>
                <a:lnTo>
                  <a:pt x="216729" y="1703646"/>
                </a:lnTo>
                <a:lnTo>
                  <a:pt x="223458" y="1728387"/>
                </a:lnTo>
                <a:lnTo>
                  <a:pt x="208020" y="1741252"/>
                </a:lnTo>
                <a:lnTo>
                  <a:pt x="218807" y="1767082"/>
                </a:lnTo>
                <a:lnTo>
                  <a:pt x="208515" y="1792317"/>
                </a:lnTo>
                <a:lnTo>
                  <a:pt x="195650" y="1795484"/>
                </a:lnTo>
                <a:lnTo>
                  <a:pt x="182191" y="1818146"/>
                </a:lnTo>
                <a:lnTo>
                  <a:pt x="192483" y="1845460"/>
                </a:lnTo>
                <a:lnTo>
                  <a:pt x="199707" y="1851101"/>
                </a:lnTo>
                <a:lnTo>
                  <a:pt x="191394" y="1877920"/>
                </a:lnTo>
                <a:lnTo>
                  <a:pt x="196540" y="1895931"/>
                </a:lnTo>
                <a:lnTo>
                  <a:pt x="214057" y="1887717"/>
                </a:lnTo>
                <a:lnTo>
                  <a:pt x="228505" y="1903156"/>
                </a:lnTo>
                <a:lnTo>
                  <a:pt x="223854" y="1932548"/>
                </a:lnTo>
                <a:lnTo>
                  <a:pt x="216729" y="1946996"/>
                </a:lnTo>
                <a:lnTo>
                  <a:pt x="225932" y="1972727"/>
                </a:lnTo>
                <a:lnTo>
                  <a:pt x="220292" y="1984602"/>
                </a:lnTo>
                <a:lnTo>
                  <a:pt x="247011" y="2028641"/>
                </a:lnTo>
                <a:lnTo>
                  <a:pt x="260470" y="2040021"/>
                </a:lnTo>
                <a:lnTo>
                  <a:pt x="251069" y="2056548"/>
                </a:lnTo>
                <a:lnTo>
                  <a:pt x="271752" y="2088612"/>
                </a:lnTo>
                <a:lnTo>
                  <a:pt x="252158" y="2096925"/>
                </a:lnTo>
                <a:lnTo>
                  <a:pt x="256314" y="2139281"/>
                </a:lnTo>
                <a:lnTo>
                  <a:pt x="247011" y="2155808"/>
                </a:lnTo>
                <a:lnTo>
                  <a:pt x="246022" y="2211623"/>
                </a:lnTo>
                <a:lnTo>
                  <a:pt x="261559" y="2231317"/>
                </a:lnTo>
                <a:lnTo>
                  <a:pt x="247110" y="2261302"/>
                </a:lnTo>
                <a:lnTo>
                  <a:pt x="247110" y="2281986"/>
                </a:lnTo>
                <a:lnTo>
                  <a:pt x="257403" y="2296434"/>
                </a:lnTo>
                <a:lnTo>
                  <a:pt x="293623" y="2279907"/>
                </a:lnTo>
                <a:lnTo>
                  <a:pt x="306983" y="2290200"/>
                </a:lnTo>
                <a:lnTo>
                  <a:pt x="313218" y="2273673"/>
                </a:lnTo>
                <a:lnTo>
                  <a:pt x="344292" y="2306726"/>
                </a:lnTo>
                <a:lnTo>
                  <a:pt x="362897" y="2303560"/>
                </a:lnTo>
                <a:lnTo>
                  <a:pt x="381502" y="2320086"/>
                </a:lnTo>
                <a:lnTo>
                  <a:pt x="420790" y="2316029"/>
                </a:lnTo>
                <a:lnTo>
                  <a:pt x="432171" y="2321175"/>
                </a:lnTo>
                <a:lnTo>
                  <a:pt x="421879" y="2340770"/>
                </a:lnTo>
                <a:lnTo>
                  <a:pt x="436426" y="2340770"/>
                </a:lnTo>
                <a:lnTo>
                  <a:pt x="469480" y="2318008"/>
                </a:lnTo>
                <a:lnTo>
                  <a:pt x="469480" y="2336613"/>
                </a:lnTo>
                <a:lnTo>
                  <a:pt x="452854" y="2359375"/>
                </a:lnTo>
                <a:lnTo>
                  <a:pt x="486996" y="2407965"/>
                </a:lnTo>
                <a:lnTo>
                  <a:pt x="494220" y="2424492"/>
                </a:lnTo>
                <a:lnTo>
                  <a:pt x="484918" y="2452400"/>
                </a:lnTo>
                <a:lnTo>
                  <a:pt x="494220" y="2457546"/>
                </a:lnTo>
                <a:lnTo>
                  <a:pt x="508669" y="2417268"/>
                </a:lnTo>
                <a:lnTo>
                  <a:pt x="525196" y="2409054"/>
                </a:lnTo>
                <a:lnTo>
                  <a:pt x="528363" y="2426670"/>
                </a:lnTo>
                <a:lnTo>
                  <a:pt x="552114" y="2416278"/>
                </a:lnTo>
                <a:lnTo>
                  <a:pt x="571709" y="2415289"/>
                </a:lnTo>
                <a:lnTo>
                  <a:pt x="616143" y="2383225"/>
                </a:lnTo>
                <a:lnTo>
                  <a:pt x="640983" y="2383225"/>
                </a:lnTo>
                <a:lnTo>
                  <a:pt x="694818" y="2348093"/>
                </a:lnTo>
                <a:lnTo>
                  <a:pt x="697886" y="2333644"/>
                </a:lnTo>
                <a:lnTo>
                  <a:pt x="733018" y="2343936"/>
                </a:lnTo>
                <a:lnTo>
                  <a:pt x="756670" y="2339780"/>
                </a:lnTo>
                <a:lnTo>
                  <a:pt x="778442" y="2306726"/>
                </a:lnTo>
                <a:lnTo>
                  <a:pt x="783687" y="2318107"/>
                </a:lnTo>
                <a:lnTo>
                  <a:pt x="772307" y="2340869"/>
                </a:lnTo>
                <a:lnTo>
                  <a:pt x="786854" y="2347103"/>
                </a:lnTo>
                <a:lnTo>
                  <a:pt x="801303" y="2314050"/>
                </a:lnTo>
                <a:lnTo>
                  <a:pt x="813772" y="2317118"/>
                </a:lnTo>
                <a:lnTo>
                  <a:pt x="802391" y="2289210"/>
                </a:lnTo>
                <a:lnTo>
                  <a:pt x="813772" y="2277829"/>
                </a:lnTo>
                <a:lnTo>
                  <a:pt x="827132" y="2304747"/>
                </a:lnTo>
                <a:lnTo>
                  <a:pt x="842669" y="2307815"/>
                </a:lnTo>
                <a:lnTo>
                  <a:pt x="848904" y="2288220"/>
                </a:lnTo>
                <a:lnTo>
                  <a:pt x="862263" y="2318206"/>
                </a:lnTo>
                <a:lnTo>
                  <a:pt x="879879" y="2311971"/>
                </a:lnTo>
                <a:lnTo>
                  <a:pt x="881958" y="2293367"/>
                </a:lnTo>
                <a:lnTo>
                  <a:pt x="897494" y="2297523"/>
                </a:lnTo>
                <a:lnTo>
                  <a:pt x="903729" y="2311971"/>
                </a:lnTo>
                <a:lnTo>
                  <a:pt x="921246" y="2295445"/>
                </a:lnTo>
                <a:lnTo>
                  <a:pt x="956476" y="2288220"/>
                </a:lnTo>
                <a:lnTo>
                  <a:pt x="976071" y="2305737"/>
                </a:lnTo>
                <a:lnTo>
                  <a:pt x="1018526" y="2299502"/>
                </a:lnTo>
                <a:lnTo>
                  <a:pt x="1021693" y="2285053"/>
                </a:lnTo>
                <a:lnTo>
                  <a:pt x="1010312" y="2273673"/>
                </a:lnTo>
                <a:lnTo>
                  <a:pt x="1022683" y="2266449"/>
                </a:lnTo>
                <a:lnTo>
                  <a:pt x="1041288" y="2272683"/>
                </a:lnTo>
                <a:lnTo>
                  <a:pt x="1045444" y="2289210"/>
                </a:lnTo>
                <a:lnTo>
                  <a:pt x="1072263" y="2296434"/>
                </a:lnTo>
                <a:cubicBezTo>
                  <a:pt x="1072263" y="2296434"/>
                  <a:pt x="1077607" y="2282777"/>
                  <a:pt x="1082951" y="2273574"/>
                </a:cubicBezTo>
                <a:lnTo>
                  <a:pt x="1082951" y="2273574"/>
                </a:lnTo>
                <a:close/>
                <a:moveTo>
                  <a:pt x="572006" y="1278304"/>
                </a:moveTo>
                <a:lnTo>
                  <a:pt x="561713" y="1291169"/>
                </a:lnTo>
                <a:lnTo>
                  <a:pt x="537962" y="1289190"/>
                </a:lnTo>
                <a:lnTo>
                  <a:pt x="519159" y="1262470"/>
                </a:lnTo>
                <a:lnTo>
                  <a:pt x="544791" y="1244261"/>
                </a:lnTo>
                <a:lnTo>
                  <a:pt x="586256" y="1250693"/>
                </a:lnTo>
                <a:lnTo>
                  <a:pt x="583782" y="1262569"/>
                </a:lnTo>
                <a:lnTo>
                  <a:pt x="559635" y="1263558"/>
                </a:lnTo>
                <a:lnTo>
                  <a:pt x="572006" y="1278403"/>
                </a:lnTo>
                <a:lnTo>
                  <a:pt x="572006" y="1278403"/>
                </a:lnTo>
                <a:close/>
                <a:moveTo>
                  <a:pt x="187634" y="1667228"/>
                </a:moveTo>
                <a:lnTo>
                  <a:pt x="190603" y="1649415"/>
                </a:lnTo>
                <a:lnTo>
                  <a:pt x="206832" y="1663270"/>
                </a:lnTo>
                <a:lnTo>
                  <a:pt x="196045" y="1674650"/>
                </a:lnTo>
                <a:lnTo>
                  <a:pt x="187634" y="1667228"/>
                </a:lnTo>
                <a:lnTo>
                  <a:pt x="187634" y="1667228"/>
                </a:lnTo>
                <a:close/>
                <a:moveTo>
                  <a:pt x="175758" y="1683557"/>
                </a:moveTo>
                <a:lnTo>
                  <a:pt x="191988" y="1696917"/>
                </a:lnTo>
                <a:lnTo>
                  <a:pt x="209306" y="1688604"/>
                </a:lnTo>
                <a:lnTo>
                  <a:pt x="206832" y="1711267"/>
                </a:lnTo>
                <a:lnTo>
                  <a:pt x="182685" y="1725121"/>
                </a:lnTo>
                <a:lnTo>
                  <a:pt x="167445" y="1706318"/>
                </a:lnTo>
                <a:lnTo>
                  <a:pt x="175857" y="1683557"/>
                </a:lnTo>
                <a:lnTo>
                  <a:pt x="175857" y="1683557"/>
                </a:lnTo>
                <a:close/>
                <a:moveTo>
                  <a:pt x="458990" y="2402226"/>
                </a:moveTo>
                <a:lnTo>
                  <a:pt x="464433" y="2422909"/>
                </a:lnTo>
                <a:lnTo>
                  <a:pt x="446619" y="2434784"/>
                </a:lnTo>
                <a:lnTo>
                  <a:pt x="436822" y="2422909"/>
                </a:lnTo>
                <a:lnTo>
                  <a:pt x="449687" y="2415487"/>
                </a:lnTo>
                <a:lnTo>
                  <a:pt x="459089" y="2402127"/>
                </a:lnTo>
                <a:lnTo>
                  <a:pt x="459089" y="2402127"/>
                </a:lnTo>
                <a:close/>
                <a:moveTo>
                  <a:pt x="422472" y="2371547"/>
                </a:moveTo>
                <a:cubicBezTo>
                  <a:pt x="422472" y="2372042"/>
                  <a:pt x="430390" y="2390845"/>
                  <a:pt x="430390" y="2390845"/>
                </a:cubicBezTo>
                <a:lnTo>
                  <a:pt x="419504" y="2393319"/>
                </a:lnTo>
                <a:lnTo>
                  <a:pt x="422472" y="2371547"/>
                </a:lnTo>
                <a:lnTo>
                  <a:pt x="422472" y="2371547"/>
                </a:lnTo>
                <a:close/>
                <a:moveTo>
                  <a:pt x="366657" y="2344827"/>
                </a:moveTo>
                <a:lnTo>
                  <a:pt x="408618" y="2336415"/>
                </a:lnTo>
                <a:lnTo>
                  <a:pt x="405649" y="2352249"/>
                </a:lnTo>
                <a:lnTo>
                  <a:pt x="381007" y="2372042"/>
                </a:lnTo>
                <a:lnTo>
                  <a:pt x="361709" y="2361156"/>
                </a:lnTo>
                <a:lnTo>
                  <a:pt x="366657" y="2344827"/>
                </a:lnTo>
                <a:lnTo>
                  <a:pt x="366657" y="2344827"/>
                </a:lnTo>
                <a:close/>
                <a:moveTo>
                  <a:pt x="310348" y="2299403"/>
                </a:moveTo>
                <a:lnTo>
                  <a:pt x="338552" y="2323550"/>
                </a:lnTo>
                <a:lnTo>
                  <a:pt x="321728" y="2334436"/>
                </a:lnTo>
                <a:lnTo>
                  <a:pt x="310348" y="2321571"/>
                </a:lnTo>
                <a:lnTo>
                  <a:pt x="310348" y="2299304"/>
                </a:lnTo>
                <a:lnTo>
                  <a:pt x="310348" y="2299304"/>
                </a:lnTo>
                <a:close/>
                <a:moveTo>
                  <a:pt x="248694" y="2310784"/>
                </a:moveTo>
                <a:lnTo>
                  <a:pt x="274325" y="2314248"/>
                </a:lnTo>
                <a:lnTo>
                  <a:pt x="258986" y="2320680"/>
                </a:lnTo>
                <a:cubicBezTo>
                  <a:pt x="258986" y="2320680"/>
                  <a:pt x="248100" y="2310289"/>
                  <a:pt x="248694" y="2310784"/>
                </a:cubicBezTo>
                <a:lnTo>
                  <a:pt x="248694" y="2310784"/>
                </a:lnTo>
                <a:close/>
                <a:moveTo>
                  <a:pt x="67097" y="2350270"/>
                </a:moveTo>
                <a:lnTo>
                  <a:pt x="98666" y="2361156"/>
                </a:lnTo>
                <a:lnTo>
                  <a:pt x="106583" y="2348786"/>
                </a:lnTo>
                <a:lnTo>
                  <a:pt x="85900" y="2335426"/>
                </a:lnTo>
                <a:lnTo>
                  <a:pt x="86296" y="2314644"/>
                </a:lnTo>
                <a:lnTo>
                  <a:pt x="100645" y="2313159"/>
                </a:lnTo>
                <a:lnTo>
                  <a:pt x="141121" y="2340869"/>
                </a:lnTo>
                <a:lnTo>
                  <a:pt x="145080" y="2361651"/>
                </a:lnTo>
                <a:lnTo>
                  <a:pt x="125782" y="2358682"/>
                </a:lnTo>
                <a:lnTo>
                  <a:pt x="116380" y="2369073"/>
                </a:lnTo>
                <a:lnTo>
                  <a:pt x="130631" y="2392329"/>
                </a:lnTo>
                <a:lnTo>
                  <a:pt x="150918" y="2390350"/>
                </a:lnTo>
                <a:lnTo>
                  <a:pt x="156856" y="2414002"/>
                </a:lnTo>
                <a:lnTo>
                  <a:pt x="138053" y="2424393"/>
                </a:lnTo>
                <a:lnTo>
                  <a:pt x="115885" y="2403116"/>
                </a:lnTo>
                <a:lnTo>
                  <a:pt x="88770" y="2394210"/>
                </a:lnTo>
                <a:lnTo>
                  <a:pt x="73529" y="2375902"/>
                </a:lnTo>
                <a:lnTo>
                  <a:pt x="56706" y="2364026"/>
                </a:lnTo>
                <a:lnTo>
                  <a:pt x="67097" y="2350171"/>
                </a:lnTo>
                <a:close/>
              </a:path>
            </a:pathLst>
          </a:custGeom>
          <a:solidFill>
            <a:srgbClr val="E3E2F2"/>
          </a:solidFill>
          <a:ln w="6350" cap="flat">
            <a:solidFill>
              <a:srgbClr val="1F1C3F"/>
            </a:solidFill>
            <a:prstDash val="solid"/>
            <a:miter/>
          </a:ln>
        </p:spPr>
        <p:txBody>
          <a:bodyPr rtlCol="0" anchor="ctr"/>
          <a:lstStyle/>
          <a:p>
            <a:endParaRPr lang="nl-BE"/>
          </a:p>
        </p:txBody>
      </p:sp>
      <p:sp>
        <p:nvSpPr>
          <p:cNvPr id="46" name="Freeform: Shape 77">
            <a:extLst>
              <a:ext uri="{FF2B5EF4-FFF2-40B4-BE49-F238E27FC236}">
                <a16:creationId xmlns:a16="http://schemas.microsoft.com/office/drawing/2014/main" id="{0162CC7E-8EEF-CE44-945C-22ACB32AB362}"/>
              </a:ext>
            </a:extLst>
          </p:cNvPr>
          <p:cNvSpPr/>
          <p:nvPr/>
        </p:nvSpPr>
        <p:spPr>
          <a:xfrm>
            <a:off x="10254249" y="2115847"/>
            <a:ext cx="728366" cy="497882"/>
          </a:xfrm>
          <a:custGeom>
            <a:avLst/>
            <a:gdLst>
              <a:gd name="connsiteX0" fmla="*/ 690365 w 728366"/>
              <a:gd name="connsiteY0" fmla="*/ 484028 h 497882"/>
              <a:gd name="connsiteX1" fmla="*/ 710752 w 728366"/>
              <a:gd name="connsiteY1" fmla="*/ 453547 h 497882"/>
              <a:gd name="connsiteX2" fmla="*/ 706694 w 728366"/>
              <a:gd name="connsiteY2" fmla="*/ 427916 h 497882"/>
              <a:gd name="connsiteX3" fmla="*/ 728367 w 728366"/>
              <a:gd name="connsiteY3" fmla="*/ 409212 h 497882"/>
              <a:gd name="connsiteX4" fmla="*/ 728367 w 728366"/>
              <a:gd name="connsiteY4" fmla="*/ 381700 h 497882"/>
              <a:gd name="connsiteX5" fmla="*/ 665327 w 728366"/>
              <a:gd name="connsiteY5" fmla="*/ 267398 h 497882"/>
              <a:gd name="connsiteX6" fmla="*/ 675224 w 728366"/>
              <a:gd name="connsiteY6" fmla="*/ 164971 h 497882"/>
              <a:gd name="connsiteX7" fmla="*/ 691157 w 728366"/>
              <a:gd name="connsiteY7" fmla="*/ 153986 h 497882"/>
              <a:gd name="connsiteX8" fmla="*/ 700558 w 728366"/>
              <a:gd name="connsiteY8" fmla="*/ 114995 h 497882"/>
              <a:gd name="connsiteX9" fmla="*/ 722033 w 728366"/>
              <a:gd name="connsiteY9" fmla="*/ 87780 h 497882"/>
              <a:gd name="connsiteX10" fmla="*/ 725695 w 728366"/>
              <a:gd name="connsiteY10" fmla="*/ 79170 h 497882"/>
              <a:gd name="connsiteX11" fmla="*/ 724012 w 728366"/>
              <a:gd name="connsiteY11" fmla="*/ 74717 h 497882"/>
              <a:gd name="connsiteX12" fmla="*/ 711048 w 728366"/>
              <a:gd name="connsiteY12" fmla="*/ 52549 h 497882"/>
              <a:gd name="connsiteX13" fmla="*/ 707387 w 728366"/>
              <a:gd name="connsiteY13" fmla="*/ 65117 h 497882"/>
              <a:gd name="connsiteX14" fmla="*/ 597835 w 728366"/>
              <a:gd name="connsiteY14" fmla="*/ 62050 h 497882"/>
              <a:gd name="connsiteX15" fmla="*/ 549244 w 728366"/>
              <a:gd name="connsiteY15" fmla="*/ 31074 h 497882"/>
              <a:gd name="connsiteX16" fmla="*/ 498575 w 728366"/>
              <a:gd name="connsiteY16" fmla="*/ 32064 h 497882"/>
              <a:gd name="connsiteX17" fmla="*/ 471756 w 728366"/>
              <a:gd name="connsiteY17" fmla="*/ 18605 h 497882"/>
              <a:gd name="connsiteX18" fmla="*/ 448995 w 728366"/>
              <a:gd name="connsiteY18" fmla="*/ 24840 h 497882"/>
              <a:gd name="connsiteX19" fmla="*/ 421087 w 728366"/>
              <a:gd name="connsiteY19" fmla="*/ 0 h 497882"/>
              <a:gd name="connsiteX20" fmla="*/ 419009 w 728366"/>
              <a:gd name="connsiteY20" fmla="*/ 18704 h 497882"/>
              <a:gd name="connsiteX21" fmla="*/ 401493 w 728366"/>
              <a:gd name="connsiteY21" fmla="*/ 15636 h 497882"/>
              <a:gd name="connsiteX22" fmla="*/ 401493 w 728366"/>
              <a:gd name="connsiteY22" fmla="*/ 27017 h 497882"/>
              <a:gd name="connsiteX23" fmla="*/ 417030 w 728366"/>
              <a:gd name="connsiteY23" fmla="*/ 40476 h 497882"/>
              <a:gd name="connsiteX24" fmla="*/ 392190 w 728366"/>
              <a:gd name="connsiteY24" fmla="*/ 57003 h 497882"/>
              <a:gd name="connsiteX25" fmla="*/ 379820 w 728366"/>
              <a:gd name="connsiteY25" fmla="*/ 48690 h 497882"/>
              <a:gd name="connsiteX26" fmla="*/ 331229 w 728366"/>
              <a:gd name="connsiteY26" fmla="*/ 46611 h 497882"/>
              <a:gd name="connsiteX27" fmla="*/ 322025 w 728366"/>
              <a:gd name="connsiteY27" fmla="*/ 34142 h 497882"/>
              <a:gd name="connsiteX28" fmla="*/ 314702 w 728366"/>
              <a:gd name="connsiteY28" fmla="*/ 61060 h 497882"/>
              <a:gd name="connsiteX29" fmla="*/ 289862 w 728366"/>
              <a:gd name="connsiteY29" fmla="*/ 57992 h 497882"/>
              <a:gd name="connsiteX30" fmla="*/ 263043 w 728366"/>
              <a:gd name="connsiteY30" fmla="*/ 66206 h 497882"/>
              <a:gd name="connsiteX31" fmla="*/ 258887 w 728366"/>
              <a:gd name="connsiteY31" fmla="*/ 88968 h 497882"/>
              <a:gd name="connsiteX32" fmla="*/ 241371 w 728366"/>
              <a:gd name="connsiteY32" fmla="*/ 84811 h 497882"/>
              <a:gd name="connsiteX33" fmla="*/ 197926 w 728366"/>
              <a:gd name="connsiteY33" fmla="*/ 103416 h 497882"/>
              <a:gd name="connsiteX34" fmla="*/ 182389 w 728366"/>
              <a:gd name="connsiteY34" fmla="*/ 129246 h 497882"/>
              <a:gd name="connsiteX35" fmla="*/ 183378 w 728366"/>
              <a:gd name="connsiteY35" fmla="*/ 216135 h 497882"/>
              <a:gd name="connsiteX36" fmla="*/ 200895 w 728366"/>
              <a:gd name="connsiteY36" fmla="*/ 219302 h 497882"/>
              <a:gd name="connsiteX37" fmla="*/ 210197 w 728366"/>
              <a:gd name="connsiteY37" fmla="*/ 212077 h 497882"/>
              <a:gd name="connsiteX38" fmla="*/ 235037 w 728366"/>
              <a:gd name="connsiteY38" fmla="*/ 214156 h 497882"/>
              <a:gd name="connsiteX39" fmla="*/ 222667 w 728366"/>
              <a:gd name="connsiteY39" fmla="*/ 233750 h 497882"/>
              <a:gd name="connsiteX40" fmla="*/ 203071 w 728366"/>
              <a:gd name="connsiteY40" fmla="*/ 235828 h 497882"/>
              <a:gd name="connsiteX41" fmla="*/ 205150 w 728366"/>
              <a:gd name="connsiteY41" fmla="*/ 270960 h 497882"/>
              <a:gd name="connsiteX42" fmla="*/ 227911 w 728366"/>
              <a:gd name="connsiteY42" fmla="*/ 306092 h 497882"/>
              <a:gd name="connsiteX43" fmla="*/ 266111 w 728366"/>
              <a:gd name="connsiteY43" fmla="*/ 341224 h 497882"/>
              <a:gd name="connsiteX44" fmla="*/ 279570 w 728366"/>
              <a:gd name="connsiteY44" fmla="*/ 338156 h 497882"/>
              <a:gd name="connsiteX45" fmla="*/ 281747 w 728366"/>
              <a:gd name="connsiteY45" fmla="*/ 315395 h 497882"/>
              <a:gd name="connsiteX46" fmla="*/ 308566 w 728366"/>
              <a:gd name="connsiteY46" fmla="*/ 293722 h 497882"/>
              <a:gd name="connsiteX47" fmla="*/ 318957 w 728366"/>
              <a:gd name="connsiteY47" fmla="*/ 313415 h 497882"/>
              <a:gd name="connsiteX48" fmla="*/ 304410 w 728366"/>
              <a:gd name="connsiteY48" fmla="*/ 384768 h 497882"/>
              <a:gd name="connsiteX49" fmla="*/ 304410 w 728366"/>
              <a:gd name="connsiteY49" fmla="*/ 400107 h 497882"/>
              <a:gd name="connsiteX50" fmla="*/ 318858 w 728366"/>
              <a:gd name="connsiteY50" fmla="*/ 394862 h 497882"/>
              <a:gd name="connsiteX51" fmla="*/ 361116 w 728366"/>
              <a:gd name="connsiteY51" fmla="*/ 369923 h 497882"/>
              <a:gd name="connsiteX52" fmla="*/ 393674 w 728366"/>
              <a:gd name="connsiteY52" fmla="*/ 362006 h 497882"/>
              <a:gd name="connsiteX53" fmla="*/ 428114 w 728366"/>
              <a:gd name="connsiteY53" fmla="*/ 387638 h 497882"/>
              <a:gd name="connsiteX54" fmla="*/ 445828 w 728366"/>
              <a:gd name="connsiteY54" fmla="*/ 385658 h 497882"/>
              <a:gd name="connsiteX55" fmla="*/ 451765 w 728366"/>
              <a:gd name="connsiteY55" fmla="*/ 362006 h 497882"/>
              <a:gd name="connsiteX56" fmla="*/ 471558 w 728366"/>
              <a:gd name="connsiteY56" fmla="*/ 376752 h 497882"/>
              <a:gd name="connsiteX57" fmla="*/ 481356 w 728366"/>
              <a:gd name="connsiteY57" fmla="*/ 396445 h 497882"/>
              <a:gd name="connsiteX58" fmla="*/ 499070 w 728366"/>
              <a:gd name="connsiteY58" fmla="*/ 397435 h 497882"/>
              <a:gd name="connsiteX59" fmla="*/ 541525 w 728366"/>
              <a:gd name="connsiteY59" fmla="*/ 424056 h 497882"/>
              <a:gd name="connsiteX60" fmla="*/ 555281 w 728366"/>
              <a:gd name="connsiteY60" fmla="*/ 455526 h 497882"/>
              <a:gd name="connsiteX61" fmla="*/ 580912 w 728366"/>
              <a:gd name="connsiteY61" fmla="*/ 468391 h 497882"/>
              <a:gd name="connsiteX62" fmla="*/ 601595 w 728366"/>
              <a:gd name="connsiteY62" fmla="*/ 497882 h 497882"/>
              <a:gd name="connsiteX63" fmla="*/ 649889 w 728366"/>
              <a:gd name="connsiteY63" fmla="*/ 478189 h 497882"/>
              <a:gd name="connsiteX64" fmla="*/ 690662 w 728366"/>
              <a:gd name="connsiteY64" fmla="*/ 484126 h 497882"/>
              <a:gd name="connsiteX65" fmla="*/ 690662 w 728366"/>
              <a:gd name="connsiteY65" fmla="*/ 484126 h 497882"/>
              <a:gd name="connsiteX66" fmla="*/ 136964 w 728366"/>
              <a:gd name="connsiteY66" fmla="*/ 164278 h 497882"/>
              <a:gd name="connsiteX67" fmla="*/ 160716 w 728366"/>
              <a:gd name="connsiteY67" fmla="*/ 162299 h 497882"/>
              <a:gd name="connsiteX68" fmla="*/ 167247 w 728366"/>
              <a:gd name="connsiteY68" fmla="*/ 176154 h 497882"/>
              <a:gd name="connsiteX69" fmla="*/ 142012 w 728366"/>
              <a:gd name="connsiteY69" fmla="*/ 180112 h 497882"/>
              <a:gd name="connsiteX70" fmla="*/ 137063 w 728366"/>
              <a:gd name="connsiteY70" fmla="*/ 164278 h 497882"/>
              <a:gd name="connsiteX71" fmla="*/ 137063 w 728366"/>
              <a:gd name="connsiteY71" fmla="*/ 164278 h 497882"/>
              <a:gd name="connsiteX72" fmla="*/ 88670 w 728366"/>
              <a:gd name="connsiteY72" fmla="*/ 229099 h 497882"/>
              <a:gd name="connsiteX73" fmla="*/ 71946 w 728366"/>
              <a:gd name="connsiteY73" fmla="*/ 201390 h 497882"/>
              <a:gd name="connsiteX74" fmla="*/ 48690 w 728366"/>
              <a:gd name="connsiteY74" fmla="*/ 203369 h 497882"/>
              <a:gd name="connsiteX75" fmla="*/ 25434 w 728366"/>
              <a:gd name="connsiteY75" fmla="*/ 213760 h 497882"/>
              <a:gd name="connsiteX76" fmla="*/ 15042 w 728366"/>
              <a:gd name="connsiteY76" fmla="*/ 206338 h 497882"/>
              <a:gd name="connsiteX77" fmla="*/ 57992 w 728366"/>
              <a:gd name="connsiteY77" fmla="*/ 186149 h 497882"/>
              <a:gd name="connsiteX78" fmla="*/ 70857 w 728366"/>
              <a:gd name="connsiteY78" fmla="*/ 169325 h 497882"/>
              <a:gd name="connsiteX79" fmla="*/ 73331 w 728366"/>
              <a:gd name="connsiteY79" fmla="*/ 159528 h 497882"/>
              <a:gd name="connsiteX80" fmla="*/ 88176 w 728366"/>
              <a:gd name="connsiteY80" fmla="*/ 162002 h 497882"/>
              <a:gd name="connsiteX81" fmla="*/ 101536 w 728366"/>
              <a:gd name="connsiteY81" fmla="*/ 175362 h 497882"/>
              <a:gd name="connsiteX82" fmla="*/ 125683 w 728366"/>
              <a:gd name="connsiteY82" fmla="*/ 176847 h 497882"/>
              <a:gd name="connsiteX83" fmla="*/ 136470 w 728366"/>
              <a:gd name="connsiteY83" fmla="*/ 203567 h 497882"/>
              <a:gd name="connsiteX84" fmla="*/ 120240 w 728366"/>
              <a:gd name="connsiteY84" fmla="*/ 198124 h 497882"/>
              <a:gd name="connsiteX85" fmla="*/ 96984 w 728366"/>
              <a:gd name="connsiteY85" fmla="*/ 213463 h 497882"/>
              <a:gd name="connsiteX86" fmla="*/ 88572 w 728366"/>
              <a:gd name="connsiteY86" fmla="*/ 229297 h 497882"/>
              <a:gd name="connsiteX87" fmla="*/ 88572 w 728366"/>
              <a:gd name="connsiteY87" fmla="*/ 229297 h 497882"/>
              <a:gd name="connsiteX88" fmla="*/ 138548 w 728366"/>
              <a:gd name="connsiteY88" fmla="*/ 249881 h 497882"/>
              <a:gd name="connsiteX89" fmla="*/ 137063 w 728366"/>
              <a:gd name="connsiteY89" fmla="*/ 234047 h 497882"/>
              <a:gd name="connsiteX90" fmla="*/ 172097 w 728366"/>
              <a:gd name="connsiteY90" fmla="*/ 235037 h 497882"/>
              <a:gd name="connsiteX91" fmla="*/ 183972 w 728366"/>
              <a:gd name="connsiteY91" fmla="*/ 265220 h 497882"/>
              <a:gd name="connsiteX92" fmla="*/ 170216 w 728366"/>
              <a:gd name="connsiteY92" fmla="*/ 274127 h 497882"/>
              <a:gd name="connsiteX93" fmla="*/ 138647 w 728366"/>
              <a:gd name="connsiteY93" fmla="*/ 249980 h 497882"/>
              <a:gd name="connsiteX94" fmla="*/ 138647 w 728366"/>
              <a:gd name="connsiteY94" fmla="*/ 249980 h 497882"/>
              <a:gd name="connsiteX95" fmla="*/ 17219 w 728366"/>
              <a:gd name="connsiteY95" fmla="*/ 405550 h 497882"/>
              <a:gd name="connsiteX96" fmla="*/ 28600 w 728366"/>
              <a:gd name="connsiteY96" fmla="*/ 408519 h 497882"/>
              <a:gd name="connsiteX97" fmla="*/ 49283 w 728366"/>
              <a:gd name="connsiteY97" fmla="*/ 390706 h 497882"/>
              <a:gd name="connsiteX98" fmla="*/ 48789 w 728366"/>
              <a:gd name="connsiteY98" fmla="*/ 376851 h 497882"/>
              <a:gd name="connsiteX99" fmla="*/ 67493 w 728366"/>
              <a:gd name="connsiteY99" fmla="*/ 339740 h 497882"/>
              <a:gd name="connsiteX100" fmla="*/ 104999 w 728366"/>
              <a:gd name="connsiteY100" fmla="*/ 332317 h 497882"/>
              <a:gd name="connsiteX101" fmla="*/ 121823 w 728366"/>
              <a:gd name="connsiteY101" fmla="*/ 312525 h 497882"/>
              <a:gd name="connsiteX102" fmla="*/ 137657 w 728366"/>
              <a:gd name="connsiteY102" fmla="*/ 289269 h 497882"/>
              <a:gd name="connsiteX103" fmla="*/ 155966 w 728366"/>
              <a:gd name="connsiteY103" fmla="*/ 292732 h 497882"/>
              <a:gd name="connsiteX104" fmla="*/ 162398 w 728366"/>
              <a:gd name="connsiteY104" fmla="*/ 289269 h 497882"/>
              <a:gd name="connsiteX105" fmla="*/ 156460 w 728366"/>
              <a:gd name="connsiteY105" fmla="*/ 280956 h 497882"/>
              <a:gd name="connsiteX106" fmla="*/ 143100 w 728366"/>
              <a:gd name="connsiteY106" fmla="*/ 273039 h 497882"/>
              <a:gd name="connsiteX107" fmla="*/ 122417 w 728366"/>
              <a:gd name="connsiteY107" fmla="*/ 257204 h 497882"/>
              <a:gd name="connsiteX108" fmla="*/ 80457 w 728366"/>
              <a:gd name="connsiteY108" fmla="*/ 253741 h 497882"/>
              <a:gd name="connsiteX109" fmla="*/ 69175 w 728366"/>
              <a:gd name="connsiteY109" fmla="*/ 247308 h 497882"/>
              <a:gd name="connsiteX110" fmla="*/ 55815 w 728366"/>
              <a:gd name="connsiteY110" fmla="*/ 263637 h 497882"/>
              <a:gd name="connsiteX111" fmla="*/ 47403 w 728366"/>
              <a:gd name="connsiteY111" fmla="*/ 266606 h 497882"/>
              <a:gd name="connsiteX112" fmla="*/ 34043 w 728366"/>
              <a:gd name="connsiteY112" fmla="*/ 282935 h 497882"/>
              <a:gd name="connsiteX113" fmla="*/ 27116 w 728366"/>
              <a:gd name="connsiteY113" fmla="*/ 269575 h 497882"/>
              <a:gd name="connsiteX114" fmla="*/ 12865 w 728366"/>
              <a:gd name="connsiteY114" fmla="*/ 265122 h 497882"/>
              <a:gd name="connsiteX115" fmla="*/ 13360 w 728366"/>
              <a:gd name="connsiteY115" fmla="*/ 276007 h 497882"/>
              <a:gd name="connsiteX116" fmla="*/ 0 w 728366"/>
              <a:gd name="connsiteY116" fmla="*/ 281451 h 497882"/>
              <a:gd name="connsiteX117" fmla="*/ 18308 w 728366"/>
              <a:gd name="connsiteY117" fmla="*/ 287388 h 497882"/>
              <a:gd name="connsiteX118" fmla="*/ 18308 w 728366"/>
              <a:gd name="connsiteY118" fmla="*/ 300748 h 497882"/>
              <a:gd name="connsiteX119" fmla="*/ 4552 w 728366"/>
              <a:gd name="connsiteY119" fmla="*/ 310644 h 497882"/>
              <a:gd name="connsiteX120" fmla="*/ 4552 w 728366"/>
              <a:gd name="connsiteY120" fmla="*/ 326479 h 497882"/>
              <a:gd name="connsiteX121" fmla="*/ 25235 w 728366"/>
              <a:gd name="connsiteY121" fmla="*/ 331922 h 497882"/>
              <a:gd name="connsiteX122" fmla="*/ 46414 w 728366"/>
              <a:gd name="connsiteY122" fmla="*/ 352209 h 497882"/>
              <a:gd name="connsiteX123" fmla="*/ 38991 w 728366"/>
              <a:gd name="connsiteY123" fmla="*/ 372991 h 497882"/>
              <a:gd name="connsiteX124" fmla="*/ 27709 w 728366"/>
              <a:gd name="connsiteY124" fmla="*/ 371507 h 497882"/>
              <a:gd name="connsiteX125" fmla="*/ 17319 w 728366"/>
              <a:gd name="connsiteY125" fmla="*/ 405550 h 49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728366" h="497882">
                <a:moveTo>
                  <a:pt x="690365" y="484028"/>
                </a:moveTo>
                <a:lnTo>
                  <a:pt x="710752" y="453547"/>
                </a:lnTo>
                <a:lnTo>
                  <a:pt x="706694" y="427916"/>
                </a:lnTo>
                <a:lnTo>
                  <a:pt x="728367" y="409212"/>
                </a:lnTo>
                <a:lnTo>
                  <a:pt x="728367" y="381700"/>
                </a:lnTo>
                <a:lnTo>
                  <a:pt x="665327" y="267398"/>
                </a:lnTo>
                <a:lnTo>
                  <a:pt x="675224" y="164971"/>
                </a:lnTo>
                <a:lnTo>
                  <a:pt x="691157" y="153986"/>
                </a:lnTo>
                <a:lnTo>
                  <a:pt x="700558" y="114995"/>
                </a:lnTo>
                <a:lnTo>
                  <a:pt x="722033" y="87780"/>
                </a:lnTo>
                <a:lnTo>
                  <a:pt x="725695" y="79170"/>
                </a:lnTo>
                <a:lnTo>
                  <a:pt x="724012" y="74717"/>
                </a:lnTo>
                <a:lnTo>
                  <a:pt x="711048" y="52549"/>
                </a:lnTo>
                <a:lnTo>
                  <a:pt x="707387" y="65117"/>
                </a:lnTo>
                <a:lnTo>
                  <a:pt x="597835" y="62050"/>
                </a:lnTo>
                <a:lnTo>
                  <a:pt x="549244" y="31074"/>
                </a:lnTo>
                <a:lnTo>
                  <a:pt x="498575" y="32064"/>
                </a:lnTo>
                <a:lnTo>
                  <a:pt x="471756" y="18605"/>
                </a:lnTo>
                <a:lnTo>
                  <a:pt x="448995" y="24840"/>
                </a:lnTo>
                <a:lnTo>
                  <a:pt x="421087" y="0"/>
                </a:lnTo>
                <a:lnTo>
                  <a:pt x="419009" y="18704"/>
                </a:lnTo>
                <a:lnTo>
                  <a:pt x="401493" y="15636"/>
                </a:lnTo>
                <a:lnTo>
                  <a:pt x="401493" y="27017"/>
                </a:lnTo>
                <a:lnTo>
                  <a:pt x="417030" y="40476"/>
                </a:lnTo>
                <a:lnTo>
                  <a:pt x="392190" y="57003"/>
                </a:lnTo>
                <a:lnTo>
                  <a:pt x="379820" y="48690"/>
                </a:lnTo>
                <a:lnTo>
                  <a:pt x="331229" y="46611"/>
                </a:lnTo>
                <a:lnTo>
                  <a:pt x="322025" y="34142"/>
                </a:lnTo>
                <a:lnTo>
                  <a:pt x="314702" y="61060"/>
                </a:lnTo>
                <a:lnTo>
                  <a:pt x="289862" y="57992"/>
                </a:lnTo>
                <a:lnTo>
                  <a:pt x="263043" y="66206"/>
                </a:lnTo>
                <a:lnTo>
                  <a:pt x="258887" y="88968"/>
                </a:lnTo>
                <a:lnTo>
                  <a:pt x="241371" y="84811"/>
                </a:lnTo>
                <a:lnTo>
                  <a:pt x="197926" y="103416"/>
                </a:lnTo>
                <a:lnTo>
                  <a:pt x="182389" y="129246"/>
                </a:lnTo>
                <a:lnTo>
                  <a:pt x="183378" y="216135"/>
                </a:lnTo>
                <a:lnTo>
                  <a:pt x="200895" y="219302"/>
                </a:lnTo>
                <a:lnTo>
                  <a:pt x="210197" y="212077"/>
                </a:lnTo>
                <a:lnTo>
                  <a:pt x="235037" y="214156"/>
                </a:lnTo>
                <a:lnTo>
                  <a:pt x="222667" y="233750"/>
                </a:lnTo>
                <a:lnTo>
                  <a:pt x="203071" y="235828"/>
                </a:lnTo>
                <a:lnTo>
                  <a:pt x="205150" y="270960"/>
                </a:lnTo>
                <a:lnTo>
                  <a:pt x="227911" y="306092"/>
                </a:lnTo>
                <a:lnTo>
                  <a:pt x="266111" y="341224"/>
                </a:lnTo>
                <a:lnTo>
                  <a:pt x="279570" y="338156"/>
                </a:lnTo>
                <a:lnTo>
                  <a:pt x="281747" y="315395"/>
                </a:lnTo>
                <a:lnTo>
                  <a:pt x="308566" y="293722"/>
                </a:lnTo>
                <a:lnTo>
                  <a:pt x="318957" y="313415"/>
                </a:lnTo>
                <a:lnTo>
                  <a:pt x="304410" y="384768"/>
                </a:lnTo>
                <a:lnTo>
                  <a:pt x="304410" y="400107"/>
                </a:lnTo>
                <a:lnTo>
                  <a:pt x="318858" y="394862"/>
                </a:lnTo>
                <a:lnTo>
                  <a:pt x="361116" y="369923"/>
                </a:lnTo>
                <a:lnTo>
                  <a:pt x="393674" y="362006"/>
                </a:lnTo>
                <a:lnTo>
                  <a:pt x="428114" y="387638"/>
                </a:lnTo>
                <a:lnTo>
                  <a:pt x="445828" y="385658"/>
                </a:lnTo>
                <a:lnTo>
                  <a:pt x="451765" y="362006"/>
                </a:lnTo>
                <a:lnTo>
                  <a:pt x="471558" y="376752"/>
                </a:lnTo>
                <a:lnTo>
                  <a:pt x="481356" y="396445"/>
                </a:lnTo>
                <a:lnTo>
                  <a:pt x="499070" y="397435"/>
                </a:lnTo>
                <a:lnTo>
                  <a:pt x="541525" y="424056"/>
                </a:lnTo>
                <a:lnTo>
                  <a:pt x="555281" y="455526"/>
                </a:lnTo>
                <a:lnTo>
                  <a:pt x="580912" y="468391"/>
                </a:lnTo>
                <a:lnTo>
                  <a:pt x="601595" y="497882"/>
                </a:lnTo>
                <a:lnTo>
                  <a:pt x="649889" y="478189"/>
                </a:lnTo>
                <a:lnTo>
                  <a:pt x="690662" y="484126"/>
                </a:lnTo>
                <a:lnTo>
                  <a:pt x="690662" y="484126"/>
                </a:lnTo>
                <a:close/>
                <a:moveTo>
                  <a:pt x="136964" y="164278"/>
                </a:moveTo>
                <a:lnTo>
                  <a:pt x="160716" y="162299"/>
                </a:lnTo>
                <a:lnTo>
                  <a:pt x="167247" y="176154"/>
                </a:lnTo>
                <a:lnTo>
                  <a:pt x="142012" y="180112"/>
                </a:lnTo>
                <a:lnTo>
                  <a:pt x="137063" y="164278"/>
                </a:lnTo>
                <a:lnTo>
                  <a:pt x="137063" y="164278"/>
                </a:lnTo>
                <a:close/>
                <a:moveTo>
                  <a:pt x="88670" y="229099"/>
                </a:moveTo>
                <a:lnTo>
                  <a:pt x="71946" y="201390"/>
                </a:lnTo>
                <a:lnTo>
                  <a:pt x="48690" y="203369"/>
                </a:lnTo>
                <a:lnTo>
                  <a:pt x="25434" y="213760"/>
                </a:lnTo>
                <a:lnTo>
                  <a:pt x="15042" y="206338"/>
                </a:lnTo>
                <a:lnTo>
                  <a:pt x="57992" y="186149"/>
                </a:lnTo>
                <a:lnTo>
                  <a:pt x="70857" y="169325"/>
                </a:lnTo>
                <a:lnTo>
                  <a:pt x="73331" y="159528"/>
                </a:lnTo>
                <a:lnTo>
                  <a:pt x="88176" y="162002"/>
                </a:lnTo>
                <a:lnTo>
                  <a:pt x="101536" y="175362"/>
                </a:lnTo>
                <a:lnTo>
                  <a:pt x="125683" y="176847"/>
                </a:lnTo>
                <a:lnTo>
                  <a:pt x="136470" y="203567"/>
                </a:lnTo>
                <a:lnTo>
                  <a:pt x="120240" y="198124"/>
                </a:lnTo>
                <a:lnTo>
                  <a:pt x="96984" y="213463"/>
                </a:lnTo>
                <a:lnTo>
                  <a:pt x="88572" y="229297"/>
                </a:lnTo>
                <a:lnTo>
                  <a:pt x="88572" y="229297"/>
                </a:lnTo>
                <a:close/>
                <a:moveTo>
                  <a:pt x="138548" y="249881"/>
                </a:moveTo>
                <a:lnTo>
                  <a:pt x="137063" y="234047"/>
                </a:lnTo>
                <a:lnTo>
                  <a:pt x="172097" y="235037"/>
                </a:lnTo>
                <a:lnTo>
                  <a:pt x="183972" y="265220"/>
                </a:lnTo>
                <a:lnTo>
                  <a:pt x="170216" y="274127"/>
                </a:lnTo>
                <a:lnTo>
                  <a:pt x="138647" y="249980"/>
                </a:lnTo>
                <a:lnTo>
                  <a:pt x="138647" y="249980"/>
                </a:lnTo>
                <a:close/>
                <a:moveTo>
                  <a:pt x="17219" y="405550"/>
                </a:moveTo>
                <a:lnTo>
                  <a:pt x="28600" y="408519"/>
                </a:lnTo>
                <a:lnTo>
                  <a:pt x="49283" y="390706"/>
                </a:lnTo>
                <a:lnTo>
                  <a:pt x="48789" y="376851"/>
                </a:lnTo>
                <a:lnTo>
                  <a:pt x="67493" y="339740"/>
                </a:lnTo>
                <a:lnTo>
                  <a:pt x="104999" y="332317"/>
                </a:lnTo>
                <a:lnTo>
                  <a:pt x="121823" y="312525"/>
                </a:lnTo>
                <a:lnTo>
                  <a:pt x="137657" y="289269"/>
                </a:lnTo>
                <a:lnTo>
                  <a:pt x="155966" y="292732"/>
                </a:lnTo>
                <a:lnTo>
                  <a:pt x="162398" y="289269"/>
                </a:lnTo>
                <a:lnTo>
                  <a:pt x="156460" y="280956"/>
                </a:lnTo>
                <a:lnTo>
                  <a:pt x="143100" y="273039"/>
                </a:lnTo>
                <a:lnTo>
                  <a:pt x="122417" y="257204"/>
                </a:lnTo>
                <a:lnTo>
                  <a:pt x="80457" y="253741"/>
                </a:lnTo>
                <a:lnTo>
                  <a:pt x="69175" y="247308"/>
                </a:lnTo>
                <a:lnTo>
                  <a:pt x="55815" y="263637"/>
                </a:lnTo>
                <a:lnTo>
                  <a:pt x="47403" y="266606"/>
                </a:lnTo>
                <a:lnTo>
                  <a:pt x="34043" y="282935"/>
                </a:lnTo>
                <a:lnTo>
                  <a:pt x="27116" y="269575"/>
                </a:lnTo>
                <a:lnTo>
                  <a:pt x="12865" y="265122"/>
                </a:lnTo>
                <a:lnTo>
                  <a:pt x="13360" y="276007"/>
                </a:lnTo>
                <a:lnTo>
                  <a:pt x="0" y="281451"/>
                </a:lnTo>
                <a:lnTo>
                  <a:pt x="18308" y="287388"/>
                </a:lnTo>
                <a:lnTo>
                  <a:pt x="18308" y="300748"/>
                </a:lnTo>
                <a:lnTo>
                  <a:pt x="4552" y="310644"/>
                </a:lnTo>
                <a:lnTo>
                  <a:pt x="4552" y="326479"/>
                </a:lnTo>
                <a:lnTo>
                  <a:pt x="25235" y="331922"/>
                </a:lnTo>
                <a:lnTo>
                  <a:pt x="46414" y="352209"/>
                </a:lnTo>
                <a:lnTo>
                  <a:pt x="38991" y="372991"/>
                </a:lnTo>
                <a:lnTo>
                  <a:pt x="27709" y="371507"/>
                </a:lnTo>
                <a:lnTo>
                  <a:pt x="17319" y="405550"/>
                </a:lnTo>
                <a:close/>
              </a:path>
            </a:pathLst>
          </a:custGeom>
          <a:solidFill>
            <a:srgbClr val="E3E2F2"/>
          </a:solidFill>
          <a:ln w="6350" cap="flat">
            <a:solidFill>
              <a:srgbClr val="1F1C3F"/>
            </a:solidFill>
            <a:prstDash val="solid"/>
            <a:miter/>
          </a:ln>
        </p:spPr>
        <p:txBody>
          <a:bodyPr rtlCol="0" anchor="ctr"/>
          <a:lstStyle/>
          <a:p>
            <a:endParaRPr lang="nl-BE"/>
          </a:p>
        </p:txBody>
      </p:sp>
      <p:sp>
        <p:nvSpPr>
          <p:cNvPr id="47" name="Freeform: Shape 78">
            <a:extLst>
              <a:ext uri="{FF2B5EF4-FFF2-40B4-BE49-F238E27FC236}">
                <a16:creationId xmlns:a16="http://schemas.microsoft.com/office/drawing/2014/main" id="{AEDA5A3C-B1C3-7546-BF6E-6014595B413F}"/>
              </a:ext>
            </a:extLst>
          </p:cNvPr>
          <p:cNvSpPr/>
          <p:nvPr/>
        </p:nvSpPr>
        <p:spPr>
          <a:xfrm>
            <a:off x="10178048" y="2477755"/>
            <a:ext cx="872358" cy="471657"/>
          </a:xfrm>
          <a:custGeom>
            <a:avLst/>
            <a:gdLst>
              <a:gd name="connsiteX0" fmla="*/ 872358 w 872358"/>
              <a:gd name="connsiteY0" fmla="*/ 363689 h 471657"/>
              <a:gd name="connsiteX1" fmla="*/ 867608 w 872358"/>
              <a:gd name="connsiteY1" fmla="*/ 324994 h 471657"/>
              <a:gd name="connsiteX2" fmla="*/ 848903 w 872358"/>
              <a:gd name="connsiteY2" fmla="*/ 299462 h 471657"/>
              <a:gd name="connsiteX3" fmla="*/ 834158 w 872358"/>
              <a:gd name="connsiteY3" fmla="*/ 260075 h 471657"/>
              <a:gd name="connsiteX4" fmla="*/ 825252 w 872358"/>
              <a:gd name="connsiteY4" fmla="*/ 247209 h 471657"/>
              <a:gd name="connsiteX5" fmla="*/ 807636 w 872358"/>
              <a:gd name="connsiteY5" fmla="*/ 213760 h 471657"/>
              <a:gd name="connsiteX6" fmla="*/ 811496 w 872358"/>
              <a:gd name="connsiteY6" fmla="*/ 196045 h 471657"/>
              <a:gd name="connsiteX7" fmla="*/ 803678 w 872358"/>
              <a:gd name="connsiteY7" fmla="*/ 173383 h 471657"/>
              <a:gd name="connsiteX8" fmla="*/ 791802 w 872358"/>
              <a:gd name="connsiteY8" fmla="*/ 162596 h 471657"/>
              <a:gd name="connsiteX9" fmla="*/ 797740 w 872358"/>
              <a:gd name="connsiteY9" fmla="*/ 149731 h 471657"/>
              <a:gd name="connsiteX10" fmla="*/ 793782 w 872358"/>
              <a:gd name="connsiteY10" fmla="*/ 126079 h 471657"/>
              <a:gd name="connsiteX11" fmla="*/ 725794 w 872358"/>
              <a:gd name="connsiteY11" fmla="*/ 116182 h 471657"/>
              <a:gd name="connsiteX12" fmla="*/ 677500 w 872358"/>
              <a:gd name="connsiteY12" fmla="*/ 135975 h 471657"/>
              <a:gd name="connsiteX13" fmla="*/ 656916 w 872358"/>
              <a:gd name="connsiteY13" fmla="*/ 106385 h 471657"/>
              <a:gd name="connsiteX14" fmla="*/ 631185 w 872358"/>
              <a:gd name="connsiteY14" fmla="*/ 93520 h 471657"/>
              <a:gd name="connsiteX15" fmla="*/ 617529 w 872358"/>
              <a:gd name="connsiteY15" fmla="*/ 62050 h 471657"/>
              <a:gd name="connsiteX16" fmla="*/ 575073 w 872358"/>
              <a:gd name="connsiteY16" fmla="*/ 35429 h 471657"/>
              <a:gd name="connsiteX17" fmla="*/ 557359 w 872358"/>
              <a:gd name="connsiteY17" fmla="*/ 34439 h 471657"/>
              <a:gd name="connsiteX18" fmla="*/ 547562 w 872358"/>
              <a:gd name="connsiteY18" fmla="*/ 14745 h 471657"/>
              <a:gd name="connsiteX19" fmla="*/ 527769 w 872358"/>
              <a:gd name="connsiteY19" fmla="*/ 0 h 471657"/>
              <a:gd name="connsiteX20" fmla="*/ 521930 w 872358"/>
              <a:gd name="connsiteY20" fmla="*/ 23652 h 471657"/>
              <a:gd name="connsiteX21" fmla="*/ 504117 w 872358"/>
              <a:gd name="connsiteY21" fmla="*/ 25631 h 471657"/>
              <a:gd name="connsiteX22" fmla="*/ 469678 w 872358"/>
              <a:gd name="connsiteY22" fmla="*/ 0 h 471657"/>
              <a:gd name="connsiteX23" fmla="*/ 437218 w 872358"/>
              <a:gd name="connsiteY23" fmla="*/ 7818 h 471657"/>
              <a:gd name="connsiteX24" fmla="*/ 394862 w 872358"/>
              <a:gd name="connsiteY24" fmla="*/ 32757 h 471657"/>
              <a:gd name="connsiteX25" fmla="*/ 380413 w 872358"/>
              <a:gd name="connsiteY25" fmla="*/ 38002 h 471657"/>
              <a:gd name="connsiteX26" fmla="*/ 380413 w 872358"/>
              <a:gd name="connsiteY26" fmla="*/ 72243 h 471657"/>
              <a:gd name="connsiteX27" fmla="*/ 392784 w 872358"/>
              <a:gd name="connsiteY27" fmla="*/ 132214 h 471657"/>
              <a:gd name="connsiteX28" fmla="*/ 377346 w 872358"/>
              <a:gd name="connsiteY28" fmla="*/ 179717 h 471657"/>
              <a:gd name="connsiteX29" fmla="*/ 333901 w 872358"/>
              <a:gd name="connsiteY29" fmla="*/ 226229 h 471657"/>
              <a:gd name="connsiteX30" fmla="*/ 301837 w 872358"/>
              <a:gd name="connsiteY30" fmla="*/ 226229 h 471657"/>
              <a:gd name="connsiteX31" fmla="*/ 269773 w 872358"/>
              <a:gd name="connsiteY31" fmla="*/ 195254 h 471657"/>
              <a:gd name="connsiteX32" fmla="*/ 265617 w 872358"/>
              <a:gd name="connsiteY32" fmla="*/ 171503 h 471657"/>
              <a:gd name="connsiteX33" fmla="*/ 201587 w 872358"/>
              <a:gd name="connsiteY33" fmla="*/ 103218 h 471657"/>
              <a:gd name="connsiteX34" fmla="*/ 199509 w 872358"/>
              <a:gd name="connsiteY34" fmla="*/ 62940 h 471657"/>
              <a:gd name="connsiteX35" fmla="*/ 188129 w 872358"/>
              <a:gd name="connsiteY35" fmla="*/ 63930 h 471657"/>
              <a:gd name="connsiteX36" fmla="*/ 164377 w 872358"/>
              <a:gd name="connsiteY36" fmla="*/ 87780 h 471657"/>
              <a:gd name="connsiteX37" fmla="*/ 126079 w 872358"/>
              <a:gd name="connsiteY37" fmla="*/ 97083 h 471657"/>
              <a:gd name="connsiteX38" fmla="*/ 112620 w 872358"/>
              <a:gd name="connsiteY38" fmla="*/ 109453 h 471657"/>
              <a:gd name="connsiteX39" fmla="*/ 84712 w 872358"/>
              <a:gd name="connsiteY39" fmla="*/ 111531 h 471657"/>
              <a:gd name="connsiteX40" fmla="*/ 64029 w 872358"/>
              <a:gd name="connsiteY40" fmla="*/ 142507 h 471657"/>
              <a:gd name="connsiteX41" fmla="*/ 67097 w 872358"/>
              <a:gd name="connsiteY41" fmla="*/ 170414 h 471657"/>
              <a:gd name="connsiteX42" fmla="*/ 55716 w 872358"/>
              <a:gd name="connsiteY42" fmla="*/ 166357 h 471657"/>
              <a:gd name="connsiteX43" fmla="*/ 56805 w 872358"/>
              <a:gd name="connsiteY43" fmla="*/ 213859 h 471657"/>
              <a:gd name="connsiteX44" fmla="*/ 20683 w 872358"/>
              <a:gd name="connsiteY44" fmla="*/ 256215 h 471657"/>
              <a:gd name="connsiteX45" fmla="*/ 17516 w 872358"/>
              <a:gd name="connsiteY45" fmla="*/ 283133 h 471657"/>
              <a:gd name="connsiteX46" fmla="*/ 19595 w 872358"/>
              <a:gd name="connsiteY46" fmla="*/ 308962 h 471657"/>
              <a:gd name="connsiteX47" fmla="*/ 0 w 872358"/>
              <a:gd name="connsiteY47" fmla="*/ 327567 h 471657"/>
              <a:gd name="connsiteX48" fmla="*/ 15438 w 872358"/>
              <a:gd name="connsiteY48" fmla="*/ 392685 h 471657"/>
              <a:gd name="connsiteX49" fmla="*/ 30975 w 872358"/>
              <a:gd name="connsiteY49" fmla="*/ 408222 h 471657"/>
              <a:gd name="connsiteX50" fmla="*/ 31272 w 872358"/>
              <a:gd name="connsiteY50" fmla="*/ 412972 h 471657"/>
              <a:gd name="connsiteX51" fmla="*/ 55320 w 872358"/>
              <a:gd name="connsiteY51" fmla="*/ 405847 h 471657"/>
              <a:gd name="connsiteX52" fmla="*/ 65711 w 872358"/>
              <a:gd name="connsiteY52" fmla="*/ 378236 h 471657"/>
              <a:gd name="connsiteX53" fmla="*/ 104208 w 872358"/>
              <a:gd name="connsiteY53" fmla="*/ 343104 h 471657"/>
              <a:gd name="connsiteX54" fmla="*/ 165862 w 872358"/>
              <a:gd name="connsiteY54" fmla="*/ 328260 h 471657"/>
              <a:gd name="connsiteX55" fmla="*/ 213562 w 872358"/>
              <a:gd name="connsiteY55" fmla="*/ 332911 h 471657"/>
              <a:gd name="connsiteX56" fmla="*/ 246022 w 872358"/>
              <a:gd name="connsiteY56" fmla="*/ 330932 h 471657"/>
              <a:gd name="connsiteX57" fmla="*/ 263835 w 872358"/>
              <a:gd name="connsiteY57" fmla="*/ 345776 h 471657"/>
              <a:gd name="connsiteX58" fmla="*/ 290456 w 872358"/>
              <a:gd name="connsiteY58" fmla="*/ 324994 h 471657"/>
              <a:gd name="connsiteX59" fmla="*/ 318067 w 872358"/>
              <a:gd name="connsiteY59" fmla="*/ 321036 h 471657"/>
              <a:gd name="connsiteX60" fmla="*/ 324004 w 872358"/>
              <a:gd name="connsiteY60" fmla="*/ 337859 h 471657"/>
              <a:gd name="connsiteX61" fmla="*/ 347558 w 872358"/>
              <a:gd name="connsiteY61" fmla="*/ 338849 h 471657"/>
              <a:gd name="connsiteX62" fmla="*/ 370220 w 872358"/>
              <a:gd name="connsiteY62" fmla="*/ 364480 h 471657"/>
              <a:gd name="connsiteX63" fmla="*/ 412675 w 872358"/>
              <a:gd name="connsiteY63" fmla="*/ 363491 h 471657"/>
              <a:gd name="connsiteX64" fmla="*/ 425342 w 872358"/>
              <a:gd name="connsiteY64" fmla="*/ 369329 h 471657"/>
              <a:gd name="connsiteX65" fmla="*/ 469678 w 872358"/>
              <a:gd name="connsiteY65" fmla="*/ 340828 h 471657"/>
              <a:gd name="connsiteX66" fmla="*/ 517972 w 872358"/>
              <a:gd name="connsiteY66" fmla="*/ 363491 h 471657"/>
              <a:gd name="connsiteX67" fmla="*/ 560328 w 872358"/>
              <a:gd name="connsiteY67" fmla="*/ 370319 h 471657"/>
              <a:gd name="connsiteX68" fmla="*/ 595757 w 872358"/>
              <a:gd name="connsiteY68" fmla="*/ 410696 h 471657"/>
              <a:gd name="connsiteX69" fmla="*/ 625347 w 872358"/>
              <a:gd name="connsiteY69" fmla="*/ 415644 h 471657"/>
              <a:gd name="connsiteX70" fmla="*/ 656916 w 872358"/>
              <a:gd name="connsiteY70" fmla="*/ 458000 h 471657"/>
              <a:gd name="connsiteX71" fmla="*/ 696303 w 872358"/>
              <a:gd name="connsiteY71" fmla="*/ 459979 h 471657"/>
              <a:gd name="connsiteX72" fmla="*/ 709663 w 872358"/>
              <a:gd name="connsiteY72" fmla="*/ 471657 h 471657"/>
              <a:gd name="connsiteX73" fmla="*/ 709663 w 872358"/>
              <a:gd name="connsiteY73" fmla="*/ 471558 h 471657"/>
              <a:gd name="connsiteX74" fmla="*/ 753107 w 872358"/>
              <a:gd name="connsiteY74" fmla="*/ 451865 h 471657"/>
              <a:gd name="connsiteX75" fmla="*/ 810308 w 872358"/>
              <a:gd name="connsiteY75" fmla="*/ 443947 h 471657"/>
              <a:gd name="connsiteX76" fmla="*/ 816147 w 872358"/>
              <a:gd name="connsiteY76" fmla="*/ 408420 h 471657"/>
              <a:gd name="connsiteX77" fmla="*/ 839898 w 872358"/>
              <a:gd name="connsiteY77" fmla="*/ 396643 h 471657"/>
              <a:gd name="connsiteX78" fmla="*/ 849794 w 872358"/>
              <a:gd name="connsiteY78" fmla="*/ 369032 h 471657"/>
              <a:gd name="connsiteX79" fmla="*/ 872358 w 872358"/>
              <a:gd name="connsiteY79" fmla="*/ 363689 h 47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72358" h="471657">
                <a:moveTo>
                  <a:pt x="872358" y="363689"/>
                </a:moveTo>
                <a:lnTo>
                  <a:pt x="867608" y="324994"/>
                </a:lnTo>
                <a:lnTo>
                  <a:pt x="848903" y="299462"/>
                </a:lnTo>
                <a:lnTo>
                  <a:pt x="834158" y="260075"/>
                </a:lnTo>
                <a:lnTo>
                  <a:pt x="825252" y="247209"/>
                </a:lnTo>
                <a:lnTo>
                  <a:pt x="807636" y="213760"/>
                </a:lnTo>
                <a:lnTo>
                  <a:pt x="811496" y="196045"/>
                </a:lnTo>
                <a:lnTo>
                  <a:pt x="803678" y="173383"/>
                </a:lnTo>
                <a:lnTo>
                  <a:pt x="791802" y="162596"/>
                </a:lnTo>
                <a:lnTo>
                  <a:pt x="797740" y="149731"/>
                </a:lnTo>
                <a:lnTo>
                  <a:pt x="793782" y="126079"/>
                </a:lnTo>
                <a:lnTo>
                  <a:pt x="725794" y="116182"/>
                </a:lnTo>
                <a:lnTo>
                  <a:pt x="677500" y="135975"/>
                </a:lnTo>
                <a:lnTo>
                  <a:pt x="656916" y="106385"/>
                </a:lnTo>
                <a:lnTo>
                  <a:pt x="631185" y="93520"/>
                </a:lnTo>
                <a:lnTo>
                  <a:pt x="617529" y="62050"/>
                </a:lnTo>
                <a:lnTo>
                  <a:pt x="575073" y="35429"/>
                </a:lnTo>
                <a:lnTo>
                  <a:pt x="557359" y="34439"/>
                </a:lnTo>
                <a:lnTo>
                  <a:pt x="547562" y="14745"/>
                </a:lnTo>
                <a:lnTo>
                  <a:pt x="527769" y="0"/>
                </a:lnTo>
                <a:lnTo>
                  <a:pt x="521930" y="23652"/>
                </a:lnTo>
                <a:lnTo>
                  <a:pt x="504117" y="25631"/>
                </a:lnTo>
                <a:lnTo>
                  <a:pt x="469678" y="0"/>
                </a:lnTo>
                <a:lnTo>
                  <a:pt x="437218" y="7818"/>
                </a:lnTo>
                <a:lnTo>
                  <a:pt x="394862" y="32757"/>
                </a:lnTo>
                <a:lnTo>
                  <a:pt x="380413" y="38002"/>
                </a:lnTo>
                <a:lnTo>
                  <a:pt x="380413" y="72243"/>
                </a:lnTo>
                <a:lnTo>
                  <a:pt x="392784" y="132214"/>
                </a:lnTo>
                <a:lnTo>
                  <a:pt x="377346" y="179717"/>
                </a:lnTo>
                <a:lnTo>
                  <a:pt x="333901" y="226229"/>
                </a:lnTo>
                <a:lnTo>
                  <a:pt x="301837" y="226229"/>
                </a:lnTo>
                <a:lnTo>
                  <a:pt x="269773" y="195254"/>
                </a:lnTo>
                <a:lnTo>
                  <a:pt x="265617" y="171503"/>
                </a:lnTo>
                <a:lnTo>
                  <a:pt x="201587" y="103218"/>
                </a:lnTo>
                <a:lnTo>
                  <a:pt x="199509" y="62940"/>
                </a:lnTo>
                <a:lnTo>
                  <a:pt x="188129" y="63930"/>
                </a:lnTo>
                <a:lnTo>
                  <a:pt x="164377" y="87780"/>
                </a:lnTo>
                <a:lnTo>
                  <a:pt x="126079" y="97083"/>
                </a:lnTo>
                <a:lnTo>
                  <a:pt x="112620" y="109453"/>
                </a:lnTo>
                <a:lnTo>
                  <a:pt x="84712" y="111531"/>
                </a:lnTo>
                <a:lnTo>
                  <a:pt x="64029" y="142507"/>
                </a:lnTo>
                <a:lnTo>
                  <a:pt x="67097" y="170414"/>
                </a:lnTo>
                <a:lnTo>
                  <a:pt x="55716" y="166357"/>
                </a:lnTo>
                <a:lnTo>
                  <a:pt x="56805" y="213859"/>
                </a:lnTo>
                <a:lnTo>
                  <a:pt x="20683" y="256215"/>
                </a:lnTo>
                <a:lnTo>
                  <a:pt x="17516" y="283133"/>
                </a:lnTo>
                <a:lnTo>
                  <a:pt x="19595" y="308962"/>
                </a:lnTo>
                <a:lnTo>
                  <a:pt x="0" y="327567"/>
                </a:lnTo>
                <a:lnTo>
                  <a:pt x="15438" y="392685"/>
                </a:lnTo>
                <a:lnTo>
                  <a:pt x="30975" y="408222"/>
                </a:lnTo>
                <a:lnTo>
                  <a:pt x="31272" y="412972"/>
                </a:lnTo>
                <a:lnTo>
                  <a:pt x="55320" y="405847"/>
                </a:lnTo>
                <a:lnTo>
                  <a:pt x="65711" y="378236"/>
                </a:lnTo>
                <a:lnTo>
                  <a:pt x="104208" y="343104"/>
                </a:lnTo>
                <a:lnTo>
                  <a:pt x="165862" y="328260"/>
                </a:lnTo>
                <a:lnTo>
                  <a:pt x="213562" y="332911"/>
                </a:lnTo>
                <a:lnTo>
                  <a:pt x="246022" y="330932"/>
                </a:lnTo>
                <a:lnTo>
                  <a:pt x="263835" y="345776"/>
                </a:lnTo>
                <a:lnTo>
                  <a:pt x="290456" y="324994"/>
                </a:lnTo>
                <a:lnTo>
                  <a:pt x="318067" y="321036"/>
                </a:lnTo>
                <a:lnTo>
                  <a:pt x="324004" y="337859"/>
                </a:lnTo>
                <a:lnTo>
                  <a:pt x="347558" y="338849"/>
                </a:lnTo>
                <a:lnTo>
                  <a:pt x="370220" y="364480"/>
                </a:lnTo>
                <a:lnTo>
                  <a:pt x="412675" y="363491"/>
                </a:lnTo>
                <a:lnTo>
                  <a:pt x="425342" y="369329"/>
                </a:lnTo>
                <a:lnTo>
                  <a:pt x="469678" y="340828"/>
                </a:lnTo>
                <a:lnTo>
                  <a:pt x="517972" y="363491"/>
                </a:lnTo>
                <a:lnTo>
                  <a:pt x="560328" y="370319"/>
                </a:lnTo>
                <a:lnTo>
                  <a:pt x="595757" y="410696"/>
                </a:lnTo>
                <a:lnTo>
                  <a:pt x="625347" y="415644"/>
                </a:lnTo>
                <a:lnTo>
                  <a:pt x="656916" y="458000"/>
                </a:lnTo>
                <a:lnTo>
                  <a:pt x="696303" y="459979"/>
                </a:lnTo>
                <a:lnTo>
                  <a:pt x="709663" y="471657"/>
                </a:lnTo>
                <a:lnTo>
                  <a:pt x="709663" y="471558"/>
                </a:lnTo>
                <a:lnTo>
                  <a:pt x="753107" y="451865"/>
                </a:lnTo>
                <a:lnTo>
                  <a:pt x="810308" y="443947"/>
                </a:lnTo>
                <a:lnTo>
                  <a:pt x="816147" y="408420"/>
                </a:lnTo>
                <a:lnTo>
                  <a:pt x="839898" y="396643"/>
                </a:lnTo>
                <a:lnTo>
                  <a:pt x="849794" y="369032"/>
                </a:lnTo>
                <a:lnTo>
                  <a:pt x="872358" y="363689"/>
                </a:lnTo>
                <a:close/>
              </a:path>
            </a:pathLst>
          </a:custGeom>
          <a:solidFill>
            <a:srgbClr val="6F8695"/>
          </a:solidFill>
          <a:ln w="6350" cap="flat">
            <a:solidFill>
              <a:srgbClr val="1F1C3F"/>
            </a:solidFill>
            <a:prstDash val="solid"/>
            <a:miter/>
          </a:ln>
        </p:spPr>
        <p:txBody>
          <a:bodyPr rtlCol="0" anchor="ctr"/>
          <a:lstStyle/>
          <a:p>
            <a:endParaRPr lang="nl-BE"/>
          </a:p>
        </p:txBody>
      </p:sp>
      <p:sp>
        <p:nvSpPr>
          <p:cNvPr id="48" name="Freeform: Shape 79">
            <a:extLst>
              <a:ext uri="{FF2B5EF4-FFF2-40B4-BE49-F238E27FC236}">
                <a16:creationId xmlns:a16="http://schemas.microsoft.com/office/drawing/2014/main" id="{A8437F55-EFBC-1746-8DC3-559D766ACC02}"/>
              </a:ext>
            </a:extLst>
          </p:cNvPr>
          <p:cNvSpPr/>
          <p:nvPr/>
        </p:nvSpPr>
        <p:spPr>
          <a:xfrm>
            <a:off x="10209320" y="2798791"/>
            <a:ext cx="678390" cy="496991"/>
          </a:xfrm>
          <a:custGeom>
            <a:avLst/>
            <a:gdLst>
              <a:gd name="connsiteX0" fmla="*/ 220192 w 678390"/>
              <a:gd name="connsiteY0" fmla="*/ 362204 h 496991"/>
              <a:gd name="connsiteX1" fmla="*/ 215838 w 678390"/>
              <a:gd name="connsiteY1" fmla="*/ 314306 h 496991"/>
              <a:gd name="connsiteX2" fmla="*/ 231573 w 678390"/>
              <a:gd name="connsiteY2" fmla="*/ 292633 h 496991"/>
              <a:gd name="connsiteX3" fmla="*/ 217817 w 678390"/>
              <a:gd name="connsiteY3" fmla="*/ 277888 h 496991"/>
              <a:gd name="connsiteX4" fmla="*/ 200993 w 678390"/>
              <a:gd name="connsiteY4" fmla="*/ 273929 h 496991"/>
              <a:gd name="connsiteX5" fmla="*/ 196144 w 678390"/>
              <a:gd name="connsiteY5" fmla="*/ 247308 h 496991"/>
              <a:gd name="connsiteX6" fmla="*/ 177441 w 678390"/>
              <a:gd name="connsiteY6" fmla="*/ 237412 h 496991"/>
              <a:gd name="connsiteX7" fmla="*/ 127167 w 678390"/>
              <a:gd name="connsiteY7" fmla="*/ 249287 h 496991"/>
              <a:gd name="connsiteX8" fmla="*/ 91739 w 678390"/>
              <a:gd name="connsiteY8" fmla="*/ 231573 h 496991"/>
              <a:gd name="connsiteX9" fmla="*/ 54331 w 678390"/>
              <a:gd name="connsiteY9" fmla="*/ 180310 h 496991"/>
              <a:gd name="connsiteX10" fmla="*/ 7719 w 678390"/>
              <a:gd name="connsiteY10" fmla="*/ 190305 h 496991"/>
              <a:gd name="connsiteX11" fmla="*/ 693 w 678390"/>
              <a:gd name="connsiteY11" fmla="*/ 186446 h 496991"/>
              <a:gd name="connsiteX12" fmla="*/ 12073 w 678390"/>
              <a:gd name="connsiteY12" fmla="*/ 166851 h 496991"/>
              <a:gd name="connsiteX13" fmla="*/ 2771 w 678390"/>
              <a:gd name="connsiteY13" fmla="*/ 132709 h 496991"/>
              <a:gd name="connsiteX14" fmla="*/ 0 w 678390"/>
              <a:gd name="connsiteY14" fmla="*/ 91936 h 496991"/>
              <a:gd name="connsiteX15" fmla="*/ 24048 w 678390"/>
              <a:gd name="connsiteY15" fmla="*/ 84811 h 496991"/>
              <a:gd name="connsiteX16" fmla="*/ 34439 w 678390"/>
              <a:gd name="connsiteY16" fmla="*/ 57201 h 496991"/>
              <a:gd name="connsiteX17" fmla="*/ 72935 w 678390"/>
              <a:gd name="connsiteY17" fmla="*/ 22069 h 496991"/>
              <a:gd name="connsiteX18" fmla="*/ 134590 w 678390"/>
              <a:gd name="connsiteY18" fmla="*/ 7224 h 496991"/>
              <a:gd name="connsiteX19" fmla="*/ 182290 w 678390"/>
              <a:gd name="connsiteY19" fmla="*/ 11875 h 496991"/>
              <a:gd name="connsiteX20" fmla="*/ 214749 w 678390"/>
              <a:gd name="connsiteY20" fmla="*/ 9896 h 496991"/>
              <a:gd name="connsiteX21" fmla="*/ 232563 w 678390"/>
              <a:gd name="connsiteY21" fmla="*/ 24741 h 496991"/>
              <a:gd name="connsiteX22" fmla="*/ 259184 w 678390"/>
              <a:gd name="connsiteY22" fmla="*/ 3958 h 496991"/>
              <a:gd name="connsiteX23" fmla="*/ 286795 w 678390"/>
              <a:gd name="connsiteY23" fmla="*/ 0 h 496991"/>
              <a:gd name="connsiteX24" fmla="*/ 292732 w 678390"/>
              <a:gd name="connsiteY24" fmla="*/ 16824 h 496991"/>
              <a:gd name="connsiteX25" fmla="*/ 316285 w 678390"/>
              <a:gd name="connsiteY25" fmla="*/ 17813 h 496991"/>
              <a:gd name="connsiteX26" fmla="*/ 338948 w 678390"/>
              <a:gd name="connsiteY26" fmla="*/ 43445 h 496991"/>
              <a:gd name="connsiteX27" fmla="*/ 381403 w 678390"/>
              <a:gd name="connsiteY27" fmla="*/ 42455 h 496991"/>
              <a:gd name="connsiteX28" fmla="*/ 394070 w 678390"/>
              <a:gd name="connsiteY28" fmla="*/ 48294 h 496991"/>
              <a:gd name="connsiteX29" fmla="*/ 438406 w 678390"/>
              <a:gd name="connsiteY29" fmla="*/ 19793 h 496991"/>
              <a:gd name="connsiteX30" fmla="*/ 486700 w 678390"/>
              <a:gd name="connsiteY30" fmla="*/ 42455 h 496991"/>
              <a:gd name="connsiteX31" fmla="*/ 529056 w 678390"/>
              <a:gd name="connsiteY31" fmla="*/ 49283 h 496991"/>
              <a:gd name="connsiteX32" fmla="*/ 564484 w 678390"/>
              <a:gd name="connsiteY32" fmla="*/ 89660 h 496991"/>
              <a:gd name="connsiteX33" fmla="*/ 594074 w 678390"/>
              <a:gd name="connsiteY33" fmla="*/ 94609 h 496991"/>
              <a:gd name="connsiteX34" fmla="*/ 625643 w 678390"/>
              <a:gd name="connsiteY34" fmla="*/ 136965 h 496991"/>
              <a:gd name="connsiteX35" fmla="*/ 665031 w 678390"/>
              <a:gd name="connsiteY35" fmla="*/ 138944 h 496991"/>
              <a:gd name="connsiteX36" fmla="*/ 678391 w 678390"/>
              <a:gd name="connsiteY36" fmla="*/ 150622 h 496991"/>
              <a:gd name="connsiteX37" fmla="*/ 646822 w 678390"/>
              <a:gd name="connsiteY37" fmla="*/ 191988 h 496991"/>
              <a:gd name="connsiteX38" fmla="*/ 668495 w 678390"/>
              <a:gd name="connsiteY38" fmla="*/ 201884 h 496991"/>
              <a:gd name="connsiteX39" fmla="*/ 668495 w 678390"/>
              <a:gd name="connsiteY39" fmla="*/ 229495 h 496991"/>
              <a:gd name="connsiteX40" fmla="*/ 621190 w 678390"/>
              <a:gd name="connsiteY40" fmla="*/ 251168 h 496991"/>
              <a:gd name="connsiteX41" fmla="*/ 595559 w 678390"/>
              <a:gd name="connsiteY41" fmla="*/ 296493 h 496991"/>
              <a:gd name="connsiteX42" fmla="*/ 575865 w 678390"/>
              <a:gd name="connsiteY42" fmla="*/ 300550 h 496991"/>
              <a:gd name="connsiteX43" fmla="*/ 567849 w 678390"/>
              <a:gd name="connsiteY43" fmla="*/ 341917 h 496991"/>
              <a:gd name="connsiteX44" fmla="*/ 603377 w 678390"/>
              <a:gd name="connsiteY44" fmla="*/ 359631 h 496991"/>
              <a:gd name="connsiteX45" fmla="*/ 603377 w 678390"/>
              <a:gd name="connsiteY45" fmla="*/ 389221 h 496991"/>
              <a:gd name="connsiteX46" fmla="*/ 573787 w 678390"/>
              <a:gd name="connsiteY46" fmla="*/ 389221 h 496991"/>
              <a:gd name="connsiteX47" fmla="*/ 563990 w 678390"/>
              <a:gd name="connsiteY47" fmla="*/ 373486 h 496991"/>
              <a:gd name="connsiteX48" fmla="*/ 540338 w 678390"/>
              <a:gd name="connsiteY48" fmla="*/ 381403 h 496991"/>
              <a:gd name="connsiteX49" fmla="*/ 526482 w 678390"/>
              <a:gd name="connsiteY49" fmla="*/ 416930 h 496991"/>
              <a:gd name="connsiteX50" fmla="*/ 486996 w 678390"/>
              <a:gd name="connsiteY50" fmla="*/ 418811 h 496991"/>
              <a:gd name="connsiteX51" fmla="*/ 500851 w 678390"/>
              <a:gd name="connsiteY51" fmla="*/ 458297 h 496991"/>
              <a:gd name="connsiteX52" fmla="*/ 477199 w 678390"/>
              <a:gd name="connsiteY52" fmla="*/ 460276 h 496991"/>
              <a:gd name="connsiteX53" fmla="*/ 441671 w 678390"/>
              <a:gd name="connsiteY53" fmla="*/ 477991 h 496991"/>
              <a:gd name="connsiteX54" fmla="*/ 406144 w 678390"/>
              <a:gd name="connsiteY54" fmla="*/ 460276 h 496991"/>
              <a:gd name="connsiteX55" fmla="*/ 356761 w 678390"/>
              <a:gd name="connsiteY55" fmla="*/ 476110 h 496991"/>
              <a:gd name="connsiteX56" fmla="*/ 326676 w 678390"/>
              <a:gd name="connsiteY56" fmla="*/ 496992 h 496991"/>
              <a:gd name="connsiteX57" fmla="*/ 309358 w 678390"/>
              <a:gd name="connsiteY57" fmla="*/ 468985 h 496991"/>
              <a:gd name="connsiteX58" fmla="*/ 311337 w 678390"/>
              <a:gd name="connsiteY58" fmla="*/ 436426 h 496991"/>
              <a:gd name="connsiteX59" fmla="*/ 296592 w 678390"/>
              <a:gd name="connsiteY59" fmla="*/ 386153 h 496991"/>
              <a:gd name="connsiteX60" fmla="*/ 277888 w 678390"/>
              <a:gd name="connsiteY60" fmla="*/ 384273 h 496991"/>
              <a:gd name="connsiteX61" fmla="*/ 247308 w 678390"/>
              <a:gd name="connsiteY61" fmla="*/ 359631 h 496991"/>
              <a:gd name="connsiteX62" fmla="*/ 220192 w 678390"/>
              <a:gd name="connsiteY62" fmla="*/ 362204 h 49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78390" h="496991">
                <a:moveTo>
                  <a:pt x="220192" y="362204"/>
                </a:moveTo>
                <a:lnTo>
                  <a:pt x="215838" y="314306"/>
                </a:lnTo>
                <a:lnTo>
                  <a:pt x="231573" y="292633"/>
                </a:lnTo>
                <a:lnTo>
                  <a:pt x="217817" y="277888"/>
                </a:lnTo>
                <a:lnTo>
                  <a:pt x="200993" y="273929"/>
                </a:lnTo>
                <a:lnTo>
                  <a:pt x="196144" y="247308"/>
                </a:lnTo>
                <a:lnTo>
                  <a:pt x="177441" y="237412"/>
                </a:lnTo>
                <a:lnTo>
                  <a:pt x="127167" y="249287"/>
                </a:lnTo>
                <a:lnTo>
                  <a:pt x="91739" y="231573"/>
                </a:lnTo>
                <a:lnTo>
                  <a:pt x="54331" y="180310"/>
                </a:lnTo>
                <a:lnTo>
                  <a:pt x="7719" y="190305"/>
                </a:lnTo>
                <a:lnTo>
                  <a:pt x="693" y="186446"/>
                </a:lnTo>
                <a:lnTo>
                  <a:pt x="12073" y="166851"/>
                </a:lnTo>
                <a:lnTo>
                  <a:pt x="2771" y="132709"/>
                </a:lnTo>
                <a:lnTo>
                  <a:pt x="0" y="91936"/>
                </a:lnTo>
                <a:lnTo>
                  <a:pt x="24048" y="84811"/>
                </a:lnTo>
                <a:lnTo>
                  <a:pt x="34439" y="57201"/>
                </a:lnTo>
                <a:lnTo>
                  <a:pt x="72935" y="22069"/>
                </a:lnTo>
                <a:lnTo>
                  <a:pt x="134590" y="7224"/>
                </a:lnTo>
                <a:lnTo>
                  <a:pt x="182290" y="11875"/>
                </a:lnTo>
                <a:lnTo>
                  <a:pt x="214749" y="9896"/>
                </a:lnTo>
                <a:lnTo>
                  <a:pt x="232563" y="24741"/>
                </a:lnTo>
                <a:lnTo>
                  <a:pt x="259184" y="3958"/>
                </a:lnTo>
                <a:lnTo>
                  <a:pt x="286795" y="0"/>
                </a:lnTo>
                <a:lnTo>
                  <a:pt x="292732" y="16824"/>
                </a:lnTo>
                <a:lnTo>
                  <a:pt x="316285" y="17813"/>
                </a:lnTo>
                <a:lnTo>
                  <a:pt x="338948" y="43445"/>
                </a:lnTo>
                <a:lnTo>
                  <a:pt x="381403" y="42455"/>
                </a:lnTo>
                <a:lnTo>
                  <a:pt x="394070" y="48294"/>
                </a:lnTo>
                <a:lnTo>
                  <a:pt x="438406" y="19793"/>
                </a:lnTo>
                <a:lnTo>
                  <a:pt x="486700" y="42455"/>
                </a:lnTo>
                <a:lnTo>
                  <a:pt x="529056" y="49283"/>
                </a:lnTo>
                <a:lnTo>
                  <a:pt x="564484" y="89660"/>
                </a:lnTo>
                <a:lnTo>
                  <a:pt x="594074" y="94609"/>
                </a:lnTo>
                <a:lnTo>
                  <a:pt x="625643" y="136965"/>
                </a:lnTo>
                <a:lnTo>
                  <a:pt x="665031" y="138944"/>
                </a:lnTo>
                <a:lnTo>
                  <a:pt x="678391" y="150622"/>
                </a:lnTo>
                <a:lnTo>
                  <a:pt x="646822" y="191988"/>
                </a:lnTo>
                <a:lnTo>
                  <a:pt x="668495" y="201884"/>
                </a:lnTo>
                <a:lnTo>
                  <a:pt x="668495" y="229495"/>
                </a:lnTo>
                <a:lnTo>
                  <a:pt x="621190" y="251168"/>
                </a:lnTo>
                <a:lnTo>
                  <a:pt x="595559" y="296493"/>
                </a:lnTo>
                <a:lnTo>
                  <a:pt x="575865" y="300550"/>
                </a:lnTo>
                <a:lnTo>
                  <a:pt x="567849" y="341917"/>
                </a:lnTo>
                <a:lnTo>
                  <a:pt x="603377" y="359631"/>
                </a:lnTo>
                <a:lnTo>
                  <a:pt x="603377" y="389221"/>
                </a:lnTo>
                <a:lnTo>
                  <a:pt x="573787" y="389221"/>
                </a:lnTo>
                <a:lnTo>
                  <a:pt x="563990" y="373486"/>
                </a:lnTo>
                <a:lnTo>
                  <a:pt x="540338" y="381403"/>
                </a:lnTo>
                <a:lnTo>
                  <a:pt x="526482" y="416930"/>
                </a:lnTo>
                <a:lnTo>
                  <a:pt x="486996" y="418811"/>
                </a:lnTo>
                <a:lnTo>
                  <a:pt x="500851" y="458297"/>
                </a:lnTo>
                <a:lnTo>
                  <a:pt x="477199" y="460276"/>
                </a:lnTo>
                <a:lnTo>
                  <a:pt x="441671" y="477991"/>
                </a:lnTo>
                <a:lnTo>
                  <a:pt x="406144" y="460276"/>
                </a:lnTo>
                <a:lnTo>
                  <a:pt x="356761" y="476110"/>
                </a:lnTo>
                <a:lnTo>
                  <a:pt x="326676" y="496992"/>
                </a:lnTo>
                <a:lnTo>
                  <a:pt x="309358" y="468985"/>
                </a:lnTo>
                <a:lnTo>
                  <a:pt x="311337" y="436426"/>
                </a:lnTo>
                <a:lnTo>
                  <a:pt x="296592" y="386153"/>
                </a:lnTo>
                <a:lnTo>
                  <a:pt x="277888" y="384273"/>
                </a:lnTo>
                <a:lnTo>
                  <a:pt x="247308" y="359631"/>
                </a:lnTo>
                <a:lnTo>
                  <a:pt x="220192" y="362204"/>
                </a:lnTo>
                <a:close/>
              </a:path>
            </a:pathLst>
          </a:custGeom>
          <a:solidFill>
            <a:srgbClr val="E3E2F2"/>
          </a:solidFill>
          <a:ln w="6350" cap="flat">
            <a:solidFill>
              <a:srgbClr val="1F1C3F"/>
            </a:solidFill>
            <a:prstDash val="solid"/>
            <a:miter/>
          </a:ln>
        </p:spPr>
        <p:txBody>
          <a:bodyPr rtlCol="0" anchor="ctr"/>
          <a:lstStyle/>
          <a:p>
            <a:endParaRPr lang="nl-BE"/>
          </a:p>
        </p:txBody>
      </p:sp>
      <p:sp>
        <p:nvSpPr>
          <p:cNvPr id="49" name="Freeform: Shape 81">
            <a:extLst>
              <a:ext uri="{FF2B5EF4-FFF2-40B4-BE49-F238E27FC236}">
                <a16:creationId xmlns:a16="http://schemas.microsoft.com/office/drawing/2014/main" id="{59F601C6-409A-9E4F-A8CC-49AFE34B815A}"/>
              </a:ext>
            </a:extLst>
          </p:cNvPr>
          <p:cNvSpPr/>
          <p:nvPr/>
        </p:nvSpPr>
        <p:spPr>
          <a:xfrm>
            <a:off x="10257119" y="4324402"/>
            <a:ext cx="1207050" cy="773494"/>
          </a:xfrm>
          <a:custGeom>
            <a:avLst/>
            <a:gdLst>
              <a:gd name="connsiteX0" fmla="*/ 272049 w 1207050"/>
              <a:gd name="connsiteY0" fmla="*/ 28897 h 773494"/>
              <a:gd name="connsiteX1" fmla="*/ 299066 w 1207050"/>
              <a:gd name="connsiteY1" fmla="*/ 27809 h 773494"/>
              <a:gd name="connsiteX2" fmla="*/ 316780 w 1207050"/>
              <a:gd name="connsiteY2" fmla="*/ 11084 h 773494"/>
              <a:gd name="connsiteX3" fmla="*/ 343302 w 1207050"/>
              <a:gd name="connsiteY3" fmla="*/ 11084 h 773494"/>
              <a:gd name="connsiteX4" fmla="*/ 392586 w 1207050"/>
              <a:gd name="connsiteY4" fmla="*/ 39684 h 773494"/>
              <a:gd name="connsiteX5" fmla="*/ 430983 w 1207050"/>
              <a:gd name="connsiteY5" fmla="*/ 40674 h 773494"/>
              <a:gd name="connsiteX6" fmla="*/ 467501 w 1207050"/>
              <a:gd name="connsiteY6" fmla="*/ 57399 h 773494"/>
              <a:gd name="connsiteX7" fmla="*/ 480267 w 1207050"/>
              <a:gd name="connsiteY7" fmla="*/ 79072 h 773494"/>
              <a:gd name="connsiteX8" fmla="*/ 508867 w 1207050"/>
              <a:gd name="connsiteY8" fmla="*/ 92828 h 773494"/>
              <a:gd name="connsiteX9" fmla="*/ 552114 w 1207050"/>
              <a:gd name="connsiteY9" fmla="*/ 79072 h 773494"/>
              <a:gd name="connsiteX10" fmla="*/ 580714 w 1207050"/>
              <a:gd name="connsiteY10" fmla="*/ 77092 h 773494"/>
              <a:gd name="connsiteX11" fmla="*/ 603377 w 1207050"/>
              <a:gd name="connsiteY11" fmla="*/ 50471 h 773494"/>
              <a:gd name="connsiteX12" fmla="*/ 695016 w 1207050"/>
              <a:gd name="connsiteY12" fmla="*/ 34736 h 773494"/>
              <a:gd name="connsiteX13" fmla="*/ 726487 w 1207050"/>
              <a:gd name="connsiteY13" fmla="*/ 15043 h 773494"/>
              <a:gd name="connsiteX14" fmla="*/ 812189 w 1207050"/>
              <a:gd name="connsiteY14" fmla="*/ 0 h 773494"/>
              <a:gd name="connsiteX15" fmla="*/ 827924 w 1207050"/>
              <a:gd name="connsiteY15" fmla="*/ 61159 h 773494"/>
              <a:gd name="connsiteX16" fmla="*/ 883244 w 1207050"/>
              <a:gd name="connsiteY16" fmla="*/ 110542 h 773494"/>
              <a:gd name="connsiteX17" fmla="*/ 889083 w 1207050"/>
              <a:gd name="connsiteY17" fmla="*/ 138152 h 773494"/>
              <a:gd name="connsiteX18" fmla="*/ 962118 w 1207050"/>
              <a:gd name="connsiteY18" fmla="*/ 195353 h 773494"/>
              <a:gd name="connsiteX19" fmla="*/ 971915 w 1207050"/>
              <a:gd name="connsiteY19" fmla="*/ 232860 h 773494"/>
              <a:gd name="connsiteX20" fmla="*/ 995567 w 1207050"/>
              <a:gd name="connsiteY20" fmla="*/ 272346 h 773494"/>
              <a:gd name="connsiteX21" fmla="*/ 989629 w 1207050"/>
              <a:gd name="connsiteY21" fmla="*/ 400503 h 773494"/>
              <a:gd name="connsiteX22" fmla="*/ 1007442 w 1207050"/>
              <a:gd name="connsiteY22" fmla="*/ 438010 h 773494"/>
              <a:gd name="connsiteX23" fmla="*/ 1031094 w 1207050"/>
              <a:gd name="connsiteY23" fmla="*/ 479476 h 773494"/>
              <a:gd name="connsiteX24" fmla="*/ 1068601 w 1207050"/>
              <a:gd name="connsiteY24" fmla="*/ 487294 h 773494"/>
              <a:gd name="connsiteX25" fmla="*/ 1118875 w 1207050"/>
              <a:gd name="connsiteY25" fmla="*/ 488382 h 773494"/>
              <a:gd name="connsiteX26" fmla="*/ 1141141 w 1207050"/>
              <a:gd name="connsiteY26" fmla="*/ 472053 h 773494"/>
              <a:gd name="connsiteX27" fmla="*/ 1183597 w 1207050"/>
              <a:gd name="connsiteY27" fmla="*/ 468095 h 773494"/>
              <a:gd name="connsiteX28" fmla="*/ 1206655 w 1207050"/>
              <a:gd name="connsiteY28" fmla="*/ 487095 h 773494"/>
              <a:gd name="connsiteX29" fmla="*/ 1192602 w 1207050"/>
              <a:gd name="connsiteY29" fmla="*/ 501247 h 773494"/>
              <a:gd name="connsiteX30" fmla="*/ 1207051 w 1207050"/>
              <a:gd name="connsiteY30" fmla="*/ 512529 h 773494"/>
              <a:gd name="connsiteX31" fmla="*/ 1207051 w 1207050"/>
              <a:gd name="connsiteY31" fmla="*/ 533212 h 773494"/>
              <a:gd name="connsiteX32" fmla="*/ 1187357 w 1207050"/>
              <a:gd name="connsiteY32" fmla="*/ 568443 h 773494"/>
              <a:gd name="connsiteX33" fmla="*/ 1158460 w 1207050"/>
              <a:gd name="connsiteY33" fmla="*/ 574579 h 773494"/>
              <a:gd name="connsiteX34" fmla="*/ 1110859 w 1207050"/>
              <a:gd name="connsiteY34" fmla="*/ 577746 h 773494"/>
              <a:gd name="connsiteX35" fmla="*/ 1103734 w 1207050"/>
              <a:gd name="connsiteY35" fmla="*/ 606643 h 773494"/>
              <a:gd name="connsiteX36" fmla="*/ 1086019 w 1207050"/>
              <a:gd name="connsiteY36" fmla="*/ 625248 h 773494"/>
              <a:gd name="connsiteX37" fmla="*/ 1097499 w 1207050"/>
              <a:gd name="connsiteY37" fmla="*/ 644941 h 773494"/>
              <a:gd name="connsiteX38" fmla="*/ 1095321 w 1207050"/>
              <a:gd name="connsiteY38" fmla="*/ 685219 h 773494"/>
              <a:gd name="connsiteX39" fmla="*/ 1080873 w 1207050"/>
              <a:gd name="connsiteY39" fmla="*/ 710059 h 773494"/>
              <a:gd name="connsiteX40" fmla="*/ 1090472 w 1207050"/>
              <a:gd name="connsiteY40" fmla="*/ 742915 h 773494"/>
              <a:gd name="connsiteX41" fmla="*/ 1057914 w 1207050"/>
              <a:gd name="connsiteY41" fmla="*/ 741331 h 773494"/>
              <a:gd name="connsiteX42" fmla="*/ 1052075 w 1207050"/>
              <a:gd name="connsiteY42" fmla="*/ 727477 h 773494"/>
              <a:gd name="connsiteX43" fmla="*/ 1016448 w 1207050"/>
              <a:gd name="connsiteY43" fmla="*/ 710752 h 773494"/>
              <a:gd name="connsiteX44" fmla="*/ 990421 w 1207050"/>
              <a:gd name="connsiteY44" fmla="*/ 720648 h 773494"/>
              <a:gd name="connsiteX45" fmla="*/ 976071 w 1207050"/>
              <a:gd name="connsiteY45" fmla="*/ 705309 h 773494"/>
              <a:gd name="connsiteX46" fmla="*/ 931439 w 1207050"/>
              <a:gd name="connsiteY46" fmla="*/ 686803 h 773494"/>
              <a:gd name="connsiteX47" fmla="*/ 889083 w 1207050"/>
              <a:gd name="connsiteY47" fmla="*/ 682844 h 773494"/>
              <a:gd name="connsiteX48" fmla="*/ 853555 w 1207050"/>
              <a:gd name="connsiteY48" fmla="*/ 688782 h 773494"/>
              <a:gd name="connsiteX49" fmla="*/ 772802 w 1207050"/>
              <a:gd name="connsiteY49" fmla="*/ 726190 h 773494"/>
              <a:gd name="connsiteX50" fmla="*/ 761025 w 1207050"/>
              <a:gd name="connsiteY50" fmla="*/ 745884 h 773494"/>
              <a:gd name="connsiteX51" fmla="*/ 726487 w 1207050"/>
              <a:gd name="connsiteY51" fmla="*/ 756670 h 773494"/>
              <a:gd name="connsiteX52" fmla="*/ 709762 w 1207050"/>
              <a:gd name="connsiteY52" fmla="*/ 768546 h 773494"/>
              <a:gd name="connsiteX53" fmla="*/ 658598 w 1207050"/>
              <a:gd name="connsiteY53" fmla="*/ 762608 h 773494"/>
              <a:gd name="connsiteX54" fmla="*/ 634946 w 1207050"/>
              <a:gd name="connsiteY54" fmla="*/ 762608 h 773494"/>
              <a:gd name="connsiteX55" fmla="*/ 607335 w 1207050"/>
              <a:gd name="connsiteY55" fmla="*/ 752712 h 773494"/>
              <a:gd name="connsiteX56" fmla="*/ 584673 w 1207050"/>
              <a:gd name="connsiteY56" fmla="*/ 762608 h 773494"/>
              <a:gd name="connsiteX57" fmla="*/ 558052 w 1207050"/>
              <a:gd name="connsiteY57" fmla="*/ 754692 h 773494"/>
              <a:gd name="connsiteX58" fmla="*/ 518665 w 1207050"/>
              <a:gd name="connsiteY58" fmla="*/ 773494 h 773494"/>
              <a:gd name="connsiteX59" fmla="*/ 471360 w 1207050"/>
              <a:gd name="connsiteY59" fmla="*/ 755681 h 773494"/>
              <a:gd name="connsiteX60" fmla="*/ 457604 w 1207050"/>
              <a:gd name="connsiteY60" fmla="*/ 759640 h 773494"/>
              <a:gd name="connsiteX61" fmla="*/ 442859 w 1207050"/>
              <a:gd name="connsiteY61" fmla="*/ 743904 h 773494"/>
              <a:gd name="connsiteX62" fmla="*/ 406342 w 1207050"/>
              <a:gd name="connsiteY62" fmla="*/ 741925 h 773494"/>
              <a:gd name="connsiteX63" fmla="*/ 372892 w 1207050"/>
              <a:gd name="connsiteY63" fmla="*/ 763598 h 773494"/>
              <a:gd name="connsiteX64" fmla="*/ 358147 w 1207050"/>
              <a:gd name="connsiteY64" fmla="*/ 738956 h 773494"/>
              <a:gd name="connsiteX65" fmla="*/ 367944 w 1207050"/>
              <a:gd name="connsiteY65" fmla="*/ 724211 h 773494"/>
              <a:gd name="connsiteX66" fmla="*/ 369923 w 1207050"/>
              <a:gd name="connsiteY66" fmla="*/ 703527 h 773494"/>
              <a:gd name="connsiteX67" fmla="*/ 352209 w 1207050"/>
              <a:gd name="connsiteY67" fmla="*/ 688782 h 773494"/>
              <a:gd name="connsiteX68" fmla="*/ 315197 w 1207050"/>
              <a:gd name="connsiteY68" fmla="*/ 685417 h 773494"/>
              <a:gd name="connsiteX69" fmla="*/ 306983 w 1207050"/>
              <a:gd name="connsiteY69" fmla="*/ 656223 h 773494"/>
              <a:gd name="connsiteX70" fmla="*/ 302925 w 1207050"/>
              <a:gd name="connsiteY70" fmla="*/ 635540 h 773494"/>
              <a:gd name="connsiteX71" fmla="*/ 325687 w 1207050"/>
              <a:gd name="connsiteY71" fmla="*/ 610007 h 773494"/>
              <a:gd name="connsiteX72" fmla="*/ 278383 w 1207050"/>
              <a:gd name="connsiteY72" fmla="*/ 600111 h 773494"/>
              <a:gd name="connsiteX73" fmla="*/ 255621 w 1207050"/>
              <a:gd name="connsiteY73" fmla="*/ 630592 h 773494"/>
              <a:gd name="connsiteX74" fmla="*/ 234047 w 1207050"/>
              <a:gd name="connsiteY74" fmla="*/ 610898 h 773494"/>
              <a:gd name="connsiteX75" fmla="*/ 205447 w 1207050"/>
              <a:gd name="connsiteY75" fmla="*/ 622774 h 773494"/>
              <a:gd name="connsiteX76" fmla="*/ 192582 w 1207050"/>
              <a:gd name="connsiteY76" fmla="*/ 600111 h 773494"/>
              <a:gd name="connsiteX77" fmla="*/ 147554 w 1207050"/>
              <a:gd name="connsiteY77" fmla="*/ 585168 h 773494"/>
              <a:gd name="connsiteX78" fmla="*/ 142012 w 1207050"/>
              <a:gd name="connsiteY78" fmla="*/ 570818 h 773494"/>
              <a:gd name="connsiteX79" fmla="*/ 157846 w 1207050"/>
              <a:gd name="connsiteY79" fmla="*/ 536775 h 773494"/>
              <a:gd name="connsiteX80" fmla="*/ 121823 w 1207050"/>
              <a:gd name="connsiteY80" fmla="*/ 509560 h 773494"/>
              <a:gd name="connsiteX81" fmla="*/ 86296 w 1207050"/>
              <a:gd name="connsiteY81" fmla="*/ 490757 h 773494"/>
              <a:gd name="connsiteX82" fmla="*/ 77389 w 1207050"/>
              <a:gd name="connsiteY82" fmla="*/ 466511 h 773494"/>
              <a:gd name="connsiteX83" fmla="*/ 33549 w 1207050"/>
              <a:gd name="connsiteY83" fmla="*/ 414655 h 773494"/>
              <a:gd name="connsiteX84" fmla="*/ 25136 w 1207050"/>
              <a:gd name="connsiteY84" fmla="*/ 397336 h 773494"/>
              <a:gd name="connsiteX85" fmla="*/ 0 w 1207050"/>
              <a:gd name="connsiteY85" fmla="*/ 388726 h 773494"/>
              <a:gd name="connsiteX86" fmla="*/ 27116 w 1207050"/>
              <a:gd name="connsiteY86" fmla="*/ 360720 h 773494"/>
              <a:gd name="connsiteX87" fmla="*/ 50768 w 1207050"/>
              <a:gd name="connsiteY87" fmla="*/ 353892 h 773494"/>
              <a:gd name="connsiteX88" fmla="*/ 63633 w 1207050"/>
              <a:gd name="connsiteY88" fmla="*/ 330239 h 773494"/>
              <a:gd name="connsiteX89" fmla="*/ 100051 w 1207050"/>
              <a:gd name="connsiteY89" fmla="*/ 333208 h 773494"/>
              <a:gd name="connsiteX90" fmla="*/ 124694 w 1207050"/>
              <a:gd name="connsiteY90" fmla="*/ 309556 h 773494"/>
              <a:gd name="connsiteX91" fmla="*/ 123704 w 1207050"/>
              <a:gd name="connsiteY91" fmla="*/ 282935 h 773494"/>
              <a:gd name="connsiteX92" fmla="*/ 171998 w 1207050"/>
              <a:gd name="connsiteY92" fmla="*/ 210989 h 773494"/>
              <a:gd name="connsiteX93" fmla="*/ 200499 w 1207050"/>
              <a:gd name="connsiteY93" fmla="*/ 127266 h 773494"/>
              <a:gd name="connsiteX94" fmla="*/ 229099 w 1207050"/>
              <a:gd name="connsiteY94" fmla="*/ 74123 h 773494"/>
              <a:gd name="connsiteX95" fmla="*/ 261559 w 1207050"/>
              <a:gd name="connsiteY95" fmla="*/ 68186 h 773494"/>
              <a:gd name="connsiteX96" fmla="*/ 275414 w 1207050"/>
              <a:gd name="connsiteY96" fmla="*/ 37705 h 773494"/>
              <a:gd name="connsiteX97" fmla="*/ 272049 w 1207050"/>
              <a:gd name="connsiteY97" fmla="*/ 28897 h 77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07050" h="773494">
                <a:moveTo>
                  <a:pt x="272049" y="28897"/>
                </a:moveTo>
                <a:lnTo>
                  <a:pt x="299066" y="27809"/>
                </a:lnTo>
                <a:lnTo>
                  <a:pt x="316780" y="11084"/>
                </a:lnTo>
                <a:lnTo>
                  <a:pt x="343302" y="11084"/>
                </a:lnTo>
                <a:lnTo>
                  <a:pt x="392586" y="39684"/>
                </a:lnTo>
                <a:lnTo>
                  <a:pt x="430983" y="40674"/>
                </a:lnTo>
                <a:lnTo>
                  <a:pt x="467501" y="57399"/>
                </a:lnTo>
                <a:lnTo>
                  <a:pt x="480267" y="79072"/>
                </a:lnTo>
                <a:lnTo>
                  <a:pt x="508867" y="92828"/>
                </a:lnTo>
                <a:lnTo>
                  <a:pt x="552114" y="79072"/>
                </a:lnTo>
                <a:lnTo>
                  <a:pt x="580714" y="77092"/>
                </a:lnTo>
                <a:lnTo>
                  <a:pt x="603377" y="50471"/>
                </a:lnTo>
                <a:lnTo>
                  <a:pt x="695016" y="34736"/>
                </a:lnTo>
                <a:lnTo>
                  <a:pt x="726487" y="15043"/>
                </a:lnTo>
                <a:lnTo>
                  <a:pt x="812189" y="0"/>
                </a:lnTo>
                <a:lnTo>
                  <a:pt x="827924" y="61159"/>
                </a:lnTo>
                <a:lnTo>
                  <a:pt x="883244" y="110542"/>
                </a:lnTo>
                <a:lnTo>
                  <a:pt x="889083" y="138152"/>
                </a:lnTo>
                <a:lnTo>
                  <a:pt x="962118" y="195353"/>
                </a:lnTo>
                <a:lnTo>
                  <a:pt x="971915" y="232860"/>
                </a:lnTo>
                <a:lnTo>
                  <a:pt x="995567" y="272346"/>
                </a:lnTo>
                <a:lnTo>
                  <a:pt x="989629" y="400503"/>
                </a:lnTo>
                <a:lnTo>
                  <a:pt x="1007442" y="438010"/>
                </a:lnTo>
                <a:lnTo>
                  <a:pt x="1031094" y="479476"/>
                </a:lnTo>
                <a:lnTo>
                  <a:pt x="1068601" y="487294"/>
                </a:lnTo>
                <a:lnTo>
                  <a:pt x="1118875" y="488382"/>
                </a:lnTo>
                <a:lnTo>
                  <a:pt x="1141141" y="472053"/>
                </a:lnTo>
                <a:lnTo>
                  <a:pt x="1183597" y="468095"/>
                </a:lnTo>
                <a:lnTo>
                  <a:pt x="1206655" y="487095"/>
                </a:lnTo>
                <a:lnTo>
                  <a:pt x="1192602" y="501247"/>
                </a:lnTo>
                <a:lnTo>
                  <a:pt x="1207051" y="512529"/>
                </a:lnTo>
                <a:lnTo>
                  <a:pt x="1207051" y="533212"/>
                </a:lnTo>
                <a:lnTo>
                  <a:pt x="1187357" y="568443"/>
                </a:lnTo>
                <a:lnTo>
                  <a:pt x="1158460" y="574579"/>
                </a:lnTo>
                <a:lnTo>
                  <a:pt x="1110859" y="577746"/>
                </a:lnTo>
                <a:lnTo>
                  <a:pt x="1103734" y="606643"/>
                </a:lnTo>
                <a:lnTo>
                  <a:pt x="1086019" y="625248"/>
                </a:lnTo>
                <a:lnTo>
                  <a:pt x="1097499" y="644941"/>
                </a:lnTo>
                <a:lnTo>
                  <a:pt x="1095321" y="685219"/>
                </a:lnTo>
                <a:lnTo>
                  <a:pt x="1080873" y="710059"/>
                </a:lnTo>
                <a:lnTo>
                  <a:pt x="1090472" y="742915"/>
                </a:lnTo>
                <a:lnTo>
                  <a:pt x="1057914" y="741331"/>
                </a:lnTo>
                <a:lnTo>
                  <a:pt x="1052075" y="727477"/>
                </a:lnTo>
                <a:lnTo>
                  <a:pt x="1016448" y="710752"/>
                </a:lnTo>
                <a:lnTo>
                  <a:pt x="990421" y="720648"/>
                </a:lnTo>
                <a:lnTo>
                  <a:pt x="976071" y="705309"/>
                </a:lnTo>
                <a:lnTo>
                  <a:pt x="931439" y="686803"/>
                </a:lnTo>
                <a:lnTo>
                  <a:pt x="889083" y="682844"/>
                </a:lnTo>
                <a:lnTo>
                  <a:pt x="853555" y="688782"/>
                </a:lnTo>
                <a:lnTo>
                  <a:pt x="772802" y="726190"/>
                </a:lnTo>
                <a:lnTo>
                  <a:pt x="761025" y="745884"/>
                </a:lnTo>
                <a:lnTo>
                  <a:pt x="726487" y="756670"/>
                </a:lnTo>
                <a:lnTo>
                  <a:pt x="709762" y="768546"/>
                </a:lnTo>
                <a:lnTo>
                  <a:pt x="658598" y="762608"/>
                </a:lnTo>
                <a:lnTo>
                  <a:pt x="634946" y="762608"/>
                </a:lnTo>
                <a:lnTo>
                  <a:pt x="607335" y="752712"/>
                </a:lnTo>
                <a:lnTo>
                  <a:pt x="584673" y="762608"/>
                </a:lnTo>
                <a:lnTo>
                  <a:pt x="558052" y="754692"/>
                </a:lnTo>
                <a:lnTo>
                  <a:pt x="518665" y="773494"/>
                </a:lnTo>
                <a:lnTo>
                  <a:pt x="471360" y="755681"/>
                </a:lnTo>
                <a:lnTo>
                  <a:pt x="457604" y="759640"/>
                </a:lnTo>
                <a:lnTo>
                  <a:pt x="442859" y="743904"/>
                </a:lnTo>
                <a:lnTo>
                  <a:pt x="406342" y="741925"/>
                </a:lnTo>
                <a:lnTo>
                  <a:pt x="372892" y="763598"/>
                </a:lnTo>
                <a:lnTo>
                  <a:pt x="358147" y="738956"/>
                </a:lnTo>
                <a:lnTo>
                  <a:pt x="367944" y="724211"/>
                </a:lnTo>
                <a:lnTo>
                  <a:pt x="369923" y="703527"/>
                </a:lnTo>
                <a:lnTo>
                  <a:pt x="352209" y="688782"/>
                </a:lnTo>
                <a:lnTo>
                  <a:pt x="315197" y="685417"/>
                </a:lnTo>
                <a:lnTo>
                  <a:pt x="306983" y="656223"/>
                </a:lnTo>
                <a:lnTo>
                  <a:pt x="302925" y="635540"/>
                </a:lnTo>
                <a:lnTo>
                  <a:pt x="325687" y="610007"/>
                </a:lnTo>
                <a:lnTo>
                  <a:pt x="278383" y="600111"/>
                </a:lnTo>
                <a:lnTo>
                  <a:pt x="255621" y="630592"/>
                </a:lnTo>
                <a:lnTo>
                  <a:pt x="234047" y="610898"/>
                </a:lnTo>
                <a:lnTo>
                  <a:pt x="205447" y="622774"/>
                </a:lnTo>
                <a:lnTo>
                  <a:pt x="192582" y="600111"/>
                </a:lnTo>
                <a:lnTo>
                  <a:pt x="147554" y="585168"/>
                </a:lnTo>
                <a:lnTo>
                  <a:pt x="142012" y="570818"/>
                </a:lnTo>
                <a:lnTo>
                  <a:pt x="157846" y="536775"/>
                </a:lnTo>
                <a:lnTo>
                  <a:pt x="121823" y="509560"/>
                </a:lnTo>
                <a:lnTo>
                  <a:pt x="86296" y="490757"/>
                </a:lnTo>
                <a:lnTo>
                  <a:pt x="77389" y="466511"/>
                </a:lnTo>
                <a:lnTo>
                  <a:pt x="33549" y="414655"/>
                </a:lnTo>
                <a:lnTo>
                  <a:pt x="25136" y="397336"/>
                </a:lnTo>
                <a:lnTo>
                  <a:pt x="0" y="388726"/>
                </a:lnTo>
                <a:lnTo>
                  <a:pt x="27116" y="360720"/>
                </a:lnTo>
                <a:lnTo>
                  <a:pt x="50768" y="353892"/>
                </a:lnTo>
                <a:lnTo>
                  <a:pt x="63633" y="330239"/>
                </a:lnTo>
                <a:lnTo>
                  <a:pt x="100051" y="333208"/>
                </a:lnTo>
                <a:lnTo>
                  <a:pt x="124694" y="309556"/>
                </a:lnTo>
                <a:lnTo>
                  <a:pt x="123704" y="282935"/>
                </a:lnTo>
                <a:lnTo>
                  <a:pt x="171998" y="210989"/>
                </a:lnTo>
                <a:lnTo>
                  <a:pt x="200499" y="127266"/>
                </a:lnTo>
                <a:lnTo>
                  <a:pt x="229099" y="74123"/>
                </a:lnTo>
                <a:lnTo>
                  <a:pt x="261559" y="68186"/>
                </a:lnTo>
                <a:lnTo>
                  <a:pt x="275414" y="37705"/>
                </a:lnTo>
                <a:lnTo>
                  <a:pt x="272049" y="28897"/>
                </a:lnTo>
                <a:close/>
              </a:path>
            </a:pathLst>
          </a:custGeom>
          <a:solidFill>
            <a:srgbClr val="E3E2F2"/>
          </a:solidFill>
          <a:ln w="6350" cap="flat">
            <a:solidFill>
              <a:srgbClr val="1F1C3F"/>
            </a:solidFill>
            <a:prstDash val="solid"/>
            <a:miter/>
          </a:ln>
        </p:spPr>
        <p:txBody>
          <a:bodyPr rtlCol="0" anchor="ctr"/>
          <a:lstStyle/>
          <a:p>
            <a:endParaRPr lang="nl-BE"/>
          </a:p>
        </p:txBody>
      </p:sp>
      <p:sp>
        <p:nvSpPr>
          <p:cNvPr id="50" name="Freeform: Shape 87">
            <a:extLst>
              <a:ext uri="{FF2B5EF4-FFF2-40B4-BE49-F238E27FC236}">
                <a16:creationId xmlns:a16="http://schemas.microsoft.com/office/drawing/2014/main" id="{62F01372-35F0-2E4F-80F8-7CFA83BA3839}"/>
              </a:ext>
            </a:extLst>
          </p:cNvPr>
          <p:cNvSpPr/>
          <p:nvPr/>
        </p:nvSpPr>
        <p:spPr>
          <a:xfrm>
            <a:off x="9746570" y="4275218"/>
            <a:ext cx="785963" cy="511341"/>
          </a:xfrm>
          <a:custGeom>
            <a:avLst/>
            <a:gdLst>
              <a:gd name="connsiteX0" fmla="*/ 510550 w 785963"/>
              <a:gd name="connsiteY0" fmla="*/ 437911 h 511341"/>
              <a:gd name="connsiteX1" fmla="*/ 537665 w 785963"/>
              <a:gd name="connsiteY1" fmla="*/ 409905 h 511341"/>
              <a:gd name="connsiteX2" fmla="*/ 561318 w 785963"/>
              <a:gd name="connsiteY2" fmla="*/ 403076 h 511341"/>
              <a:gd name="connsiteX3" fmla="*/ 574183 w 785963"/>
              <a:gd name="connsiteY3" fmla="*/ 379424 h 511341"/>
              <a:gd name="connsiteX4" fmla="*/ 610601 w 785963"/>
              <a:gd name="connsiteY4" fmla="*/ 382393 h 511341"/>
              <a:gd name="connsiteX5" fmla="*/ 635243 w 785963"/>
              <a:gd name="connsiteY5" fmla="*/ 358741 h 511341"/>
              <a:gd name="connsiteX6" fmla="*/ 634253 w 785963"/>
              <a:gd name="connsiteY6" fmla="*/ 332119 h 511341"/>
              <a:gd name="connsiteX7" fmla="*/ 682547 w 785963"/>
              <a:gd name="connsiteY7" fmla="*/ 260174 h 511341"/>
              <a:gd name="connsiteX8" fmla="*/ 711049 w 785963"/>
              <a:gd name="connsiteY8" fmla="*/ 176451 h 511341"/>
              <a:gd name="connsiteX9" fmla="*/ 739649 w 785963"/>
              <a:gd name="connsiteY9" fmla="*/ 123308 h 511341"/>
              <a:gd name="connsiteX10" fmla="*/ 772108 w 785963"/>
              <a:gd name="connsiteY10" fmla="*/ 117370 h 511341"/>
              <a:gd name="connsiteX11" fmla="*/ 785963 w 785963"/>
              <a:gd name="connsiteY11" fmla="*/ 86890 h 511341"/>
              <a:gd name="connsiteX12" fmla="*/ 773197 w 785963"/>
              <a:gd name="connsiteY12" fmla="*/ 53341 h 511341"/>
              <a:gd name="connsiteX13" fmla="*/ 738659 w 785963"/>
              <a:gd name="connsiteY13" fmla="*/ 30679 h 511341"/>
              <a:gd name="connsiteX14" fmla="*/ 706199 w 785963"/>
              <a:gd name="connsiteY14" fmla="*/ 0 h 511341"/>
              <a:gd name="connsiteX15" fmla="*/ 675620 w 785963"/>
              <a:gd name="connsiteY15" fmla="*/ 19892 h 511341"/>
              <a:gd name="connsiteX16" fmla="*/ 633264 w 785963"/>
              <a:gd name="connsiteY16" fmla="*/ 9995 h 511341"/>
              <a:gd name="connsiteX17" fmla="*/ 578141 w 785963"/>
              <a:gd name="connsiteY17" fmla="*/ 13954 h 511341"/>
              <a:gd name="connsiteX18" fmla="*/ 546572 w 785963"/>
              <a:gd name="connsiteY18" fmla="*/ 5146 h 511341"/>
              <a:gd name="connsiteX19" fmla="*/ 501247 w 785963"/>
              <a:gd name="connsiteY19" fmla="*/ 9006 h 511341"/>
              <a:gd name="connsiteX20" fmla="*/ 477595 w 785963"/>
              <a:gd name="connsiteY20" fmla="*/ 45523 h 511341"/>
              <a:gd name="connsiteX21" fmla="*/ 453052 w 785963"/>
              <a:gd name="connsiteY21" fmla="*/ 65217 h 511341"/>
              <a:gd name="connsiteX22" fmla="*/ 450083 w 785963"/>
              <a:gd name="connsiteY22" fmla="*/ 90749 h 511341"/>
              <a:gd name="connsiteX23" fmla="*/ 411686 w 785963"/>
              <a:gd name="connsiteY23" fmla="*/ 50372 h 511341"/>
              <a:gd name="connsiteX24" fmla="*/ 367251 w 785963"/>
              <a:gd name="connsiteY24" fmla="*/ 87780 h 511341"/>
              <a:gd name="connsiteX25" fmla="*/ 328854 w 785963"/>
              <a:gd name="connsiteY25" fmla="*/ 100645 h 511341"/>
              <a:gd name="connsiteX26" fmla="*/ 324994 w 785963"/>
              <a:gd name="connsiteY26" fmla="*/ 126277 h 511341"/>
              <a:gd name="connsiteX27" fmla="*/ 252059 w 785963"/>
              <a:gd name="connsiteY27" fmla="*/ 133204 h 511341"/>
              <a:gd name="connsiteX28" fmla="*/ 205843 w 785963"/>
              <a:gd name="connsiteY28" fmla="*/ 148939 h 511341"/>
              <a:gd name="connsiteX29" fmla="*/ 157450 w 785963"/>
              <a:gd name="connsiteY29" fmla="*/ 140033 h 511341"/>
              <a:gd name="connsiteX30" fmla="*/ 66206 w 785963"/>
              <a:gd name="connsiteY30" fmla="*/ 87285 h 511341"/>
              <a:gd name="connsiteX31" fmla="*/ 68878 w 785963"/>
              <a:gd name="connsiteY31" fmla="*/ 105594 h 511341"/>
              <a:gd name="connsiteX32" fmla="*/ 72837 w 785963"/>
              <a:gd name="connsiteY32" fmla="*/ 133204 h 511341"/>
              <a:gd name="connsiteX33" fmla="*/ 67790 w 785963"/>
              <a:gd name="connsiteY33" fmla="*/ 160716 h 511341"/>
              <a:gd name="connsiteX34" fmla="*/ 8808 w 785963"/>
              <a:gd name="connsiteY34" fmla="*/ 159726 h 511341"/>
              <a:gd name="connsiteX35" fmla="*/ 2771 w 785963"/>
              <a:gd name="connsiteY35" fmla="*/ 171602 h 511341"/>
              <a:gd name="connsiteX36" fmla="*/ 27512 w 785963"/>
              <a:gd name="connsiteY36" fmla="*/ 200103 h 511341"/>
              <a:gd name="connsiteX37" fmla="*/ 15735 w 785963"/>
              <a:gd name="connsiteY37" fmla="*/ 231672 h 511341"/>
              <a:gd name="connsiteX38" fmla="*/ 12667 w 785963"/>
              <a:gd name="connsiteY38" fmla="*/ 257304 h 511341"/>
              <a:gd name="connsiteX39" fmla="*/ 27512 w 785963"/>
              <a:gd name="connsiteY39" fmla="*/ 282836 h 511341"/>
              <a:gd name="connsiteX40" fmla="*/ 6235 w 785963"/>
              <a:gd name="connsiteY40" fmla="*/ 309655 h 511341"/>
              <a:gd name="connsiteX41" fmla="*/ 0 w 785963"/>
              <a:gd name="connsiteY41" fmla="*/ 311634 h 511341"/>
              <a:gd name="connsiteX42" fmla="*/ 34340 w 785963"/>
              <a:gd name="connsiteY42" fmla="*/ 351121 h 511341"/>
              <a:gd name="connsiteX43" fmla="*/ 39585 w 785963"/>
              <a:gd name="connsiteY43" fmla="*/ 396050 h 511341"/>
              <a:gd name="connsiteX44" fmla="*/ 63930 w 785963"/>
              <a:gd name="connsiteY44" fmla="*/ 401097 h 511341"/>
              <a:gd name="connsiteX45" fmla="*/ 120141 w 785963"/>
              <a:gd name="connsiteY45" fmla="*/ 454240 h 511341"/>
              <a:gd name="connsiteX46" fmla="*/ 148642 w 785963"/>
              <a:gd name="connsiteY46" fmla="*/ 465027 h 511341"/>
              <a:gd name="connsiteX47" fmla="*/ 170315 w 785963"/>
              <a:gd name="connsiteY47" fmla="*/ 481850 h 511341"/>
              <a:gd name="connsiteX48" fmla="*/ 241272 w 785963"/>
              <a:gd name="connsiteY48" fmla="*/ 493627 h 511341"/>
              <a:gd name="connsiteX49" fmla="*/ 291446 w 785963"/>
              <a:gd name="connsiteY49" fmla="*/ 511342 h 511341"/>
              <a:gd name="connsiteX50" fmla="*/ 313119 w 785963"/>
              <a:gd name="connsiteY50" fmla="*/ 483830 h 511341"/>
              <a:gd name="connsiteX51" fmla="*/ 327963 w 785963"/>
              <a:gd name="connsiteY51" fmla="*/ 492044 h 511341"/>
              <a:gd name="connsiteX52" fmla="*/ 346865 w 785963"/>
              <a:gd name="connsiteY52" fmla="*/ 470965 h 511341"/>
              <a:gd name="connsiteX53" fmla="*/ 378236 w 785963"/>
              <a:gd name="connsiteY53" fmla="*/ 454933 h 511341"/>
              <a:gd name="connsiteX54" fmla="*/ 401097 w 785963"/>
              <a:gd name="connsiteY54" fmla="*/ 458100 h 511341"/>
              <a:gd name="connsiteX55" fmla="*/ 409311 w 785963"/>
              <a:gd name="connsiteY55" fmla="*/ 445333 h 511341"/>
              <a:gd name="connsiteX56" fmla="*/ 441869 w 785963"/>
              <a:gd name="connsiteY56" fmla="*/ 417822 h 511341"/>
              <a:gd name="connsiteX57" fmla="*/ 462652 w 785963"/>
              <a:gd name="connsiteY57" fmla="*/ 424848 h 511341"/>
              <a:gd name="connsiteX58" fmla="*/ 491252 w 785963"/>
              <a:gd name="connsiteY58" fmla="*/ 431181 h 511341"/>
              <a:gd name="connsiteX59" fmla="*/ 510550 w 785963"/>
              <a:gd name="connsiteY59" fmla="*/ 437911 h 51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85963" h="511341">
                <a:moveTo>
                  <a:pt x="510550" y="437911"/>
                </a:moveTo>
                <a:lnTo>
                  <a:pt x="537665" y="409905"/>
                </a:lnTo>
                <a:lnTo>
                  <a:pt x="561318" y="403076"/>
                </a:lnTo>
                <a:lnTo>
                  <a:pt x="574183" y="379424"/>
                </a:lnTo>
                <a:lnTo>
                  <a:pt x="610601" y="382393"/>
                </a:lnTo>
                <a:lnTo>
                  <a:pt x="635243" y="358741"/>
                </a:lnTo>
                <a:lnTo>
                  <a:pt x="634253" y="332119"/>
                </a:lnTo>
                <a:lnTo>
                  <a:pt x="682547" y="260174"/>
                </a:lnTo>
                <a:lnTo>
                  <a:pt x="711049" y="176451"/>
                </a:lnTo>
                <a:lnTo>
                  <a:pt x="739649" y="123308"/>
                </a:lnTo>
                <a:lnTo>
                  <a:pt x="772108" y="117370"/>
                </a:lnTo>
                <a:lnTo>
                  <a:pt x="785963" y="86890"/>
                </a:lnTo>
                <a:lnTo>
                  <a:pt x="773197" y="53341"/>
                </a:lnTo>
                <a:lnTo>
                  <a:pt x="738659" y="30679"/>
                </a:lnTo>
                <a:lnTo>
                  <a:pt x="706199" y="0"/>
                </a:lnTo>
                <a:lnTo>
                  <a:pt x="675620" y="19892"/>
                </a:lnTo>
                <a:lnTo>
                  <a:pt x="633264" y="9995"/>
                </a:lnTo>
                <a:lnTo>
                  <a:pt x="578141" y="13954"/>
                </a:lnTo>
                <a:lnTo>
                  <a:pt x="546572" y="5146"/>
                </a:lnTo>
                <a:lnTo>
                  <a:pt x="501247" y="9006"/>
                </a:lnTo>
                <a:lnTo>
                  <a:pt x="477595" y="45523"/>
                </a:lnTo>
                <a:lnTo>
                  <a:pt x="453052" y="65217"/>
                </a:lnTo>
                <a:lnTo>
                  <a:pt x="450083" y="90749"/>
                </a:lnTo>
                <a:lnTo>
                  <a:pt x="411686" y="50372"/>
                </a:lnTo>
                <a:lnTo>
                  <a:pt x="367251" y="87780"/>
                </a:lnTo>
                <a:lnTo>
                  <a:pt x="328854" y="100645"/>
                </a:lnTo>
                <a:lnTo>
                  <a:pt x="324994" y="126277"/>
                </a:lnTo>
                <a:lnTo>
                  <a:pt x="252059" y="133204"/>
                </a:lnTo>
                <a:lnTo>
                  <a:pt x="205843" y="148939"/>
                </a:lnTo>
                <a:lnTo>
                  <a:pt x="157450" y="140033"/>
                </a:lnTo>
                <a:lnTo>
                  <a:pt x="66206" y="87285"/>
                </a:lnTo>
                <a:lnTo>
                  <a:pt x="68878" y="105594"/>
                </a:lnTo>
                <a:lnTo>
                  <a:pt x="72837" y="133204"/>
                </a:lnTo>
                <a:lnTo>
                  <a:pt x="67790" y="160716"/>
                </a:lnTo>
                <a:lnTo>
                  <a:pt x="8808" y="159726"/>
                </a:lnTo>
                <a:lnTo>
                  <a:pt x="2771" y="171602"/>
                </a:lnTo>
                <a:lnTo>
                  <a:pt x="27512" y="200103"/>
                </a:lnTo>
                <a:lnTo>
                  <a:pt x="15735" y="231672"/>
                </a:lnTo>
                <a:lnTo>
                  <a:pt x="12667" y="257304"/>
                </a:lnTo>
                <a:lnTo>
                  <a:pt x="27512" y="282836"/>
                </a:lnTo>
                <a:lnTo>
                  <a:pt x="6235" y="309655"/>
                </a:lnTo>
                <a:lnTo>
                  <a:pt x="0" y="311634"/>
                </a:lnTo>
                <a:lnTo>
                  <a:pt x="34340" y="351121"/>
                </a:lnTo>
                <a:lnTo>
                  <a:pt x="39585" y="396050"/>
                </a:lnTo>
                <a:lnTo>
                  <a:pt x="63930" y="401097"/>
                </a:lnTo>
                <a:lnTo>
                  <a:pt x="120141" y="454240"/>
                </a:lnTo>
                <a:lnTo>
                  <a:pt x="148642" y="465027"/>
                </a:lnTo>
                <a:lnTo>
                  <a:pt x="170315" y="481850"/>
                </a:lnTo>
                <a:lnTo>
                  <a:pt x="241272" y="493627"/>
                </a:lnTo>
                <a:lnTo>
                  <a:pt x="291446" y="511342"/>
                </a:lnTo>
                <a:lnTo>
                  <a:pt x="313119" y="483830"/>
                </a:lnTo>
                <a:lnTo>
                  <a:pt x="327963" y="492044"/>
                </a:lnTo>
                <a:lnTo>
                  <a:pt x="346865" y="470965"/>
                </a:lnTo>
                <a:lnTo>
                  <a:pt x="378236" y="454933"/>
                </a:lnTo>
                <a:lnTo>
                  <a:pt x="401097" y="458100"/>
                </a:lnTo>
                <a:lnTo>
                  <a:pt x="409311" y="445333"/>
                </a:lnTo>
                <a:lnTo>
                  <a:pt x="441869" y="417822"/>
                </a:lnTo>
                <a:lnTo>
                  <a:pt x="462652" y="424848"/>
                </a:lnTo>
                <a:lnTo>
                  <a:pt x="491252" y="431181"/>
                </a:lnTo>
                <a:lnTo>
                  <a:pt x="510550" y="437911"/>
                </a:lnTo>
                <a:close/>
              </a:path>
            </a:pathLst>
          </a:custGeom>
          <a:solidFill>
            <a:srgbClr val="6F8695"/>
          </a:solidFill>
          <a:ln w="6350" cap="flat">
            <a:solidFill>
              <a:srgbClr val="1F1C3F"/>
            </a:solidFill>
            <a:prstDash val="solid"/>
            <a:miter/>
          </a:ln>
        </p:spPr>
        <p:txBody>
          <a:bodyPr rtlCol="0" anchor="ctr"/>
          <a:lstStyle/>
          <a:p>
            <a:endParaRPr lang="nl-BE"/>
          </a:p>
        </p:txBody>
      </p:sp>
      <p:sp>
        <p:nvSpPr>
          <p:cNvPr id="51" name="Freeform: Shape 88">
            <a:extLst>
              <a:ext uri="{FF2B5EF4-FFF2-40B4-BE49-F238E27FC236}">
                <a16:creationId xmlns:a16="http://schemas.microsoft.com/office/drawing/2014/main" id="{2017D10F-1CB8-A14D-A618-C7524F6D52A0}"/>
              </a:ext>
            </a:extLst>
          </p:cNvPr>
          <p:cNvSpPr/>
          <p:nvPr/>
        </p:nvSpPr>
        <p:spPr>
          <a:xfrm>
            <a:off x="9804661" y="4127664"/>
            <a:ext cx="688089" cy="296492"/>
          </a:xfrm>
          <a:custGeom>
            <a:avLst/>
            <a:gdLst>
              <a:gd name="connsiteX0" fmla="*/ 8115 w 688089"/>
              <a:gd name="connsiteY0" fmla="*/ 234839 h 296492"/>
              <a:gd name="connsiteX1" fmla="*/ 99359 w 688089"/>
              <a:gd name="connsiteY1" fmla="*/ 287586 h 296492"/>
              <a:gd name="connsiteX2" fmla="*/ 147752 w 688089"/>
              <a:gd name="connsiteY2" fmla="*/ 296492 h 296492"/>
              <a:gd name="connsiteX3" fmla="*/ 193967 w 688089"/>
              <a:gd name="connsiteY3" fmla="*/ 280758 h 296492"/>
              <a:gd name="connsiteX4" fmla="*/ 266903 w 688089"/>
              <a:gd name="connsiteY4" fmla="*/ 273830 h 296492"/>
              <a:gd name="connsiteX5" fmla="*/ 270763 w 688089"/>
              <a:gd name="connsiteY5" fmla="*/ 248199 h 296492"/>
              <a:gd name="connsiteX6" fmla="*/ 309160 w 688089"/>
              <a:gd name="connsiteY6" fmla="*/ 235334 h 296492"/>
              <a:gd name="connsiteX7" fmla="*/ 353595 w 688089"/>
              <a:gd name="connsiteY7" fmla="*/ 197926 h 296492"/>
              <a:gd name="connsiteX8" fmla="*/ 391992 w 688089"/>
              <a:gd name="connsiteY8" fmla="*/ 238303 h 296492"/>
              <a:gd name="connsiteX9" fmla="*/ 394961 w 688089"/>
              <a:gd name="connsiteY9" fmla="*/ 212770 h 296492"/>
              <a:gd name="connsiteX10" fmla="*/ 419504 w 688089"/>
              <a:gd name="connsiteY10" fmla="*/ 193076 h 296492"/>
              <a:gd name="connsiteX11" fmla="*/ 443156 w 688089"/>
              <a:gd name="connsiteY11" fmla="*/ 156559 h 296492"/>
              <a:gd name="connsiteX12" fmla="*/ 488481 w 688089"/>
              <a:gd name="connsiteY12" fmla="*/ 152700 h 296492"/>
              <a:gd name="connsiteX13" fmla="*/ 520050 w 688089"/>
              <a:gd name="connsiteY13" fmla="*/ 161507 h 296492"/>
              <a:gd name="connsiteX14" fmla="*/ 575173 w 688089"/>
              <a:gd name="connsiteY14" fmla="*/ 157549 h 296492"/>
              <a:gd name="connsiteX15" fmla="*/ 617528 w 688089"/>
              <a:gd name="connsiteY15" fmla="*/ 167445 h 296492"/>
              <a:gd name="connsiteX16" fmla="*/ 653947 w 688089"/>
              <a:gd name="connsiteY16" fmla="*/ 143793 h 296492"/>
              <a:gd name="connsiteX17" fmla="*/ 659885 w 688089"/>
              <a:gd name="connsiteY17" fmla="*/ 97478 h 296492"/>
              <a:gd name="connsiteX18" fmla="*/ 688089 w 688089"/>
              <a:gd name="connsiteY18" fmla="*/ 37606 h 296492"/>
              <a:gd name="connsiteX19" fmla="*/ 684427 w 688089"/>
              <a:gd name="connsiteY19" fmla="*/ 37408 h 296492"/>
              <a:gd name="connsiteX20" fmla="*/ 627623 w 688089"/>
              <a:gd name="connsiteY20" fmla="*/ 3958 h 296492"/>
              <a:gd name="connsiteX21" fmla="*/ 576261 w 688089"/>
              <a:gd name="connsiteY21" fmla="*/ 1979 h 296492"/>
              <a:gd name="connsiteX22" fmla="*/ 558943 w 688089"/>
              <a:gd name="connsiteY22" fmla="*/ 9896 h 296492"/>
              <a:gd name="connsiteX23" fmla="*/ 537863 w 688089"/>
              <a:gd name="connsiteY23" fmla="*/ 0 h 296492"/>
              <a:gd name="connsiteX24" fmla="*/ 515597 w 688089"/>
              <a:gd name="connsiteY24" fmla="*/ 2969 h 296492"/>
              <a:gd name="connsiteX25" fmla="*/ 498278 w 688089"/>
              <a:gd name="connsiteY25" fmla="*/ 20782 h 296492"/>
              <a:gd name="connsiteX26" fmla="*/ 479079 w 688089"/>
              <a:gd name="connsiteY26" fmla="*/ 7422 h 296492"/>
              <a:gd name="connsiteX27" fmla="*/ 446422 w 688089"/>
              <a:gd name="connsiteY27" fmla="*/ 7422 h 296492"/>
              <a:gd name="connsiteX28" fmla="*/ 425244 w 688089"/>
              <a:gd name="connsiteY28" fmla="*/ 4948 h 296492"/>
              <a:gd name="connsiteX29" fmla="*/ 403571 w 688089"/>
              <a:gd name="connsiteY29" fmla="*/ 12370 h 296492"/>
              <a:gd name="connsiteX30" fmla="*/ 387242 w 688089"/>
              <a:gd name="connsiteY30" fmla="*/ 37111 h 296492"/>
              <a:gd name="connsiteX31" fmla="*/ 361611 w 688089"/>
              <a:gd name="connsiteY31" fmla="*/ 38002 h 296492"/>
              <a:gd name="connsiteX32" fmla="*/ 354188 w 688089"/>
              <a:gd name="connsiteY32" fmla="*/ 34043 h 296492"/>
              <a:gd name="connsiteX33" fmla="*/ 354485 w 688089"/>
              <a:gd name="connsiteY33" fmla="*/ 35429 h 296492"/>
              <a:gd name="connsiteX34" fmla="*/ 291545 w 688089"/>
              <a:gd name="connsiteY34" fmla="*/ 29491 h 296492"/>
              <a:gd name="connsiteX35" fmla="*/ 261955 w 688089"/>
              <a:gd name="connsiteY35" fmla="*/ 56112 h 296492"/>
              <a:gd name="connsiteX36" fmla="*/ 227516 w 688089"/>
              <a:gd name="connsiteY36" fmla="*/ 59081 h 296492"/>
              <a:gd name="connsiteX37" fmla="*/ 189118 w 688089"/>
              <a:gd name="connsiteY37" fmla="*/ 97478 h 296492"/>
              <a:gd name="connsiteX38" fmla="*/ 138845 w 688089"/>
              <a:gd name="connsiteY38" fmla="*/ 104406 h 296492"/>
              <a:gd name="connsiteX39" fmla="*/ 86593 w 688089"/>
              <a:gd name="connsiteY39" fmla="*/ 123110 h 296492"/>
              <a:gd name="connsiteX40" fmla="*/ 73827 w 688089"/>
              <a:gd name="connsiteY40" fmla="*/ 112224 h 296492"/>
              <a:gd name="connsiteX41" fmla="*/ 42257 w 688089"/>
              <a:gd name="connsiteY41" fmla="*/ 113214 h 296492"/>
              <a:gd name="connsiteX42" fmla="*/ 9698 w 688089"/>
              <a:gd name="connsiteY42" fmla="*/ 134985 h 296492"/>
              <a:gd name="connsiteX43" fmla="*/ 2969 w 688089"/>
              <a:gd name="connsiteY43" fmla="*/ 133402 h 296492"/>
              <a:gd name="connsiteX44" fmla="*/ 0 w 688089"/>
              <a:gd name="connsiteY44" fmla="*/ 177044 h 296492"/>
              <a:gd name="connsiteX45" fmla="*/ 8115 w 688089"/>
              <a:gd name="connsiteY45" fmla="*/ 234839 h 2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88089" h="296492">
                <a:moveTo>
                  <a:pt x="8115" y="234839"/>
                </a:moveTo>
                <a:lnTo>
                  <a:pt x="99359" y="287586"/>
                </a:lnTo>
                <a:lnTo>
                  <a:pt x="147752" y="296492"/>
                </a:lnTo>
                <a:lnTo>
                  <a:pt x="193967" y="280758"/>
                </a:lnTo>
                <a:lnTo>
                  <a:pt x="266903" y="273830"/>
                </a:lnTo>
                <a:lnTo>
                  <a:pt x="270763" y="248199"/>
                </a:lnTo>
                <a:lnTo>
                  <a:pt x="309160" y="235334"/>
                </a:lnTo>
                <a:lnTo>
                  <a:pt x="353595" y="197926"/>
                </a:lnTo>
                <a:lnTo>
                  <a:pt x="391992" y="238303"/>
                </a:lnTo>
                <a:lnTo>
                  <a:pt x="394961" y="212770"/>
                </a:lnTo>
                <a:lnTo>
                  <a:pt x="419504" y="193076"/>
                </a:lnTo>
                <a:lnTo>
                  <a:pt x="443156" y="156559"/>
                </a:lnTo>
                <a:lnTo>
                  <a:pt x="488481" y="152700"/>
                </a:lnTo>
                <a:lnTo>
                  <a:pt x="520050" y="161507"/>
                </a:lnTo>
                <a:lnTo>
                  <a:pt x="575173" y="157549"/>
                </a:lnTo>
                <a:lnTo>
                  <a:pt x="617528" y="167445"/>
                </a:lnTo>
                <a:lnTo>
                  <a:pt x="653947" y="143793"/>
                </a:lnTo>
                <a:lnTo>
                  <a:pt x="659885" y="97478"/>
                </a:lnTo>
                <a:lnTo>
                  <a:pt x="688089" y="37606"/>
                </a:lnTo>
                <a:lnTo>
                  <a:pt x="684427" y="37408"/>
                </a:lnTo>
                <a:lnTo>
                  <a:pt x="627623" y="3958"/>
                </a:lnTo>
                <a:lnTo>
                  <a:pt x="576261" y="1979"/>
                </a:lnTo>
                <a:lnTo>
                  <a:pt x="558943" y="9896"/>
                </a:lnTo>
                <a:lnTo>
                  <a:pt x="537863" y="0"/>
                </a:lnTo>
                <a:lnTo>
                  <a:pt x="515597" y="2969"/>
                </a:lnTo>
                <a:lnTo>
                  <a:pt x="498278" y="20782"/>
                </a:lnTo>
                <a:lnTo>
                  <a:pt x="479079" y="7422"/>
                </a:lnTo>
                <a:lnTo>
                  <a:pt x="446422" y="7422"/>
                </a:lnTo>
                <a:lnTo>
                  <a:pt x="425244" y="4948"/>
                </a:lnTo>
                <a:lnTo>
                  <a:pt x="403571" y="12370"/>
                </a:lnTo>
                <a:lnTo>
                  <a:pt x="387242" y="37111"/>
                </a:lnTo>
                <a:lnTo>
                  <a:pt x="361611" y="38002"/>
                </a:lnTo>
                <a:lnTo>
                  <a:pt x="354188" y="34043"/>
                </a:lnTo>
                <a:lnTo>
                  <a:pt x="354485" y="35429"/>
                </a:lnTo>
                <a:lnTo>
                  <a:pt x="291545" y="29491"/>
                </a:lnTo>
                <a:lnTo>
                  <a:pt x="261955" y="56112"/>
                </a:lnTo>
                <a:lnTo>
                  <a:pt x="227516" y="59081"/>
                </a:lnTo>
                <a:lnTo>
                  <a:pt x="189118" y="97478"/>
                </a:lnTo>
                <a:lnTo>
                  <a:pt x="138845" y="104406"/>
                </a:lnTo>
                <a:lnTo>
                  <a:pt x="86593" y="123110"/>
                </a:lnTo>
                <a:lnTo>
                  <a:pt x="73827" y="112224"/>
                </a:lnTo>
                <a:lnTo>
                  <a:pt x="42257" y="113214"/>
                </a:lnTo>
                <a:lnTo>
                  <a:pt x="9698" y="134985"/>
                </a:lnTo>
                <a:lnTo>
                  <a:pt x="2969" y="133402"/>
                </a:lnTo>
                <a:lnTo>
                  <a:pt x="0" y="177044"/>
                </a:lnTo>
                <a:lnTo>
                  <a:pt x="8115" y="234839"/>
                </a:lnTo>
                <a:close/>
              </a:path>
            </a:pathLst>
          </a:custGeom>
          <a:solidFill>
            <a:srgbClr val="E3E2F2"/>
          </a:solidFill>
          <a:ln w="6350" cap="flat">
            <a:solidFill>
              <a:srgbClr val="1F1C3F"/>
            </a:solidFill>
            <a:prstDash val="solid"/>
            <a:miter/>
          </a:ln>
        </p:spPr>
        <p:txBody>
          <a:bodyPr rtlCol="0" anchor="ctr"/>
          <a:lstStyle/>
          <a:p>
            <a:endParaRPr lang="nl-BE"/>
          </a:p>
        </p:txBody>
      </p:sp>
      <p:sp>
        <p:nvSpPr>
          <p:cNvPr id="52" name="Freeform: Shape 89">
            <a:extLst>
              <a:ext uri="{FF2B5EF4-FFF2-40B4-BE49-F238E27FC236}">
                <a16:creationId xmlns:a16="http://schemas.microsoft.com/office/drawing/2014/main" id="{A8D81F39-8488-3F45-A950-E93680AAAD2E}"/>
              </a:ext>
            </a:extLst>
          </p:cNvPr>
          <p:cNvSpPr/>
          <p:nvPr/>
        </p:nvSpPr>
        <p:spPr>
          <a:xfrm>
            <a:off x="10558164" y="5007247"/>
            <a:ext cx="791208" cy="502335"/>
          </a:xfrm>
          <a:custGeom>
            <a:avLst/>
            <a:gdLst>
              <a:gd name="connsiteX0" fmla="*/ 14152 w 791208"/>
              <a:gd name="connsiteY0" fmla="*/ 2573 h 502335"/>
              <a:gd name="connsiteX1" fmla="*/ 51164 w 791208"/>
              <a:gd name="connsiteY1" fmla="*/ 5938 h 502335"/>
              <a:gd name="connsiteX2" fmla="*/ 68878 w 791208"/>
              <a:gd name="connsiteY2" fmla="*/ 20683 h 502335"/>
              <a:gd name="connsiteX3" fmla="*/ 66899 w 791208"/>
              <a:gd name="connsiteY3" fmla="*/ 41366 h 502335"/>
              <a:gd name="connsiteX4" fmla="*/ 57102 w 791208"/>
              <a:gd name="connsiteY4" fmla="*/ 56112 h 502335"/>
              <a:gd name="connsiteX5" fmla="*/ 71847 w 791208"/>
              <a:gd name="connsiteY5" fmla="*/ 80753 h 502335"/>
              <a:gd name="connsiteX6" fmla="*/ 105297 w 791208"/>
              <a:gd name="connsiteY6" fmla="*/ 59081 h 502335"/>
              <a:gd name="connsiteX7" fmla="*/ 141814 w 791208"/>
              <a:gd name="connsiteY7" fmla="*/ 61060 h 502335"/>
              <a:gd name="connsiteX8" fmla="*/ 156559 w 791208"/>
              <a:gd name="connsiteY8" fmla="*/ 76795 h 502335"/>
              <a:gd name="connsiteX9" fmla="*/ 170315 w 791208"/>
              <a:gd name="connsiteY9" fmla="*/ 72837 h 502335"/>
              <a:gd name="connsiteX10" fmla="*/ 217620 w 791208"/>
              <a:gd name="connsiteY10" fmla="*/ 90650 h 502335"/>
              <a:gd name="connsiteX11" fmla="*/ 257007 w 791208"/>
              <a:gd name="connsiteY11" fmla="*/ 71847 h 502335"/>
              <a:gd name="connsiteX12" fmla="*/ 283628 w 791208"/>
              <a:gd name="connsiteY12" fmla="*/ 79764 h 502335"/>
              <a:gd name="connsiteX13" fmla="*/ 306290 w 791208"/>
              <a:gd name="connsiteY13" fmla="*/ 69868 h 502335"/>
              <a:gd name="connsiteX14" fmla="*/ 333901 w 791208"/>
              <a:gd name="connsiteY14" fmla="*/ 79764 h 502335"/>
              <a:gd name="connsiteX15" fmla="*/ 357553 w 791208"/>
              <a:gd name="connsiteY15" fmla="*/ 79764 h 502335"/>
              <a:gd name="connsiteX16" fmla="*/ 408717 w 791208"/>
              <a:gd name="connsiteY16" fmla="*/ 85702 h 502335"/>
              <a:gd name="connsiteX17" fmla="*/ 425442 w 791208"/>
              <a:gd name="connsiteY17" fmla="*/ 73826 h 502335"/>
              <a:gd name="connsiteX18" fmla="*/ 459980 w 791208"/>
              <a:gd name="connsiteY18" fmla="*/ 63039 h 502335"/>
              <a:gd name="connsiteX19" fmla="*/ 471757 w 791208"/>
              <a:gd name="connsiteY19" fmla="*/ 43346 h 502335"/>
              <a:gd name="connsiteX20" fmla="*/ 552510 w 791208"/>
              <a:gd name="connsiteY20" fmla="*/ 5938 h 502335"/>
              <a:gd name="connsiteX21" fmla="*/ 588038 w 791208"/>
              <a:gd name="connsiteY21" fmla="*/ 0 h 502335"/>
              <a:gd name="connsiteX22" fmla="*/ 630394 w 791208"/>
              <a:gd name="connsiteY22" fmla="*/ 3958 h 502335"/>
              <a:gd name="connsiteX23" fmla="*/ 675026 w 791208"/>
              <a:gd name="connsiteY23" fmla="*/ 22464 h 502335"/>
              <a:gd name="connsiteX24" fmla="*/ 689376 w 791208"/>
              <a:gd name="connsiteY24" fmla="*/ 37804 h 502335"/>
              <a:gd name="connsiteX25" fmla="*/ 715403 w 791208"/>
              <a:gd name="connsiteY25" fmla="*/ 27908 h 502335"/>
              <a:gd name="connsiteX26" fmla="*/ 751030 w 791208"/>
              <a:gd name="connsiteY26" fmla="*/ 44632 h 502335"/>
              <a:gd name="connsiteX27" fmla="*/ 756869 w 791208"/>
              <a:gd name="connsiteY27" fmla="*/ 58487 h 502335"/>
              <a:gd name="connsiteX28" fmla="*/ 789427 w 791208"/>
              <a:gd name="connsiteY28" fmla="*/ 60071 h 502335"/>
              <a:gd name="connsiteX29" fmla="*/ 791209 w 791208"/>
              <a:gd name="connsiteY29" fmla="*/ 66503 h 502335"/>
              <a:gd name="connsiteX30" fmla="*/ 786063 w 791208"/>
              <a:gd name="connsiteY30" fmla="*/ 118162 h 502335"/>
              <a:gd name="connsiteX31" fmla="*/ 768447 w 791208"/>
              <a:gd name="connsiteY31" fmla="*/ 134688 h 502335"/>
              <a:gd name="connsiteX32" fmla="*/ 743706 w 791208"/>
              <a:gd name="connsiteY32" fmla="*/ 131621 h 502335"/>
              <a:gd name="connsiteX33" fmla="*/ 706397 w 791208"/>
              <a:gd name="connsiteY33" fmla="*/ 164773 h 502335"/>
              <a:gd name="connsiteX34" fmla="*/ 712632 w 791208"/>
              <a:gd name="connsiteY34" fmla="*/ 224646 h 502335"/>
              <a:gd name="connsiteX35" fmla="*/ 703329 w 791208"/>
              <a:gd name="connsiteY35" fmla="*/ 251564 h 502335"/>
              <a:gd name="connsiteX36" fmla="*/ 665031 w 791208"/>
              <a:gd name="connsiteY36" fmla="*/ 280461 h 502335"/>
              <a:gd name="connsiteX37" fmla="*/ 670276 w 791208"/>
              <a:gd name="connsiteY37" fmla="*/ 295008 h 502335"/>
              <a:gd name="connsiteX38" fmla="*/ 693037 w 791208"/>
              <a:gd name="connsiteY38" fmla="*/ 298076 h 502335"/>
              <a:gd name="connsiteX39" fmla="*/ 719955 w 791208"/>
              <a:gd name="connsiteY39" fmla="*/ 337364 h 502335"/>
              <a:gd name="connsiteX40" fmla="*/ 740639 w 791208"/>
              <a:gd name="connsiteY40" fmla="*/ 370418 h 502335"/>
              <a:gd name="connsiteX41" fmla="*/ 740738 w 791208"/>
              <a:gd name="connsiteY41" fmla="*/ 372397 h 502335"/>
              <a:gd name="connsiteX42" fmla="*/ 710356 w 791208"/>
              <a:gd name="connsiteY42" fmla="*/ 364777 h 502335"/>
              <a:gd name="connsiteX43" fmla="*/ 690662 w 791208"/>
              <a:gd name="connsiteY43" fmla="*/ 380611 h 502335"/>
              <a:gd name="connsiteX44" fmla="*/ 653057 w 791208"/>
              <a:gd name="connsiteY44" fmla="*/ 351021 h 502335"/>
              <a:gd name="connsiteX45" fmla="*/ 613669 w 791208"/>
              <a:gd name="connsiteY45" fmla="*/ 351021 h 502335"/>
              <a:gd name="connsiteX46" fmla="*/ 597934 w 791208"/>
              <a:gd name="connsiteY46" fmla="*/ 368736 h 502335"/>
              <a:gd name="connsiteX47" fmla="*/ 576162 w 791208"/>
              <a:gd name="connsiteY47" fmla="*/ 370715 h 502335"/>
              <a:gd name="connsiteX48" fmla="*/ 554489 w 791208"/>
              <a:gd name="connsiteY48" fmla="*/ 394367 h 502335"/>
              <a:gd name="connsiteX49" fmla="*/ 554192 w 791208"/>
              <a:gd name="connsiteY49" fmla="*/ 395951 h 502335"/>
              <a:gd name="connsiteX50" fmla="*/ 537765 w 791208"/>
              <a:gd name="connsiteY50" fmla="*/ 395951 h 502335"/>
              <a:gd name="connsiteX51" fmla="*/ 505305 w 791208"/>
              <a:gd name="connsiteY51" fmla="*/ 420592 h 502335"/>
              <a:gd name="connsiteX52" fmla="*/ 503227 w 791208"/>
              <a:gd name="connsiteY52" fmla="*/ 452062 h 502335"/>
              <a:gd name="connsiteX53" fmla="*/ 514112 w 791208"/>
              <a:gd name="connsiteY53" fmla="*/ 475813 h 502335"/>
              <a:gd name="connsiteX54" fmla="*/ 496398 w 791208"/>
              <a:gd name="connsiteY54" fmla="*/ 490559 h 502335"/>
              <a:gd name="connsiteX55" fmla="*/ 438307 w 791208"/>
              <a:gd name="connsiteY55" fmla="*/ 486600 h 502335"/>
              <a:gd name="connsiteX56" fmla="*/ 411686 w 791208"/>
              <a:gd name="connsiteY56" fmla="*/ 499366 h 502335"/>
              <a:gd name="connsiteX57" fmla="*/ 388034 w 791208"/>
              <a:gd name="connsiteY57" fmla="*/ 485611 h 502335"/>
              <a:gd name="connsiteX58" fmla="*/ 361413 w 791208"/>
              <a:gd name="connsiteY58" fmla="*/ 485611 h 502335"/>
              <a:gd name="connsiteX59" fmla="*/ 342808 w 791208"/>
              <a:gd name="connsiteY59" fmla="*/ 500356 h 502335"/>
              <a:gd name="connsiteX60" fmla="*/ 317078 w 791208"/>
              <a:gd name="connsiteY60" fmla="*/ 498377 h 502335"/>
              <a:gd name="connsiteX61" fmla="*/ 313119 w 791208"/>
              <a:gd name="connsiteY61" fmla="*/ 475813 h 502335"/>
              <a:gd name="connsiteX62" fmla="*/ 277690 w 791208"/>
              <a:gd name="connsiteY62" fmla="*/ 476704 h 502335"/>
              <a:gd name="connsiteX63" fmla="*/ 244241 w 791208"/>
              <a:gd name="connsiteY63" fmla="*/ 470865 h 502335"/>
              <a:gd name="connsiteX64" fmla="*/ 220589 w 791208"/>
              <a:gd name="connsiteY64" fmla="*/ 493528 h 502335"/>
              <a:gd name="connsiteX65" fmla="*/ 186051 w 791208"/>
              <a:gd name="connsiteY65" fmla="*/ 502336 h 502335"/>
              <a:gd name="connsiteX66" fmla="*/ 140825 w 791208"/>
              <a:gd name="connsiteY66" fmla="*/ 501346 h 502335"/>
              <a:gd name="connsiteX67" fmla="*/ 126970 w 791208"/>
              <a:gd name="connsiteY67" fmla="*/ 494517 h 502335"/>
              <a:gd name="connsiteX68" fmla="*/ 126079 w 791208"/>
              <a:gd name="connsiteY68" fmla="*/ 495309 h 502335"/>
              <a:gd name="connsiteX69" fmla="*/ 121032 w 791208"/>
              <a:gd name="connsiteY69" fmla="*/ 467896 h 502335"/>
              <a:gd name="connsiteX70" fmla="*/ 116183 w 791208"/>
              <a:gd name="connsiteY70" fmla="*/ 435338 h 502335"/>
              <a:gd name="connsiteX71" fmla="*/ 79764 w 791208"/>
              <a:gd name="connsiteY71" fmla="*/ 371308 h 502335"/>
              <a:gd name="connsiteX72" fmla="*/ 24642 w 791208"/>
              <a:gd name="connsiteY72" fmla="*/ 327963 h 502335"/>
              <a:gd name="connsiteX73" fmla="*/ 26621 w 791208"/>
              <a:gd name="connsiteY73" fmla="*/ 327963 h 502335"/>
              <a:gd name="connsiteX74" fmla="*/ 35429 w 791208"/>
              <a:gd name="connsiteY74" fmla="*/ 303420 h 502335"/>
              <a:gd name="connsiteX75" fmla="*/ 17715 w 791208"/>
              <a:gd name="connsiteY75" fmla="*/ 275810 h 502335"/>
              <a:gd name="connsiteX76" fmla="*/ 14746 w 791208"/>
              <a:gd name="connsiteY76" fmla="*/ 253147 h 502335"/>
              <a:gd name="connsiteX77" fmla="*/ 63039 w 791208"/>
              <a:gd name="connsiteY77" fmla="*/ 208811 h 502335"/>
              <a:gd name="connsiteX78" fmla="*/ 71847 w 791208"/>
              <a:gd name="connsiteY78" fmla="*/ 181201 h 502335"/>
              <a:gd name="connsiteX79" fmla="*/ 53143 w 791208"/>
              <a:gd name="connsiteY79" fmla="*/ 145772 h 502335"/>
              <a:gd name="connsiteX80" fmla="*/ 13756 w 791208"/>
              <a:gd name="connsiteY80" fmla="*/ 105395 h 502335"/>
              <a:gd name="connsiteX81" fmla="*/ 0 w 791208"/>
              <a:gd name="connsiteY81" fmla="*/ 50273 h 502335"/>
              <a:gd name="connsiteX82" fmla="*/ 21673 w 791208"/>
              <a:gd name="connsiteY82" fmla="*/ 28600 h 502335"/>
              <a:gd name="connsiteX83" fmla="*/ 14152 w 791208"/>
              <a:gd name="connsiteY83" fmla="*/ 2573 h 50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91208" h="502335">
                <a:moveTo>
                  <a:pt x="14152" y="2573"/>
                </a:moveTo>
                <a:lnTo>
                  <a:pt x="51164" y="5938"/>
                </a:lnTo>
                <a:lnTo>
                  <a:pt x="68878" y="20683"/>
                </a:lnTo>
                <a:lnTo>
                  <a:pt x="66899" y="41366"/>
                </a:lnTo>
                <a:lnTo>
                  <a:pt x="57102" y="56112"/>
                </a:lnTo>
                <a:lnTo>
                  <a:pt x="71847" y="80753"/>
                </a:lnTo>
                <a:lnTo>
                  <a:pt x="105297" y="59081"/>
                </a:lnTo>
                <a:lnTo>
                  <a:pt x="141814" y="61060"/>
                </a:lnTo>
                <a:lnTo>
                  <a:pt x="156559" y="76795"/>
                </a:lnTo>
                <a:lnTo>
                  <a:pt x="170315" y="72837"/>
                </a:lnTo>
                <a:lnTo>
                  <a:pt x="217620" y="90650"/>
                </a:lnTo>
                <a:lnTo>
                  <a:pt x="257007" y="71847"/>
                </a:lnTo>
                <a:lnTo>
                  <a:pt x="283628" y="79764"/>
                </a:lnTo>
                <a:lnTo>
                  <a:pt x="306290" y="69868"/>
                </a:lnTo>
                <a:lnTo>
                  <a:pt x="333901" y="79764"/>
                </a:lnTo>
                <a:lnTo>
                  <a:pt x="357553" y="79764"/>
                </a:lnTo>
                <a:lnTo>
                  <a:pt x="408717" y="85702"/>
                </a:lnTo>
                <a:lnTo>
                  <a:pt x="425442" y="73826"/>
                </a:lnTo>
                <a:lnTo>
                  <a:pt x="459980" y="63039"/>
                </a:lnTo>
                <a:lnTo>
                  <a:pt x="471757" y="43346"/>
                </a:lnTo>
                <a:lnTo>
                  <a:pt x="552510" y="5938"/>
                </a:lnTo>
                <a:lnTo>
                  <a:pt x="588038" y="0"/>
                </a:lnTo>
                <a:lnTo>
                  <a:pt x="630394" y="3958"/>
                </a:lnTo>
                <a:lnTo>
                  <a:pt x="675026" y="22464"/>
                </a:lnTo>
                <a:lnTo>
                  <a:pt x="689376" y="37804"/>
                </a:lnTo>
                <a:lnTo>
                  <a:pt x="715403" y="27908"/>
                </a:lnTo>
                <a:lnTo>
                  <a:pt x="751030" y="44632"/>
                </a:lnTo>
                <a:lnTo>
                  <a:pt x="756869" y="58487"/>
                </a:lnTo>
                <a:lnTo>
                  <a:pt x="789427" y="60071"/>
                </a:lnTo>
                <a:lnTo>
                  <a:pt x="791209" y="66503"/>
                </a:lnTo>
                <a:lnTo>
                  <a:pt x="786063" y="118162"/>
                </a:lnTo>
                <a:lnTo>
                  <a:pt x="768447" y="134688"/>
                </a:lnTo>
                <a:lnTo>
                  <a:pt x="743706" y="131621"/>
                </a:lnTo>
                <a:lnTo>
                  <a:pt x="706397" y="164773"/>
                </a:lnTo>
                <a:lnTo>
                  <a:pt x="712632" y="224646"/>
                </a:lnTo>
                <a:lnTo>
                  <a:pt x="703329" y="251564"/>
                </a:lnTo>
                <a:lnTo>
                  <a:pt x="665031" y="280461"/>
                </a:lnTo>
                <a:lnTo>
                  <a:pt x="670276" y="295008"/>
                </a:lnTo>
                <a:lnTo>
                  <a:pt x="693037" y="298076"/>
                </a:lnTo>
                <a:lnTo>
                  <a:pt x="719955" y="337364"/>
                </a:lnTo>
                <a:lnTo>
                  <a:pt x="740639" y="370418"/>
                </a:lnTo>
                <a:lnTo>
                  <a:pt x="740738" y="372397"/>
                </a:lnTo>
                <a:lnTo>
                  <a:pt x="710356" y="364777"/>
                </a:lnTo>
                <a:lnTo>
                  <a:pt x="690662" y="380611"/>
                </a:lnTo>
                <a:lnTo>
                  <a:pt x="653057" y="351021"/>
                </a:lnTo>
                <a:lnTo>
                  <a:pt x="613669" y="351021"/>
                </a:lnTo>
                <a:lnTo>
                  <a:pt x="597934" y="368736"/>
                </a:lnTo>
                <a:lnTo>
                  <a:pt x="576162" y="370715"/>
                </a:lnTo>
                <a:lnTo>
                  <a:pt x="554489" y="394367"/>
                </a:lnTo>
                <a:lnTo>
                  <a:pt x="554192" y="395951"/>
                </a:lnTo>
                <a:lnTo>
                  <a:pt x="537765" y="395951"/>
                </a:lnTo>
                <a:lnTo>
                  <a:pt x="505305" y="420592"/>
                </a:lnTo>
                <a:lnTo>
                  <a:pt x="503227" y="452062"/>
                </a:lnTo>
                <a:lnTo>
                  <a:pt x="514112" y="475813"/>
                </a:lnTo>
                <a:lnTo>
                  <a:pt x="496398" y="490559"/>
                </a:lnTo>
                <a:lnTo>
                  <a:pt x="438307" y="486600"/>
                </a:lnTo>
                <a:lnTo>
                  <a:pt x="411686" y="499366"/>
                </a:lnTo>
                <a:lnTo>
                  <a:pt x="388034" y="485611"/>
                </a:lnTo>
                <a:lnTo>
                  <a:pt x="361413" y="485611"/>
                </a:lnTo>
                <a:lnTo>
                  <a:pt x="342808" y="500356"/>
                </a:lnTo>
                <a:lnTo>
                  <a:pt x="317078" y="498377"/>
                </a:lnTo>
                <a:lnTo>
                  <a:pt x="313119" y="475813"/>
                </a:lnTo>
                <a:lnTo>
                  <a:pt x="277690" y="476704"/>
                </a:lnTo>
                <a:lnTo>
                  <a:pt x="244241" y="470865"/>
                </a:lnTo>
                <a:lnTo>
                  <a:pt x="220589" y="493528"/>
                </a:lnTo>
                <a:lnTo>
                  <a:pt x="186051" y="502336"/>
                </a:lnTo>
                <a:lnTo>
                  <a:pt x="140825" y="501346"/>
                </a:lnTo>
                <a:lnTo>
                  <a:pt x="126970" y="494517"/>
                </a:lnTo>
                <a:lnTo>
                  <a:pt x="126079" y="495309"/>
                </a:lnTo>
                <a:lnTo>
                  <a:pt x="121032" y="467896"/>
                </a:lnTo>
                <a:lnTo>
                  <a:pt x="116183" y="435338"/>
                </a:lnTo>
                <a:lnTo>
                  <a:pt x="79764" y="371308"/>
                </a:lnTo>
                <a:lnTo>
                  <a:pt x="24642" y="327963"/>
                </a:lnTo>
                <a:lnTo>
                  <a:pt x="26621" y="327963"/>
                </a:lnTo>
                <a:lnTo>
                  <a:pt x="35429" y="303420"/>
                </a:lnTo>
                <a:lnTo>
                  <a:pt x="17715" y="275810"/>
                </a:lnTo>
                <a:lnTo>
                  <a:pt x="14746" y="253147"/>
                </a:lnTo>
                <a:lnTo>
                  <a:pt x="63039" y="208811"/>
                </a:lnTo>
                <a:lnTo>
                  <a:pt x="71847" y="181201"/>
                </a:lnTo>
                <a:lnTo>
                  <a:pt x="53143" y="145772"/>
                </a:lnTo>
                <a:lnTo>
                  <a:pt x="13756" y="105395"/>
                </a:lnTo>
                <a:lnTo>
                  <a:pt x="0" y="50273"/>
                </a:lnTo>
                <a:lnTo>
                  <a:pt x="21673" y="28600"/>
                </a:lnTo>
                <a:lnTo>
                  <a:pt x="14152" y="2573"/>
                </a:lnTo>
                <a:close/>
              </a:path>
            </a:pathLst>
          </a:custGeom>
          <a:solidFill>
            <a:srgbClr val="E3E2F2"/>
          </a:solidFill>
          <a:ln w="6350" cap="flat">
            <a:solidFill>
              <a:srgbClr val="1F1C3F"/>
            </a:solidFill>
            <a:prstDash val="solid"/>
            <a:miter/>
          </a:ln>
        </p:spPr>
        <p:txBody>
          <a:bodyPr rtlCol="0" anchor="ctr"/>
          <a:lstStyle/>
          <a:p>
            <a:endParaRPr lang="nl-BE"/>
          </a:p>
        </p:txBody>
      </p:sp>
      <p:sp>
        <p:nvSpPr>
          <p:cNvPr id="53" name="Freeform: Shape 96">
            <a:extLst>
              <a:ext uri="{FF2B5EF4-FFF2-40B4-BE49-F238E27FC236}">
                <a16:creationId xmlns:a16="http://schemas.microsoft.com/office/drawing/2014/main" id="{CBD618F5-8F87-8B43-BC33-766AFB502E43}"/>
              </a:ext>
            </a:extLst>
          </p:cNvPr>
          <p:cNvSpPr/>
          <p:nvPr/>
        </p:nvSpPr>
        <p:spPr>
          <a:xfrm>
            <a:off x="9397528" y="4671466"/>
            <a:ext cx="743903" cy="579328"/>
          </a:xfrm>
          <a:custGeom>
            <a:avLst/>
            <a:gdLst>
              <a:gd name="connsiteX0" fmla="*/ 707882 w 743903"/>
              <a:gd name="connsiteY0" fmla="*/ 233750 h 579328"/>
              <a:gd name="connsiteX1" fmla="*/ 704517 w 743903"/>
              <a:gd name="connsiteY1" fmla="*/ 211681 h 579328"/>
              <a:gd name="connsiteX2" fmla="*/ 731138 w 743903"/>
              <a:gd name="connsiteY2" fmla="*/ 201884 h 579328"/>
              <a:gd name="connsiteX3" fmla="*/ 743904 w 743903"/>
              <a:gd name="connsiteY3" fmla="*/ 201884 h 579328"/>
              <a:gd name="connsiteX4" fmla="*/ 743904 w 743903"/>
              <a:gd name="connsiteY4" fmla="*/ 191097 h 579328"/>
              <a:gd name="connsiteX5" fmla="*/ 718372 w 743903"/>
              <a:gd name="connsiteY5" fmla="*/ 185159 h 579328"/>
              <a:gd name="connsiteX6" fmla="*/ 704616 w 743903"/>
              <a:gd name="connsiteY6" fmla="*/ 173383 h 579328"/>
              <a:gd name="connsiteX7" fmla="*/ 696699 w 743903"/>
              <a:gd name="connsiteY7" fmla="*/ 137954 h 579328"/>
              <a:gd name="connsiteX8" fmla="*/ 679974 w 743903"/>
              <a:gd name="connsiteY8" fmla="*/ 97577 h 579328"/>
              <a:gd name="connsiteX9" fmla="*/ 662260 w 743903"/>
              <a:gd name="connsiteY9" fmla="*/ 87780 h 579328"/>
              <a:gd name="connsiteX10" fmla="*/ 640587 w 743903"/>
              <a:gd name="connsiteY10" fmla="*/ 115291 h 579328"/>
              <a:gd name="connsiteX11" fmla="*/ 590413 w 743903"/>
              <a:gd name="connsiteY11" fmla="*/ 97577 h 579328"/>
              <a:gd name="connsiteX12" fmla="*/ 519456 w 743903"/>
              <a:gd name="connsiteY12" fmla="*/ 85702 h 579328"/>
              <a:gd name="connsiteX13" fmla="*/ 497783 w 743903"/>
              <a:gd name="connsiteY13" fmla="*/ 68977 h 579328"/>
              <a:gd name="connsiteX14" fmla="*/ 469282 w 743903"/>
              <a:gd name="connsiteY14" fmla="*/ 58190 h 579328"/>
              <a:gd name="connsiteX15" fmla="*/ 413170 w 743903"/>
              <a:gd name="connsiteY15" fmla="*/ 5047 h 579328"/>
              <a:gd name="connsiteX16" fmla="*/ 388825 w 743903"/>
              <a:gd name="connsiteY16" fmla="*/ 0 h 579328"/>
              <a:gd name="connsiteX17" fmla="*/ 389518 w 743903"/>
              <a:gd name="connsiteY17" fmla="*/ 6333 h 579328"/>
              <a:gd name="connsiteX18" fmla="*/ 330338 w 743903"/>
              <a:gd name="connsiteY18" fmla="*/ 6333 h 579328"/>
              <a:gd name="connsiteX19" fmla="*/ 247407 w 743903"/>
              <a:gd name="connsiteY19" fmla="*/ 49778 h 579328"/>
              <a:gd name="connsiteX20" fmla="*/ 241469 w 743903"/>
              <a:gd name="connsiteY20" fmla="*/ 85306 h 579328"/>
              <a:gd name="connsiteX21" fmla="*/ 198124 w 743903"/>
              <a:gd name="connsiteY21" fmla="*/ 107077 h 579328"/>
              <a:gd name="connsiteX22" fmla="*/ 190207 w 743903"/>
              <a:gd name="connsiteY22" fmla="*/ 154382 h 579328"/>
              <a:gd name="connsiteX23" fmla="*/ 162596 w 743903"/>
              <a:gd name="connsiteY23" fmla="*/ 156361 h 579328"/>
              <a:gd name="connsiteX24" fmla="*/ 111234 w 743903"/>
              <a:gd name="connsiteY24" fmla="*/ 132709 h 579328"/>
              <a:gd name="connsiteX25" fmla="*/ 83623 w 743903"/>
              <a:gd name="connsiteY25" fmla="*/ 140626 h 579328"/>
              <a:gd name="connsiteX26" fmla="*/ 48096 w 743903"/>
              <a:gd name="connsiteY26" fmla="*/ 166258 h 579328"/>
              <a:gd name="connsiteX27" fmla="*/ 0 w 743903"/>
              <a:gd name="connsiteY27" fmla="*/ 168929 h 579328"/>
              <a:gd name="connsiteX28" fmla="*/ 0 w 743903"/>
              <a:gd name="connsiteY28" fmla="*/ 171998 h 579328"/>
              <a:gd name="connsiteX29" fmla="*/ 8214 w 743903"/>
              <a:gd name="connsiteY29" fmla="*/ 225734 h 579328"/>
              <a:gd name="connsiteX30" fmla="*/ 39189 w 743903"/>
              <a:gd name="connsiteY30" fmla="*/ 254631 h 579328"/>
              <a:gd name="connsiteX31" fmla="*/ 36121 w 743903"/>
              <a:gd name="connsiteY31" fmla="*/ 264923 h 579328"/>
              <a:gd name="connsiteX32" fmla="*/ 48492 w 743903"/>
              <a:gd name="connsiteY32" fmla="*/ 275314 h 579328"/>
              <a:gd name="connsiteX33" fmla="*/ 81545 w 743903"/>
              <a:gd name="connsiteY33" fmla="*/ 221577 h 579328"/>
              <a:gd name="connsiteX34" fmla="*/ 86691 w 743903"/>
              <a:gd name="connsiteY34" fmla="*/ 192581 h 579328"/>
              <a:gd name="connsiteX35" fmla="*/ 107375 w 743903"/>
              <a:gd name="connsiteY35" fmla="*/ 168831 h 579328"/>
              <a:gd name="connsiteX36" fmla="*/ 140527 w 743903"/>
              <a:gd name="connsiteY36" fmla="*/ 167841 h 579328"/>
              <a:gd name="connsiteX37" fmla="*/ 147851 w 743903"/>
              <a:gd name="connsiteY37" fmla="*/ 194660 h 579328"/>
              <a:gd name="connsiteX38" fmla="*/ 174669 w 743903"/>
              <a:gd name="connsiteY38" fmla="*/ 216432 h 579328"/>
              <a:gd name="connsiteX39" fmla="*/ 182982 w 743903"/>
              <a:gd name="connsiteY39" fmla="*/ 256710 h 579328"/>
              <a:gd name="connsiteX40" fmla="*/ 202577 w 743903"/>
              <a:gd name="connsiteY40" fmla="*/ 294909 h 579328"/>
              <a:gd name="connsiteX41" fmla="*/ 243943 w 743903"/>
              <a:gd name="connsiteY41" fmla="*/ 333208 h 579328"/>
              <a:gd name="connsiteX42" fmla="*/ 254334 w 743903"/>
              <a:gd name="connsiteY42" fmla="*/ 335286 h 579328"/>
              <a:gd name="connsiteX43" fmla="*/ 278086 w 743903"/>
              <a:gd name="connsiteY43" fmla="*/ 361116 h 579328"/>
              <a:gd name="connsiteX44" fmla="*/ 257402 w 743903"/>
              <a:gd name="connsiteY44" fmla="*/ 353891 h 579328"/>
              <a:gd name="connsiteX45" fmla="*/ 233553 w 743903"/>
              <a:gd name="connsiteY45" fmla="*/ 356959 h 579328"/>
              <a:gd name="connsiteX46" fmla="*/ 223260 w 743903"/>
              <a:gd name="connsiteY46" fmla="*/ 379721 h 579328"/>
              <a:gd name="connsiteX47" fmla="*/ 235631 w 743903"/>
              <a:gd name="connsiteY47" fmla="*/ 403471 h 579328"/>
              <a:gd name="connsiteX48" fmla="*/ 265616 w 743903"/>
              <a:gd name="connsiteY48" fmla="*/ 403471 h 579328"/>
              <a:gd name="connsiteX49" fmla="*/ 295602 w 743903"/>
              <a:gd name="connsiteY49" fmla="*/ 432467 h 579328"/>
              <a:gd name="connsiteX50" fmla="*/ 325687 w 743903"/>
              <a:gd name="connsiteY50" fmla="*/ 442760 h 579328"/>
              <a:gd name="connsiteX51" fmla="*/ 335979 w 743903"/>
              <a:gd name="connsiteY51" fmla="*/ 466511 h 579328"/>
              <a:gd name="connsiteX52" fmla="*/ 350526 w 743903"/>
              <a:gd name="connsiteY52" fmla="*/ 483038 h 579328"/>
              <a:gd name="connsiteX53" fmla="*/ 381502 w 743903"/>
              <a:gd name="connsiteY53" fmla="*/ 476803 h 579328"/>
              <a:gd name="connsiteX54" fmla="*/ 441671 w 743903"/>
              <a:gd name="connsiteY54" fmla="*/ 481751 h 579328"/>
              <a:gd name="connsiteX55" fmla="*/ 474824 w 743903"/>
              <a:gd name="connsiteY55" fmla="*/ 498278 h 579328"/>
              <a:gd name="connsiteX56" fmla="*/ 541030 w 743903"/>
              <a:gd name="connsiteY56" fmla="*/ 566661 h 579328"/>
              <a:gd name="connsiteX57" fmla="*/ 522425 w 743903"/>
              <a:gd name="connsiteY57" fmla="*/ 568740 h 579328"/>
              <a:gd name="connsiteX58" fmla="*/ 491351 w 743903"/>
              <a:gd name="connsiteY58" fmla="*/ 552213 h 579328"/>
              <a:gd name="connsiteX59" fmla="*/ 507976 w 743903"/>
              <a:gd name="connsiteY59" fmla="*/ 572896 h 579328"/>
              <a:gd name="connsiteX60" fmla="*/ 536379 w 743903"/>
              <a:gd name="connsiteY60" fmla="*/ 579329 h 579328"/>
              <a:gd name="connsiteX61" fmla="*/ 536379 w 743903"/>
              <a:gd name="connsiteY61" fmla="*/ 579131 h 579328"/>
              <a:gd name="connsiteX62" fmla="*/ 546275 w 743903"/>
              <a:gd name="connsiteY62" fmla="*/ 555479 h 579328"/>
              <a:gd name="connsiteX63" fmla="*/ 450776 w 743903"/>
              <a:gd name="connsiteY63" fmla="*/ 448104 h 579328"/>
              <a:gd name="connsiteX64" fmla="*/ 340432 w 743903"/>
              <a:gd name="connsiteY64" fmla="*/ 351615 h 579328"/>
              <a:gd name="connsiteX65" fmla="*/ 336474 w 743903"/>
              <a:gd name="connsiteY65" fmla="*/ 335880 h 579328"/>
              <a:gd name="connsiteX66" fmla="*/ 345380 w 743903"/>
              <a:gd name="connsiteY66" fmla="*/ 326082 h 579328"/>
              <a:gd name="connsiteX67" fmla="*/ 327666 w 743903"/>
              <a:gd name="connsiteY67" fmla="*/ 303420 h 579328"/>
              <a:gd name="connsiteX68" fmla="*/ 322718 w 743903"/>
              <a:gd name="connsiteY68" fmla="*/ 280758 h 579328"/>
              <a:gd name="connsiteX69" fmla="*/ 295206 w 743903"/>
              <a:gd name="connsiteY69" fmla="*/ 249288 h 579328"/>
              <a:gd name="connsiteX70" fmla="*/ 277492 w 743903"/>
              <a:gd name="connsiteY70" fmla="*/ 250277 h 579328"/>
              <a:gd name="connsiteX71" fmla="*/ 276502 w 743903"/>
              <a:gd name="connsiteY71" fmla="*/ 230583 h 579328"/>
              <a:gd name="connsiteX72" fmla="*/ 287388 w 743903"/>
              <a:gd name="connsiteY72" fmla="*/ 219697 h 579328"/>
              <a:gd name="connsiteX73" fmla="*/ 287388 w 743903"/>
              <a:gd name="connsiteY73" fmla="*/ 184269 h 579328"/>
              <a:gd name="connsiteX74" fmla="*/ 298175 w 743903"/>
              <a:gd name="connsiteY74" fmla="*/ 171502 h 579328"/>
              <a:gd name="connsiteX75" fmla="*/ 330734 w 743903"/>
              <a:gd name="connsiteY75" fmla="*/ 196144 h 579328"/>
              <a:gd name="connsiteX76" fmla="*/ 341620 w 743903"/>
              <a:gd name="connsiteY76" fmla="*/ 214848 h 579328"/>
              <a:gd name="connsiteX77" fmla="*/ 359334 w 743903"/>
              <a:gd name="connsiteY77" fmla="*/ 210890 h 579328"/>
              <a:gd name="connsiteX78" fmla="*/ 360324 w 743903"/>
              <a:gd name="connsiteY78" fmla="*/ 192186 h 579328"/>
              <a:gd name="connsiteX79" fmla="*/ 384966 w 743903"/>
              <a:gd name="connsiteY79" fmla="*/ 188227 h 579328"/>
              <a:gd name="connsiteX80" fmla="*/ 401690 w 743903"/>
              <a:gd name="connsiteY80" fmla="*/ 189217 h 579328"/>
              <a:gd name="connsiteX81" fmla="*/ 415545 w 743903"/>
              <a:gd name="connsiteY81" fmla="*/ 174472 h 579328"/>
              <a:gd name="connsiteX82" fmla="*/ 437218 w 743903"/>
              <a:gd name="connsiteY82" fmla="*/ 187238 h 579328"/>
              <a:gd name="connsiteX83" fmla="*/ 448995 w 743903"/>
              <a:gd name="connsiteY83" fmla="*/ 176351 h 579328"/>
              <a:gd name="connsiteX84" fmla="*/ 470668 w 743903"/>
              <a:gd name="connsiteY84" fmla="*/ 181300 h 579328"/>
              <a:gd name="connsiteX85" fmla="*/ 482444 w 743903"/>
              <a:gd name="connsiteY85" fmla="*/ 203962 h 579328"/>
              <a:gd name="connsiteX86" fmla="*/ 500158 w 743903"/>
              <a:gd name="connsiteY86" fmla="*/ 191196 h 579328"/>
              <a:gd name="connsiteX87" fmla="*/ 530639 w 743903"/>
              <a:gd name="connsiteY87" fmla="*/ 201983 h 579328"/>
              <a:gd name="connsiteX88" fmla="*/ 552312 w 743903"/>
              <a:gd name="connsiteY88" fmla="*/ 193076 h 579328"/>
              <a:gd name="connsiteX89" fmla="*/ 559140 w 743903"/>
              <a:gd name="connsiteY89" fmla="*/ 201983 h 579328"/>
              <a:gd name="connsiteX90" fmla="*/ 592590 w 743903"/>
              <a:gd name="connsiteY90" fmla="*/ 198024 h 579328"/>
              <a:gd name="connsiteX91" fmla="*/ 621190 w 743903"/>
              <a:gd name="connsiteY91" fmla="*/ 208811 h 579328"/>
              <a:gd name="connsiteX92" fmla="*/ 638904 w 743903"/>
              <a:gd name="connsiteY92" fmla="*/ 205843 h 579328"/>
              <a:gd name="connsiteX93" fmla="*/ 666515 w 743903"/>
              <a:gd name="connsiteY93" fmla="*/ 228505 h 579328"/>
              <a:gd name="connsiteX94" fmla="*/ 704913 w 743903"/>
              <a:gd name="connsiteY94" fmla="*/ 229495 h 579328"/>
              <a:gd name="connsiteX95" fmla="*/ 708278 w 743903"/>
              <a:gd name="connsiteY95" fmla="*/ 233849 h 579328"/>
              <a:gd name="connsiteX96" fmla="*/ 708278 w 743903"/>
              <a:gd name="connsiteY96" fmla="*/ 233849 h 579328"/>
              <a:gd name="connsiteX97" fmla="*/ 423363 w 743903"/>
              <a:gd name="connsiteY97" fmla="*/ 557854 h 579328"/>
              <a:gd name="connsiteX98" fmla="*/ 470668 w 743903"/>
              <a:gd name="connsiteY98" fmla="*/ 556864 h 579328"/>
              <a:gd name="connsiteX99" fmla="*/ 488382 w 743903"/>
              <a:gd name="connsiteY99" fmla="*/ 573589 h 579328"/>
              <a:gd name="connsiteX100" fmla="*/ 447015 w 743903"/>
              <a:gd name="connsiteY100" fmla="*/ 570620 h 579328"/>
              <a:gd name="connsiteX101" fmla="*/ 423363 w 743903"/>
              <a:gd name="connsiteY101" fmla="*/ 557854 h 579328"/>
              <a:gd name="connsiteX102" fmla="*/ 423363 w 743903"/>
              <a:gd name="connsiteY102" fmla="*/ 557854 h 579328"/>
              <a:gd name="connsiteX103" fmla="*/ 391893 w 743903"/>
              <a:gd name="connsiteY103" fmla="*/ 528363 h 579328"/>
              <a:gd name="connsiteX104" fmla="*/ 461761 w 743903"/>
              <a:gd name="connsiteY104" fmla="*/ 529352 h 579328"/>
              <a:gd name="connsiteX105" fmla="*/ 433260 w 743903"/>
              <a:gd name="connsiteY105" fmla="*/ 543108 h 579328"/>
              <a:gd name="connsiteX106" fmla="*/ 391893 w 743903"/>
              <a:gd name="connsiteY106" fmla="*/ 528363 h 579328"/>
              <a:gd name="connsiteX107" fmla="*/ 391893 w 743903"/>
              <a:gd name="connsiteY107" fmla="*/ 528363 h 579328"/>
              <a:gd name="connsiteX108" fmla="*/ 392883 w 743903"/>
              <a:gd name="connsiteY108" fmla="*/ 496892 h 579328"/>
              <a:gd name="connsiteX109" fmla="*/ 447015 w 743903"/>
              <a:gd name="connsiteY109" fmla="*/ 496892 h 579328"/>
              <a:gd name="connsiteX110" fmla="*/ 458792 w 743903"/>
              <a:gd name="connsiteY110" fmla="*/ 504711 h 579328"/>
              <a:gd name="connsiteX111" fmla="*/ 432270 w 743903"/>
              <a:gd name="connsiteY111" fmla="*/ 517477 h 579328"/>
              <a:gd name="connsiteX112" fmla="*/ 405748 w 743903"/>
              <a:gd name="connsiteY112" fmla="*/ 513518 h 579328"/>
              <a:gd name="connsiteX113" fmla="*/ 392883 w 743903"/>
              <a:gd name="connsiteY113" fmla="*/ 496793 h 579328"/>
              <a:gd name="connsiteX114" fmla="*/ 392883 w 743903"/>
              <a:gd name="connsiteY114" fmla="*/ 496793 h 579328"/>
              <a:gd name="connsiteX115" fmla="*/ 197926 w 743903"/>
              <a:gd name="connsiteY115" fmla="*/ 322520 h 579328"/>
              <a:gd name="connsiteX116" fmla="*/ 213661 w 743903"/>
              <a:gd name="connsiteY116" fmla="*/ 326479 h 579328"/>
              <a:gd name="connsiteX117" fmla="*/ 231375 w 743903"/>
              <a:gd name="connsiteY117" fmla="*/ 350131 h 579328"/>
              <a:gd name="connsiteX118" fmla="*/ 221578 w 743903"/>
              <a:gd name="connsiteY118" fmla="*/ 357058 h 579328"/>
              <a:gd name="connsiteX119" fmla="*/ 197926 w 743903"/>
              <a:gd name="connsiteY119" fmla="*/ 322520 h 579328"/>
              <a:gd name="connsiteX120" fmla="*/ 197926 w 743903"/>
              <a:gd name="connsiteY120" fmla="*/ 322520 h 579328"/>
              <a:gd name="connsiteX121" fmla="*/ 176154 w 743903"/>
              <a:gd name="connsiteY121" fmla="*/ 286101 h 579328"/>
              <a:gd name="connsiteX122" fmla="*/ 200796 w 743903"/>
              <a:gd name="connsiteY122" fmla="*/ 311733 h 579328"/>
              <a:gd name="connsiteX123" fmla="*/ 175164 w 743903"/>
              <a:gd name="connsiteY123" fmla="*/ 304806 h 579328"/>
              <a:gd name="connsiteX124" fmla="*/ 176055 w 743903"/>
              <a:gd name="connsiteY124" fmla="*/ 286101 h 579328"/>
              <a:gd name="connsiteX125" fmla="*/ 176055 w 743903"/>
              <a:gd name="connsiteY125" fmla="*/ 286101 h 579328"/>
              <a:gd name="connsiteX126" fmla="*/ 182092 w 743903"/>
              <a:gd name="connsiteY126" fmla="*/ 368834 h 579328"/>
              <a:gd name="connsiteX127" fmla="*/ 209702 w 743903"/>
              <a:gd name="connsiteY127" fmla="*/ 391497 h 579328"/>
              <a:gd name="connsiteX128" fmla="*/ 216531 w 743903"/>
              <a:gd name="connsiteY128" fmla="*/ 415149 h 579328"/>
              <a:gd name="connsiteX129" fmla="*/ 182092 w 743903"/>
              <a:gd name="connsiteY129" fmla="*/ 368834 h 579328"/>
              <a:gd name="connsiteX130" fmla="*/ 182092 w 743903"/>
              <a:gd name="connsiteY130" fmla="*/ 368834 h 579328"/>
              <a:gd name="connsiteX131" fmla="*/ 147652 w 743903"/>
              <a:gd name="connsiteY131" fmla="*/ 323510 h 579328"/>
              <a:gd name="connsiteX132" fmla="*/ 168336 w 743903"/>
              <a:gd name="connsiteY132" fmla="*/ 332416 h 579328"/>
              <a:gd name="connsiteX133" fmla="*/ 171305 w 743903"/>
              <a:gd name="connsiteY133" fmla="*/ 352110 h 579328"/>
              <a:gd name="connsiteX134" fmla="*/ 147652 w 743903"/>
              <a:gd name="connsiteY134" fmla="*/ 323510 h 579328"/>
              <a:gd name="connsiteX135" fmla="*/ 147652 w 743903"/>
              <a:gd name="connsiteY135" fmla="*/ 323510 h 579328"/>
              <a:gd name="connsiteX136" fmla="*/ 99359 w 743903"/>
              <a:gd name="connsiteY136" fmla="*/ 249584 h 579328"/>
              <a:gd name="connsiteX137" fmla="*/ 133897 w 743903"/>
              <a:gd name="connsiteY137" fmla="*/ 274226 h 579328"/>
              <a:gd name="connsiteX138" fmla="*/ 145673 w 743903"/>
              <a:gd name="connsiteY138" fmla="*/ 309655 h 579328"/>
              <a:gd name="connsiteX139" fmla="*/ 134886 w 743903"/>
              <a:gd name="connsiteY139" fmla="*/ 311634 h 579328"/>
              <a:gd name="connsiteX140" fmla="*/ 111135 w 743903"/>
              <a:gd name="connsiteY140" fmla="*/ 286002 h 579328"/>
              <a:gd name="connsiteX141" fmla="*/ 117073 w 743903"/>
              <a:gd name="connsiteY141" fmla="*/ 278086 h 579328"/>
              <a:gd name="connsiteX142" fmla="*/ 99359 w 743903"/>
              <a:gd name="connsiteY142" fmla="*/ 249485 h 579328"/>
              <a:gd name="connsiteX143" fmla="*/ 99359 w 743903"/>
              <a:gd name="connsiteY143" fmla="*/ 249485 h 579328"/>
              <a:gd name="connsiteX144" fmla="*/ 122021 w 743903"/>
              <a:gd name="connsiteY144" fmla="*/ 194462 h 579328"/>
              <a:gd name="connsiteX145" fmla="*/ 161408 w 743903"/>
              <a:gd name="connsiteY145" fmla="*/ 253543 h 579328"/>
              <a:gd name="connsiteX146" fmla="*/ 141814 w 743903"/>
              <a:gd name="connsiteY146" fmla="*/ 261361 h 579328"/>
              <a:gd name="connsiteX147" fmla="*/ 130928 w 743903"/>
              <a:gd name="connsiteY147" fmla="*/ 247605 h 579328"/>
              <a:gd name="connsiteX148" fmla="*/ 111135 w 743903"/>
              <a:gd name="connsiteY148" fmla="*/ 242657 h 579328"/>
              <a:gd name="connsiteX149" fmla="*/ 108265 w 743903"/>
              <a:gd name="connsiteY149" fmla="*/ 204259 h 579328"/>
              <a:gd name="connsiteX150" fmla="*/ 122021 w 743903"/>
              <a:gd name="connsiteY150" fmla="*/ 194462 h 57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743903" h="579328">
                <a:moveTo>
                  <a:pt x="707882" y="233750"/>
                </a:moveTo>
                <a:lnTo>
                  <a:pt x="704517" y="211681"/>
                </a:lnTo>
                <a:lnTo>
                  <a:pt x="731138" y="201884"/>
                </a:lnTo>
                <a:lnTo>
                  <a:pt x="743904" y="201884"/>
                </a:lnTo>
                <a:lnTo>
                  <a:pt x="743904" y="191097"/>
                </a:lnTo>
                <a:lnTo>
                  <a:pt x="718372" y="185159"/>
                </a:lnTo>
                <a:lnTo>
                  <a:pt x="704616" y="173383"/>
                </a:lnTo>
                <a:lnTo>
                  <a:pt x="696699" y="137954"/>
                </a:lnTo>
                <a:lnTo>
                  <a:pt x="679974" y="97577"/>
                </a:lnTo>
                <a:lnTo>
                  <a:pt x="662260" y="87780"/>
                </a:lnTo>
                <a:lnTo>
                  <a:pt x="640587" y="115291"/>
                </a:lnTo>
                <a:lnTo>
                  <a:pt x="590413" y="97577"/>
                </a:lnTo>
                <a:lnTo>
                  <a:pt x="519456" y="85702"/>
                </a:lnTo>
                <a:lnTo>
                  <a:pt x="497783" y="68977"/>
                </a:lnTo>
                <a:lnTo>
                  <a:pt x="469282" y="58190"/>
                </a:lnTo>
                <a:lnTo>
                  <a:pt x="413170" y="5047"/>
                </a:lnTo>
                <a:lnTo>
                  <a:pt x="388825" y="0"/>
                </a:lnTo>
                <a:lnTo>
                  <a:pt x="389518" y="6333"/>
                </a:lnTo>
                <a:lnTo>
                  <a:pt x="330338" y="6333"/>
                </a:lnTo>
                <a:lnTo>
                  <a:pt x="247407" y="49778"/>
                </a:lnTo>
                <a:lnTo>
                  <a:pt x="241469" y="85306"/>
                </a:lnTo>
                <a:lnTo>
                  <a:pt x="198124" y="107077"/>
                </a:lnTo>
                <a:lnTo>
                  <a:pt x="190207" y="154382"/>
                </a:lnTo>
                <a:lnTo>
                  <a:pt x="162596" y="156361"/>
                </a:lnTo>
                <a:lnTo>
                  <a:pt x="111234" y="132709"/>
                </a:lnTo>
                <a:lnTo>
                  <a:pt x="83623" y="140626"/>
                </a:lnTo>
                <a:lnTo>
                  <a:pt x="48096" y="166258"/>
                </a:lnTo>
                <a:lnTo>
                  <a:pt x="0" y="168929"/>
                </a:lnTo>
                <a:lnTo>
                  <a:pt x="0" y="171998"/>
                </a:lnTo>
                <a:cubicBezTo>
                  <a:pt x="0" y="171998"/>
                  <a:pt x="8214" y="225734"/>
                  <a:pt x="8214" y="225734"/>
                </a:cubicBezTo>
                <a:lnTo>
                  <a:pt x="39189" y="254631"/>
                </a:lnTo>
                <a:lnTo>
                  <a:pt x="36121" y="264923"/>
                </a:lnTo>
                <a:lnTo>
                  <a:pt x="48492" y="275314"/>
                </a:lnTo>
                <a:lnTo>
                  <a:pt x="81545" y="221577"/>
                </a:lnTo>
                <a:lnTo>
                  <a:pt x="86691" y="192581"/>
                </a:lnTo>
                <a:lnTo>
                  <a:pt x="107375" y="168831"/>
                </a:lnTo>
                <a:lnTo>
                  <a:pt x="140527" y="167841"/>
                </a:lnTo>
                <a:lnTo>
                  <a:pt x="147851" y="194660"/>
                </a:lnTo>
                <a:lnTo>
                  <a:pt x="174669" y="216432"/>
                </a:lnTo>
                <a:lnTo>
                  <a:pt x="182982" y="256710"/>
                </a:lnTo>
                <a:lnTo>
                  <a:pt x="202577" y="294909"/>
                </a:lnTo>
                <a:lnTo>
                  <a:pt x="243943" y="333208"/>
                </a:lnTo>
                <a:lnTo>
                  <a:pt x="254334" y="335286"/>
                </a:lnTo>
                <a:lnTo>
                  <a:pt x="278086" y="361116"/>
                </a:lnTo>
                <a:lnTo>
                  <a:pt x="257402" y="353891"/>
                </a:lnTo>
                <a:lnTo>
                  <a:pt x="233553" y="356959"/>
                </a:lnTo>
                <a:lnTo>
                  <a:pt x="223260" y="379721"/>
                </a:lnTo>
                <a:lnTo>
                  <a:pt x="235631" y="403471"/>
                </a:lnTo>
                <a:lnTo>
                  <a:pt x="265616" y="403471"/>
                </a:lnTo>
                <a:lnTo>
                  <a:pt x="295602" y="432467"/>
                </a:lnTo>
                <a:lnTo>
                  <a:pt x="325687" y="442760"/>
                </a:lnTo>
                <a:lnTo>
                  <a:pt x="335979" y="466511"/>
                </a:lnTo>
                <a:lnTo>
                  <a:pt x="350526" y="483038"/>
                </a:lnTo>
                <a:lnTo>
                  <a:pt x="381502" y="476803"/>
                </a:lnTo>
                <a:lnTo>
                  <a:pt x="441671" y="481751"/>
                </a:lnTo>
                <a:lnTo>
                  <a:pt x="474824" y="498278"/>
                </a:lnTo>
                <a:lnTo>
                  <a:pt x="541030" y="566661"/>
                </a:lnTo>
                <a:lnTo>
                  <a:pt x="522425" y="568740"/>
                </a:lnTo>
                <a:lnTo>
                  <a:pt x="491351" y="552213"/>
                </a:lnTo>
                <a:lnTo>
                  <a:pt x="507976" y="572896"/>
                </a:lnTo>
                <a:lnTo>
                  <a:pt x="536379" y="579329"/>
                </a:lnTo>
                <a:lnTo>
                  <a:pt x="536379" y="579131"/>
                </a:lnTo>
                <a:cubicBezTo>
                  <a:pt x="536379" y="579131"/>
                  <a:pt x="546275" y="555479"/>
                  <a:pt x="546275" y="555479"/>
                </a:cubicBezTo>
                <a:lnTo>
                  <a:pt x="450776" y="448104"/>
                </a:lnTo>
                <a:lnTo>
                  <a:pt x="340432" y="351615"/>
                </a:lnTo>
                <a:lnTo>
                  <a:pt x="336474" y="335880"/>
                </a:lnTo>
                <a:lnTo>
                  <a:pt x="345380" y="326082"/>
                </a:lnTo>
                <a:lnTo>
                  <a:pt x="327666" y="303420"/>
                </a:lnTo>
                <a:lnTo>
                  <a:pt x="322718" y="280758"/>
                </a:lnTo>
                <a:lnTo>
                  <a:pt x="295206" y="249288"/>
                </a:lnTo>
                <a:lnTo>
                  <a:pt x="277492" y="250277"/>
                </a:lnTo>
                <a:lnTo>
                  <a:pt x="276502" y="230583"/>
                </a:lnTo>
                <a:lnTo>
                  <a:pt x="287388" y="219697"/>
                </a:lnTo>
                <a:lnTo>
                  <a:pt x="287388" y="184269"/>
                </a:lnTo>
                <a:lnTo>
                  <a:pt x="298175" y="171502"/>
                </a:lnTo>
                <a:lnTo>
                  <a:pt x="330734" y="196144"/>
                </a:lnTo>
                <a:lnTo>
                  <a:pt x="341620" y="214848"/>
                </a:lnTo>
                <a:lnTo>
                  <a:pt x="359334" y="210890"/>
                </a:lnTo>
                <a:lnTo>
                  <a:pt x="360324" y="192186"/>
                </a:lnTo>
                <a:lnTo>
                  <a:pt x="384966" y="188227"/>
                </a:lnTo>
                <a:lnTo>
                  <a:pt x="401690" y="189217"/>
                </a:lnTo>
                <a:lnTo>
                  <a:pt x="415545" y="174472"/>
                </a:lnTo>
                <a:lnTo>
                  <a:pt x="437218" y="187238"/>
                </a:lnTo>
                <a:lnTo>
                  <a:pt x="448995" y="176351"/>
                </a:lnTo>
                <a:lnTo>
                  <a:pt x="470668" y="181300"/>
                </a:lnTo>
                <a:lnTo>
                  <a:pt x="482444" y="203962"/>
                </a:lnTo>
                <a:lnTo>
                  <a:pt x="500158" y="191196"/>
                </a:lnTo>
                <a:lnTo>
                  <a:pt x="530639" y="201983"/>
                </a:lnTo>
                <a:lnTo>
                  <a:pt x="552312" y="193076"/>
                </a:lnTo>
                <a:lnTo>
                  <a:pt x="559140" y="201983"/>
                </a:lnTo>
                <a:lnTo>
                  <a:pt x="592590" y="198024"/>
                </a:lnTo>
                <a:lnTo>
                  <a:pt x="621190" y="208811"/>
                </a:lnTo>
                <a:lnTo>
                  <a:pt x="638904" y="205843"/>
                </a:lnTo>
                <a:lnTo>
                  <a:pt x="666515" y="228505"/>
                </a:lnTo>
                <a:lnTo>
                  <a:pt x="704913" y="229495"/>
                </a:lnTo>
                <a:lnTo>
                  <a:pt x="708278" y="233849"/>
                </a:lnTo>
                <a:lnTo>
                  <a:pt x="708278" y="233849"/>
                </a:lnTo>
                <a:close/>
                <a:moveTo>
                  <a:pt x="423363" y="557854"/>
                </a:moveTo>
                <a:cubicBezTo>
                  <a:pt x="425342" y="556864"/>
                  <a:pt x="470668" y="556864"/>
                  <a:pt x="470668" y="556864"/>
                </a:cubicBezTo>
                <a:lnTo>
                  <a:pt x="488382" y="573589"/>
                </a:lnTo>
                <a:lnTo>
                  <a:pt x="447015" y="570620"/>
                </a:lnTo>
                <a:lnTo>
                  <a:pt x="423363" y="557854"/>
                </a:lnTo>
                <a:lnTo>
                  <a:pt x="423363" y="557854"/>
                </a:lnTo>
                <a:close/>
                <a:moveTo>
                  <a:pt x="391893" y="528363"/>
                </a:moveTo>
                <a:lnTo>
                  <a:pt x="461761" y="529352"/>
                </a:lnTo>
                <a:lnTo>
                  <a:pt x="433260" y="543108"/>
                </a:lnTo>
                <a:lnTo>
                  <a:pt x="391893" y="528363"/>
                </a:lnTo>
                <a:lnTo>
                  <a:pt x="391893" y="528363"/>
                </a:lnTo>
                <a:close/>
                <a:moveTo>
                  <a:pt x="392883" y="496892"/>
                </a:moveTo>
                <a:lnTo>
                  <a:pt x="447015" y="496892"/>
                </a:lnTo>
                <a:lnTo>
                  <a:pt x="458792" y="504711"/>
                </a:lnTo>
                <a:lnTo>
                  <a:pt x="432270" y="517477"/>
                </a:lnTo>
                <a:lnTo>
                  <a:pt x="405748" y="513518"/>
                </a:lnTo>
                <a:lnTo>
                  <a:pt x="392883" y="496793"/>
                </a:lnTo>
                <a:lnTo>
                  <a:pt x="392883" y="496793"/>
                </a:lnTo>
                <a:close/>
                <a:moveTo>
                  <a:pt x="197926" y="322520"/>
                </a:moveTo>
                <a:lnTo>
                  <a:pt x="213661" y="326479"/>
                </a:lnTo>
                <a:lnTo>
                  <a:pt x="231375" y="350131"/>
                </a:lnTo>
                <a:lnTo>
                  <a:pt x="221578" y="357058"/>
                </a:lnTo>
                <a:lnTo>
                  <a:pt x="197926" y="322520"/>
                </a:lnTo>
                <a:lnTo>
                  <a:pt x="197926" y="322520"/>
                </a:lnTo>
                <a:close/>
                <a:moveTo>
                  <a:pt x="176154" y="286101"/>
                </a:moveTo>
                <a:lnTo>
                  <a:pt x="200796" y="311733"/>
                </a:lnTo>
                <a:lnTo>
                  <a:pt x="175164" y="304806"/>
                </a:lnTo>
                <a:lnTo>
                  <a:pt x="176055" y="286101"/>
                </a:lnTo>
                <a:lnTo>
                  <a:pt x="176055" y="286101"/>
                </a:lnTo>
                <a:close/>
                <a:moveTo>
                  <a:pt x="182092" y="368834"/>
                </a:moveTo>
                <a:lnTo>
                  <a:pt x="209702" y="391497"/>
                </a:lnTo>
                <a:lnTo>
                  <a:pt x="216531" y="415149"/>
                </a:lnTo>
                <a:lnTo>
                  <a:pt x="182092" y="368834"/>
                </a:lnTo>
                <a:lnTo>
                  <a:pt x="182092" y="368834"/>
                </a:lnTo>
                <a:close/>
                <a:moveTo>
                  <a:pt x="147652" y="323510"/>
                </a:moveTo>
                <a:lnTo>
                  <a:pt x="168336" y="332416"/>
                </a:lnTo>
                <a:lnTo>
                  <a:pt x="171305" y="352110"/>
                </a:lnTo>
                <a:lnTo>
                  <a:pt x="147652" y="323510"/>
                </a:lnTo>
                <a:lnTo>
                  <a:pt x="147652" y="323510"/>
                </a:lnTo>
                <a:close/>
                <a:moveTo>
                  <a:pt x="99359" y="249584"/>
                </a:moveTo>
                <a:lnTo>
                  <a:pt x="133897" y="274226"/>
                </a:lnTo>
                <a:lnTo>
                  <a:pt x="145673" y="309655"/>
                </a:lnTo>
                <a:lnTo>
                  <a:pt x="134886" y="311634"/>
                </a:lnTo>
                <a:lnTo>
                  <a:pt x="111135" y="286002"/>
                </a:lnTo>
                <a:lnTo>
                  <a:pt x="117073" y="278086"/>
                </a:lnTo>
                <a:lnTo>
                  <a:pt x="99359" y="249485"/>
                </a:lnTo>
                <a:lnTo>
                  <a:pt x="99359" y="249485"/>
                </a:lnTo>
                <a:close/>
                <a:moveTo>
                  <a:pt x="122021" y="194462"/>
                </a:moveTo>
                <a:lnTo>
                  <a:pt x="161408" y="253543"/>
                </a:lnTo>
                <a:lnTo>
                  <a:pt x="141814" y="261361"/>
                </a:lnTo>
                <a:lnTo>
                  <a:pt x="130928" y="247605"/>
                </a:lnTo>
                <a:lnTo>
                  <a:pt x="111135" y="242657"/>
                </a:lnTo>
                <a:lnTo>
                  <a:pt x="108265" y="204259"/>
                </a:lnTo>
                <a:cubicBezTo>
                  <a:pt x="108265" y="204259"/>
                  <a:pt x="120042" y="194462"/>
                  <a:pt x="122021" y="194462"/>
                </a:cubicBezTo>
                <a:close/>
              </a:path>
            </a:pathLst>
          </a:custGeom>
          <a:solidFill>
            <a:srgbClr val="E3E2F2"/>
          </a:solidFill>
          <a:ln w="6350" cap="flat">
            <a:solidFill>
              <a:srgbClr val="1F1C3F"/>
            </a:solidFill>
            <a:prstDash val="solid"/>
            <a:miter/>
          </a:ln>
        </p:spPr>
        <p:txBody>
          <a:bodyPr rtlCol="0" anchor="ctr"/>
          <a:lstStyle/>
          <a:p>
            <a:endParaRPr lang="nl-BE"/>
          </a:p>
        </p:txBody>
      </p:sp>
      <p:sp>
        <p:nvSpPr>
          <p:cNvPr id="54" name="Freeform: Shape 98">
            <a:extLst>
              <a:ext uri="{FF2B5EF4-FFF2-40B4-BE49-F238E27FC236}">
                <a16:creationId xmlns:a16="http://schemas.microsoft.com/office/drawing/2014/main" id="{932EB061-FAC3-5D42-AD72-78DA8EB31E75}"/>
              </a:ext>
            </a:extLst>
          </p:cNvPr>
          <p:cNvSpPr/>
          <p:nvPr/>
        </p:nvSpPr>
        <p:spPr>
          <a:xfrm>
            <a:off x="8867680" y="4200501"/>
            <a:ext cx="951726" cy="458989"/>
          </a:xfrm>
          <a:custGeom>
            <a:avLst/>
            <a:gdLst>
              <a:gd name="connsiteX0" fmla="*/ 558052 w 951726"/>
              <a:gd name="connsiteY0" fmla="*/ 435734 h 458989"/>
              <a:gd name="connsiteX1" fmla="*/ 579626 w 951726"/>
              <a:gd name="connsiteY1" fmla="*/ 438208 h 458989"/>
              <a:gd name="connsiteX2" fmla="*/ 640785 w 951726"/>
              <a:gd name="connsiteY2" fmla="*/ 437713 h 458989"/>
              <a:gd name="connsiteX3" fmla="*/ 658499 w 951726"/>
              <a:gd name="connsiteY3" fmla="*/ 458990 h 458989"/>
              <a:gd name="connsiteX4" fmla="*/ 691157 w 951726"/>
              <a:gd name="connsiteY4" fmla="*/ 446125 h 458989"/>
              <a:gd name="connsiteX5" fmla="*/ 720747 w 951726"/>
              <a:gd name="connsiteY5" fmla="*/ 446125 h 458989"/>
              <a:gd name="connsiteX6" fmla="*/ 751920 w 951726"/>
              <a:gd name="connsiteY6" fmla="*/ 431775 h 458989"/>
              <a:gd name="connsiteX7" fmla="*/ 771614 w 951726"/>
              <a:gd name="connsiteY7" fmla="*/ 429301 h 458989"/>
              <a:gd name="connsiteX8" fmla="*/ 785864 w 951726"/>
              <a:gd name="connsiteY8" fmla="*/ 430786 h 458989"/>
              <a:gd name="connsiteX9" fmla="*/ 845638 w 951726"/>
              <a:gd name="connsiteY9" fmla="*/ 397237 h 458989"/>
              <a:gd name="connsiteX10" fmla="*/ 885124 w 951726"/>
              <a:gd name="connsiteY10" fmla="*/ 384372 h 458989"/>
              <a:gd name="connsiteX11" fmla="*/ 906401 w 951726"/>
              <a:gd name="connsiteY11" fmla="*/ 357553 h 458989"/>
              <a:gd name="connsiteX12" fmla="*/ 891557 w 951726"/>
              <a:gd name="connsiteY12" fmla="*/ 332020 h 458989"/>
              <a:gd name="connsiteX13" fmla="*/ 894625 w 951726"/>
              <a:gd name="connsiteY13" fmla="*/ 306389 h 458989"/>
              <a:gd name="connsiteX14" fmla="*/ 906401 w 951726"/>
              <a:gd name="connsiteY14" fmla="*/ 274820 h 458989"/>
              <a:gd name="connsiteX15" fmla="*/ 881660 w 951726"/>
              <a:gd name="connsiteY15" fmla="*/ 246319 h 458989"/>
              <a:gd name="connsiteX16" fmla="*/ 887697 w 951726"/>
              <a:gd name="connsiteY16" fmla="*/ 234443 h 458989"/>
              <a:gd name="connsiteX17" fmla="*/ 946679 w 951726"/>
              <a:gd name="connsiteY17" fmla="*/ 235433 h 458989"/>
              <a:gd name="connsiteX18" fmla="*/ 951726 w 951726"/>
              <a:gd name="connsiteY18" fmla="*/ 207921 h 458989"/>
              <a:gd name="connsiteX19" fmla="*/ 947768 w 951726"/>
              <a:gd name="connsiteY19" fmla="*/ 180310 h 458989"/>
              <a:gd name="connsiteX20" fmla="*/ 936981 w 951726"/>
              <a:gd name="connsiteY20" fmla="*/ 104208 h 458989"/>
              <a:gd name="connsiteX21" fmla="*/ 939950 w 951726"/>
              <a:gd name="connsiteY21" fmla="*/ 60565 h 458989"/>
              <a:gd name="connsiteX22" fmla="*/ 886708 w 951726"/>
              <a:gd name="connsiteY22" fmla="*/ 48294 h 458989"/>
              <a:gd name="connsiteX23" fmla="*/ 863055 w 951726"/>
              <a:gd name="connsiteY23" fmla="*/ 30580 h 458989"/>
              <a:gd name="connsiteX24" fmla="*/ 826538 w 951726"/>
              <a:gd name="connsiteY24" fmla="*/ 38398 h 458989"/>
              <a:gd name="connsiteX25" fmla="*/ 788141 w 951726"/>
              <a:gd name="connsiteY25" fmla="*/ 36418 h 458989"/>
              <a:gd name="connsiteX26" fmla="*/ 754790 w 951726"/>
              <a:gd name="connsiteY26" fmla="*/ 12865 h 458989"/>
              <a:gd name="connsiteX27" fmla="*/ 704517 w 951726"/>
              <a:gd name="connsiteY27" fmla="*/ 10886 h 458989"/>
              <a:gd name="connsiteX28" fmla="*/ 676807 w 951726"/>
              <a:gd name="connsiteY28" fmla="*/ 0 h 458989"/>
              <a:gd name="connsiteX29" fmla="*/ 666020 w 951726"/>
              <a:gd name="connsiteY29" fmla="*/ 25631 h 458989"/>
              <a:gd name="connsiteX30" fmla="*/ 652165 w 951726"/>
              <a:gd name="connsiteY30" fmla="*/ 38398 h 458989"/>
              <a:gd name="connsiteX31" fmla="*/ 650285 w 951726"/>
              <a:gd name="connsiteY31" fmla="*/ 59180 h 458989"/>
              <a:gd name="connsiteX32" fmla="*/ 612877 w 951726"/>
              <a:gd name="connsiteY32" fmla="*/ 61060 h 458989"/>
              <a:gd name="connsiteX33" fmla="*/ 600111 w 951726"/>
              <a:gd name="connsiteY33" fmla="*/ 75905 h 458989"/>
              <a:gd name="connsiteX34" fmla="*/ 531134 w 951726"/>
              <a:gd name="connsiteY34" fmla="*/ 36418 h 458989"/>
              <a:gd name="connsiteX35" fmla="*/ 511836 w 951726"/>
              <a:gd name="connsiteY35" fmla="*/ 34439 h 458989"/>
              <a:gd name="connsiteX36" fmla="*/ 507086 w 951726"/>
              <a:gd name="connsiteY36" fmla="*/ 59180 h 458989"/>
              <a:gd name="connsiteX37" fmla="*/ 508570 w 951726"/>
              <a:gd name="connsiteY37" fmla="*/ 86296 h 458989"/>
              <a:gd name="connsiteX38" fmla="*/ 486799 w 951726"/>
              <a:gd name="connsiteY38" fmla="*/ 86296 h 458989"/>
              <a:gd name="connsiteX39" fmla="*/ 471063 w 951726"/>
              <a:gd name="connsiteY39" fmla="*/ 113510 h 458989"/>
              <a:gd name="connsiteX40" fmla="*/ 439494 w 951726"/>
              <a:gd name="connsiteY40" fmla="*/ 129048 h 458989"/>
              <a:gd name="connsiteX41" fmla="*/ 403076 w 951726"/>
              <a:gd name="connsiteY41" fmla="*/ 175362 h 458989"/>
              <a:gd name="connsiteX42" fmla="*/ 403076 w 951726"/>
              <a:gd name="connsiteY42" fmla="*/ 193077 h 458989"/>
              <a:gd name="connsiteX43" fmla="*/ 436526 w 951726"/>
              <a:gd name="connsiteY43" fmla="*/ 209801 h 458989"/>
              <a:gd name="connsiteX44" fmla="*/ 440484 w 951726"/>
              <a:gd name="connsiteY44" fmla="*/ 235433 h 458989"/>
              <a:gd name="connsiteX45" fmla="*/ 426728 w 951726"/>
              <a:gd name="connsiteY45" fmla="*/ 245329 h 458989"/>
              <a:gd name="connsiteX46" fmla="*/ 396148 w 951726"/>
              <a:gd name="connsiteY46" fmla="*/ 227516 h 458989"/>
              <a:gd name="connsiteX47" fmla="*/ 365569 w 951726"/>
              <a:gd name="connsiteY47" fmla="*/ 236423 h 458989"/>
              <a:gd name="connsiteX48" fmla="*/ 334099 w 951726"/>
              <a:gd name="connsiteY48" fmla="*/ 227516 h 458989"/>
              <a:gd name="connsiteX49" fmla="*/ 312426 w 951726"/>
              <a:gd name="connsiteY49" fmla="*/ 230484 h 458989"/>
              <a:gd name="connsiteX50" fmla="*/ 269080 w 951726"/>
              <a:gd name="connsiteY50" fmla="*/ 259085 h 458989"/>
              <a:gd name="connsiteX51" fmla="*/ 245428 w 951726"/>
              <a:gd name="connsiteY51" fmla="*/ 264033 h 458989"/>
              <a:gd name="connsiteX52" fmla="*/ 223755 w 951726"/>
              <a:gd name="connsiteY52" fmla="*/ 257105 h 458989"/>
              <a:gd name="connsiteX53" fmla="*/ 200103 w 951726"/>
              <a:gd name="connsiteY53" fmla="*/ 263044 h 458989"/>
              <a:gd name="connsiteX54" fmla="*/ 180409 w 951726"/>
              <a:gd name="connsiteY54" fmla="*/ 250179 h 458989"/>
              <a:gd name="connsiteX55" fmla="*/ 143002 w 951726"/>
              <a:gd name="connsiteY55" fmla="*/ 244240 h 458989"/>
              <a:gd name="connsiteX56" fmla="*/ 106583 w 951726"/>
              <a:gd name="connsiteY56" fmla="*/ 249189 h 458989"/>
              <a:gd name="connsiteX57" fmla="*/ 109453 w 951726"/>
              <a:gd name="connsiteY57" fmla="*/ 267992 h 458989"/>
              <a:gd name="connsiteX58" fmla="*/ 100645 w 951726"/>
              <a:gd name="connsiteY58" fmla="*/ 278778 h 458989"/>
              <a:gd name="connsiteX59" fmla="*/ 66206 w 951726"/>
              <a:gd name="connsiteY59" fmla="*/ 269971 h 458989"/>
              <a:gd name="connsiteX60" fmla="*/ 47403 w 951726"/>
              <a:gd name="connsiteY60" fmla="*/ 249189 h 458989"/>
              <a:gd name="connsiteX61" fmla="*/ 22959 w 951726"/>
              <a:gd name="connsiteY61" fmla="*/ 258293 h 458989"/>
              <a:gd name="connsiteX62" fmla="*/ 7125 w 951726"/>
              <a:gd name="connsiteY62" fmla="*/ 266210 h 458989"/>
              <a:gd name="connsiteX63" fmla="*/ 0 w 951726"/>
              <a:gd name="connsiteY63" fmla="*/ 266309 h 458989"/>
              <a:gd name="connsiteX64" fmla="*/ 16923 w 951726"/>
              <a:gd name="connsiteY64" fmla="*/ 277789 h 458989"/>
              <a:gd name="connsiteX65" fmla="*/ 15240 w 951726"/>
              <a:gd name="connsiteY65" fmla="*/ 297087 h 458989"/>
              <a:gd name="connsiteX66" fmla="*/ 30778 w 951726"/>
              <a:gd name="connsiteY66" fmla="*/ 309259 h 458989"/>
              <a:gd name="connsiteX67" fmla="*/ 29887 w 951726"/>
              <a:gd name="connsiteY67" fmla="*/ 334693 h 458989"/>
              <a:gd name="connsiteX68" fmla="*/ 51362 w 951726"/>
              <a:gd name="connsiteY68" fmla="*/ 335880 h 458989"/>
              <a:gd name="connsiteX69" fmla="*/ 68186 w 951726"/>
              <a:gd name="connsiteY69" fmla="*/ 328953 h 458989"/>
              <a:gd name="connsiteX70" fmla="*/ 96687 w 951726"/>
              <a:gd name="connsiteY70" fmla="*/ 356564 h 458989"/>
              <a:gd name="connsiteX71" fmla="*/ 120339 w 951726"/>
              <a:gd name="connsiteY71" fmla="*/ 334891 h 458989"/>
              <a:gd name="connsiteX72" fmla="*/ 142012 w 951726"/>
              <a:gd name="connsiteY72" fmla="*/ 334891 h 458989"/>
              <a:gd name="connsiteX73" fmla="*/ 152997 w 951726"/>
              <a:gd name="connsiteY73" fmla="*/ 357652 h 458989"/>
              <a:gd name="connsiteX74" fmla="*/ 153689 w 951726"/>
              <a:gd name="connsiteY74" fmla="*/ 356761 h 458989"/>
              <a:gd name="connsiteX75" fmla="*/ 199113 w 951726"/>
              <a:gd name="connsiteY75" fmla="*/ 376455 h 458989"/>
              <a:gd name="connsiteX76" fmla="*/ 270169 w 951726"/>
              <a:gd name="connsiteY76" fmla="*/ 335088 h 458989"/>
              <a:gd name="connsiteX77" fmla="*/ 299759 w 951726"/>
              <a:gd name="connsiteY77" fmla="*/ 342907 h 458989"/>
              <a:gd name="connsiteX78" fmla="*/ 346964 w 951726"/>
              <a:gd name="connsiteY78" fmla="*/ 338948 h 458989"/>
              <a:gd name="connsiteX79" fmla="*/ 343005 w 951726"/>
              <a:gd name="connsiteY79" fmla="*/ 366657 h 458989"/>
              <a:gd name="connsiteX80" fmla="*/ 410201 w 951726"/>
              <a:gd name="connsiteY80" fmla="*/ 406045 h 458989"/>
              <a:gd name="connsiteX81" fmla="*/ 493033 w 951726"/>
              <a:gd name="connsiteY81" fmla="*/ 421879 h 458989"/>
              <a:gd name="connsiteX82" fmla="*/ 538457 w 951726"/>
              <a:gd name="connsiteY82" fmla="*/ 417920 h 458989"/>
              <a:gd name="connsiteX83" fmla="*/ 558052 w 951726"/>
              <a:gd name="connsiteY83" fmla="*/ 435635 h 458989"/>
              <a:gd name="connsiteX84" fmla="*/ 558052 w 951726"/>
              <a:gd name="connsiteY84" fmla="*/ 435734 h 45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51726" h="458989">
                <a:moveTo>
                  <a:pt x="558052" y="435734"/>
                </a:moveTo>
                <a:lnTo>
                  <a:pt x="579626" y="438208"/>
                </a:lnTo>
                <a:lnTo>
                  <a:pt x="640785" y="437713"/>
                </a:lnTo>
                <a:lnTo>
                  <a:pt x="658499" y="458990"/>
                </a:lnTo>
                <a:lnTo>
                  <a:pt x="691157" y="446125"/>
                </a:lnTo>
                <a:lnTo>
                  <a:pt x="720747" y="446125"/>
                </a:lnTo>
                <a:lnTo>
                  <a:pt x="751920" y="431775"/>
                </a:lnTo>
                <a:lnTo>
                  <a:pt x="771614" y="429301"/>
                </a:lnTo>
                <a:lnTo>
                  <a:pt x="785864" y="430786"/>
                </a:lnTo>
                <a:lnTo>
                  <a:pt x="845638" y="397237"/>
                </a:lnTo>
                <a:lnTo>
                  <a:pt x="885124" y="384372"/>
                </a:lnTo>
                <a:lnTo>
                  <a:pt x="906401" y="357553"/>
                </a:lnTo>
                <a:lnTo>
                  <a:pt x="891557" y="332020"/>
                </a:lnTo>
                <a:lnTo>
                  <a:pt x="894625" y="306389"/>
                </a:lnTo>
                <a:lnTo>
                  <a:pt x="906401" y="274820"/>
                </a:lnTo>
                <a:lnTo>
                  <a:pt x="881660" y="246319"/>
                </a:lnTo>
                <a:lnTo>
                  <a:pt x="887697" y="234443"/>
                </a:lnTo>
                <a:lnTo>
                  <a:pt x="946679" y="235433"/>
                </a:lnTo>
                <a:lnTo>
                  <a:pt x="951726" y="207921"/>
                </a:lnTo>
                <a:lnTo>
                  <a:pt x="947768" y="180310"/>
                </a:lnTo>
                <a:lnTo>
                  <a:pt x="936981" y="104208"/>
                </a:lnTo>
                <a:lnTo>
                  <a:pt x="939950" y="60565"/>
                </a:lnTo>
                <a:lnTo>
                  <a:pt x="886708" y="48294"/>
                </a:lnTo>
                <a:lnTo>
                  <a:pt x="863055" y="30580"/>
                </a:lnTo>
                <a:lnTo>
                  <a:pt x="826538" y="38398"/>
                </a:lnTo>
                <a:lnTo>
                  <a:pt x="788141" y="36418"/>
                </a:lnTo>
                <a:lnTo>
                  <a:pt x="754790" y="12865"/>
                </a:lnTo>
                <a:lnTo>
                  <a:pt x="704517" y="10886"/>
                </a:lnTo>
                <a:lnTo>
                  <a:pt x="676807" y="0"/>
                </a:lnTo>
                <a:lnTo>
                  <a:pt x="666020" y="25631"/>
                </a:lnTo>
                <a:lnTo>
                  <a:pt x="652165" y="38398"/>
                </a:lnTo>
                <a:lnTo>
                  <a:pt x="650285" y="59180"/>
                </a:lnTo>
                <a:lnTo>
                  <a:pt x="612877" y="61060"/>
                </a:lnTo>
                <a:lnTo>
                  <a:pt x="600111" y="75905"/>
                </a:lnTo>
                <a:lnTo>
                  <a:pt x="531134" y="36418"/>
                </a:lnTo>
                <a:lnTo>
                  <a:pt x="511836" y="34439"/>
                </a:lnTo>
                <a:lnTo>
                  <a:pt x="507086" y="59180"/>
                </a:lnTo>
                <a:lnTo>
                  <a:pt x="508570" y="86296"/>
                </a:lnTo>
                <a:lnTo>
                  <a:pt x="486799" y="86296"/>
                </a:lnTo>
                <a:lnTo>
                  <a:pt x="471063" y="113510"/>
                </a:lnTo>
                <a:lnTo>
                  <a:pt x="439494" y="129048"/>
                </a:lnTo>
                <a:lnTo>
                  <a:pt x="403076" y="175362"/>
                </a:lnTo>
                <a:lnTo>
                  <a:pt x="403076" y="193077"/>
                </a:lnTo>
                <a:lnTo>
                  <a:pt x="436526" y="209801"/>
                </a:lnTo>
                <a:lnTo>
                  <a:pt x="440484" y="235433"/>
                </a:lnTo>
                <a:lnTo>
                  <a:pt x="426728" y="245329"/>
                </a:lnTo>
                <a:lnTo>
                  <a:pt x="396148" y="227516"/>
                </a:lnTo>
                <a:lnTo>
                  <a:pt x="365569" y="236423"/>
                </a:lnTo>
                <a:lnTo>
                  <a:pt x="334099" y="227516"/>
                </a:lnTo>
                <a:lnTo>
                  <a:pt x="312426" y="230484"/>
                </a:lnTo>
                <a:lnTo>
                  <a:pt x="269080" y="259085"/>
                </a:lnTo>
                <a:lnTo>
                  <a:pt x="245428" y="264033"/>
                </a:lnTo>
                <a:lnTo>
                  <a:pt x="223755" y="257105"/>
                </a:lnTo>
                <a:lnTo>
                  <a:pt x="200103" y="263044"/>
                </a:lnTo>
                <a:lnTo>
                  <a:pt x="180409" y="250179"/>
                </a:lnTo>
                <a:lnTo>
                  <a:pt x="143002" y="244240"/>
                </a:lnTo>
                <a:lnTo>
                  <a:pt x="106583" y="249189"/>
                </a:lnTo>
                <a:lnTo>
                  <a:pt x="109453" y="267992"/>
                </a:lnTo>
                <a:lnTo>
                  <a:pt x="100645" y="278778"/>
                </a:lnTo>
                <a:lnTo>
                  <a:pt x="66206" y="269971"/>
                </a:lnTo>
                <a:lnTo>
                  <a:pt x="47403" y="249189"/>
                </a:lnTo>
                <a:lnTo>
                  <a:pt x="22959" y="258293"/>
                </a:lnTo>
                <a:lnTo>
                  <a:pt x="7125" y="266210"/>
                </a:lnTo>
                <a:lnTo>
                  <a:pt x="0" y="266309"/>
                </a:lnTo>
                <a:lnTo>
                  <a:pt x="16923" y="277789"/>
                </a:lnTo>
                <a:lnTo>
                  <a:pt x="15240" y="297087"/>
                </a:lnTo>
                <a:lnTo>
                  <a:pt x="30778" y="309259"/>
                </a:lnTo>
                <a:lnTo>
                  <a:pt x="29887" y="334693"/>
                </a:lnTo>
                <a:lnTo>
                  <a:pt x="51362" y="335880"/>
                </a:lnTo>
                <a:lnTo>
                  <a:pt x="68186" y="328953"/>
                </a:lnTo>
                <a:lnTo>
                  <a:pt x="96687" y="356564"/>
                </a:lnTo>
                <a:lnTo>
                  <a:pt x="120339" y="334891"/>
                </a:lnTo>
                <a:lnTo>
                  <a:pt x="142012" y="334891"/>
                </a:lnTo>
                <a:lnTo>
                  <a:pt x="152997" y="357652"/>
                </a:lnTo>
                <a:lnTo>
                  <a:pt x="153689" y="356761"/>
                </a:lnTo>
                <a:lnTo>
                  <a:pt x="199113" y="376455"/>
                </a:lnTo>
                <a:lnTo>
                  <a:pt x="270169" y="335088"/>
                </a:lnTo>
                <a:lnTo>
                  <a:pt x="299759" y="342907"/>
                </a:lnTo>
                <a:lnTo>
                  <a:pt x="346964" y="338948"/>
                </a:lnTo>
                <a:lnTo>
                  <a:pt x="343005" y="366657"/>
                </a:lnTo>
                <a:lnTo>
                  <a:pt x="410201" y="406045"/>
                </a:lnTo>
                <a:lnTo>
                  <a:pt x="493033" y="421879"/>
                </a:lnTo>
                <a:lnTo>
                  <a:pt x="538457" y="417920"/>
                </a:lnTo>
                <a:lnTo>
                  <a:pt x="558052" y="435635"/>
                </a:lnTo>
                <a:lnTo>
                  <a:pt x="558052" y="435734"/>
                </a:lnTo>
                <a:close/>
              </a:path>
            </a:pathLst>
          </a:custGeom>
          <a:solidFill>
            <a:srgbClr val="E3E2F2"/>
          </a:solidFill>
          <a:ln w="6350" cap="flat">
            <a:solidFill>
              <a:srgbClr val="1F1C3F"/>
            </a:solidFill>
            <a:prstDash val="solid"/>
            <a:miter/>
          </a:ln>
        </p:spPr>
        <p:txBody>
          <a:bodyPr rtlCol="0" anchor="ctr"/>
          <a:lstStyle/>
          <a:p>
            <a:endParaRPr lang="nl-BE"/>
          </a:p>
        </p:txBody>
      </p:sp>
      <p:sp>
        <p:nvSpPr>
          <p:cNvPr id="55" name="Freeform: Shape 99">
            <a:extLst>
              <a:ext uri="{FF2B5EF4-FFF2-40B4-BE49-F238E27FC236}">
                <a16:creationId xmlns:a16="http://schemas.microsoft.com/office/drawing/2014/main" id="{AA4668F2-8E80-CB48-BEA5-2E61673327A5}"/>
              </a:ext>
            </a:extLst>
          </p:cNvPr>
          <p:cNvSpPr/>
          <p:nvPr/>
        </p:nvSpPr>
        <p:spPr>
          <a:xfrm>
            <a:off x="9404653" y="3105180"/>
            <a:ext cx="1256630" cy="1061871"/>
          </a:xfrm>
          <a:custGeom>
            <a:avLst/>
            <a:gdLst>
              <a:gd name="connsiteX0" fmla="*/ 754196 w 1256630"/>
              <a:gd name="connsiteY0" fmla="*/ 1056528 h 1061871"/>
              <a:gd name="connsiteX1" fmla="*/ 761618 w 1256630"/>
              <a:gd name="connsiteY1" fmla="*/ 1060487 h 1061871"/>
              <a:gd name="connsiteX2" fmla="*/ 787250 w 1256630"/>
              <a:gd name="connsiteY2" fmla="*/ 1059596 h 1061871"/>
              <a:gd name="connsiteX3" fmla="*/ 803579 w 1256630"/>
              <a:gd name="connsiteY3" fmla="*/ 1034855 h 1061871"/>
              <a:gd name="connsiteX4" fmla="*/ 825251 w 1256630"/>
              <a:gd name="connsiteY4" fmla="*/ 1027433 h 1061871"/>
              <a:gd name="connsiteX5" fmla="*/ 846430 w 1256630"/>
              <a:gd name="connsiteY5" fmla="*/ 1029907 h 1061871"/>
              <a:gd name="connsiteX6" fmla="*/ 879087 w 1256630"/>
              <a:gd name="connsiteY6" fmla="*/ 1029907 h 1061871"/>
              <a:gd name="connsiteX7" fmla="*/ 898286 w 1256630"/>
              <a:gd name="connsiteY7" fmla="*/ 1043267 h 1061871"/>
              <a:gd name="connsiteX8" fmla="*/ 915605 w 1256630"/>
              <a:gd name="connsiteY8" fmla="*/ 1025454 h 1061871"/>
              <a:gd name="connsiteX9" fmla="*/ 937871 w 1256630"/>
              <a:gd name="connsiteY9" fmla="*/ 1022485 h 1061871"/>
              <a:gd name="connsiteX10" fmla="*/ 958950 w 1256630"/>
              <a:gd name="connsiteY10" fmla="*/ 1032381 h 1061871"/>
              <a:gd name="connsiteX11" fmla="*/ 976269 w 1256630"/>
              <a:gd name="connsiteY11" fmla="*/ 1024464 h 1061871"/>
              <a:gd name="connsiteX12" fmla="*/ 1027631 w 1256630"/>
              <a:gd name="connsiteY12" fmla="*/ 1026443 h 1061871"/>
              <a:gd name="connsiteX13" fmla="*/ 1084435 w 1256630"/>
              <a:gd name="connsiteY13" fmla="*/ 1059893 h 1061871"/>
              <a:gd name="connsiteX14" fmla="*/ 1114025 w 1256630"/>
              <a:gd name="connsiteY14" fmla="*/ 1061872 h 1061871"/>
              <a:gd name="connsiteX15" fmla="*/ 1116005 w 1256630"/>
              <a:gd name="connsiteY15" fmla="*/ 1020505 h 1061871"/>
              <a:gd name="connsiteX16" fmla="*/ 1110067 w 1256630"/>
              <a:gd name="connsiteY16" fmla="*/ 982998 h 1061871"/>
              <a:gd name="connsiteX17" fmla="*/ 1193888 w 1256630"/>
              <a:gd name="connsiteY17" fmla="*/ 889479 h 1061871"/>
              <a:gd name="connsiteX18" fmla="*/ 1205665 w 1256630"/>
              <a:gd name="connsiteY18" fmla="*/ 848112 h 1061871"/>
              <a:gd name="connsiteX19" fmla="*/ 1226348 w 1256630"/>
              <a:gd name="connsiteY19" fmla="*/ 826439 h 1061871"/>
              <a:gd name="connsiteX20" fmla="*/ 1249011 w 1256630"/>
              <a:gd name="connsiteY20" fmla="*/ 825450 h 1061871"/>
              <a:gd name="connsiteX21" fmla="*/ 1256631 w 1256630"/>
              <a:gd name="connsiteY21" fmla="*/ 784776 h 1061871"/>
              <a:gd name="connsiteX22" fmla="*/ 1246636 w 1256630"/>
              <a:gd name="connsiteY22" fmla="*/ 767952 h 1061871"/>
              <a:gd name="connsiteX23" fmla="*/ 1242776 w 1256630"/>
              <a:gd name="connsiteY23" fmla="*/ 746675 h 1061871"/>
              <a:gd name="connsiteX24" fmla="*/ 1254652 w 1256630"/>
              <a:gd name="connsiteY24" fmla="*/ 731336 h 1061871"/>
              <a:gd name="connsiteX25" fmla="*/ 1221598 w 1256630"/>
              <a:gd name="connsiteY25" fmla="*/ 710653 h 1061871"/>
              <a:gd name="connsiteX26" fmla="*/ 1205764 w 1256630"/>
              <a:gd name="connsiteY26" fmla="*/ 670573 h 1061871"/>
              <a:gd name="connsiteX27" fmla="*/ 1188445 w 1256630"/>
              <a:gd name="connsiteY27" fmla="*/ 652858 h 1061871"/>
              <a:gd name="connsiteX28" fmla="*/ 1186961 w 1256630"/>
              <a:gd name="connsiteY28" fmla="*/ 590017 h 1061871"/>
              <a:gd name="connsiteX29" fmla="*/ 1189930 w 1256630"/>
              <a:gd name="connsiteY29" fmla="*/ 553599 h 1061871"/>
              <a:gd name="connsiteX30" fmla="*/ 1162418 w 1256630"/>
              <a:gd name="connsiteY30" fmla="*/ 509263 h 1061871"/>
              <a:gd name="connsiteX31" fmla="*/ 1151532 w 1256630"/>
              <a:gd name="connsiteY31" fmla="*/ 468886 h 1061871"/>
              <a:gd name="connsiteX32" fmla="*/ 1172215 w 1256630"/>
              <a:gd name="connsiteY32" fmla="*/ 435437 h 1061871"/>
              <a:gd name="connsiteX33" fmla="*/ 1199727 w 1256630"/>
              <a:gd name="connsiteY33" fmla="*/ 425540 h 1061871"/>
              <a:gd name="connsiteX34" fmla="*/ 1198737 w 1256630"/>
              <a:gd name="connsiteY34" fmla="*/ 339839 h 1061871"/>
              <a:gd name="connsiteX35" fmla="*/ 1183003 w 1256630"/>
              <a:gd name="connsiteY35" fmla="*/ 326083 h 1061871"/>
              <a:gd name="connsiteX36" fmla="*/ 1177164 w 1256630"/>
              <a:gd name="connsiteY36" fmla="*/ 292534 h 1061871"/>
              <a:gd name="connsiteX37" fmla="*/ 1158361 w 1256630"/>
              <a:gd name="connsiteY37" fmla="*/ 264033 h 1061871"/>
              <a:gd name="connsiteX38" fmla="*/ 1137677 w 1256630"/>
              <a:gd name="connsiteY38" fmla="*/ 200994 h 1061871"/>
              <a:gd name="connsiteX39" fmla="*/ 1114025 w 1256630"/>
              <a:gd name="connsiteY39" fmla="*/ 162596 h 1061871"/>
              <a:gd name="connsiteX40" fmla="*/ 1116005 w 1256630"/>
              <a:gd name="connsiteY40" fmla="*/ 130037 h 1061871"/>
              <a:gd name="connsiteX41" fmla="*/ 1101259 w 1256630"/>
              <a:gd name="connsiteY41" fmla="*/ 79764 h 1061871"/>
              <a:gd name="connsiteX42" fmla="*/ 1082555 w 1256630"/>
              <a:gd name="connsiteY42" fmla="*/ 77884 h 1061871"/>
              <a:gd name="connsiteX43" fmla="*/ 1051976 w 1256630"/>
              <a:gd name="connsiteY43" fmla="*/ 53242 h 1061871"/>
              <a:gd name="connsiteX44" fmla="*/ 871764 w 1256630"/>
              <a:gd name="connsiteY44" fmla="*/ 70956 h 1061871"/>
              <a:gd name="connsiteX45" fmla="*/ 698084 w 1256630"/>
              <a:gd name="connsiteY45" fmla="*/ 61159 h 1061871"/>
              <a:gd name="connsiteX46" fmla="*/ 682349 w 1256630"/>
              <a:gd name="connsiteY46" fmla="*/ 67196 h 1061871"/>
              <a:gd name="connsiteX47" fmla="*/ 635837 w 1256630"/>
              <a:gd name="connsiteY47" fmla="*/ 108562 h 1061871"/>
              <a:gd name="connsiteX48" fmla="*/ 596548 w 1256630"/>
              <a:gd name="connsiteY48" fmla="*/ 117865 h 1061871"/>
              <a:gd name="connsiteX49" fmla="*/ 586256 w 1256630"/>
              <a:gd name="connsiteY49" fmla="*/ 108562 h 1061871"/>
              <a:gd name="connsiteX50" fmla="*/ 625544 w 1256630"/>
              <a:gd name="connsiteY50" fmla="*/ 86889 h 1061871"/>
              <a:gd name="connsiteX51" fmla="*/ 661666 w 1256630"/>
              <a:gd name="connsiteY51" fmla="*/ 49679 h 1061871"/>
              <a:gd name="connsiteX52" fmla="*/ 649295 w 1256630"/>
              <a:gd name="connsiteY52" fmla="*/ 50669 h 1061871"/>
              <a:gd name="connsiteX53" fmla="*/ 620299 w 1256630"/>
              <a:gd name="connsiteY53" fmla="*/ 79566 h 1061871"/>
              <a:gd name="connsiteX54" fmla="*/ 569630 w 1256630"/>
              <a:gd name="connsiteY54" fmla="*/ 103416 h 1061871"/>
              <a:gd name="connsiteX55" fmla="*/ 510747 w 1256630"/>
              <a:gd name="connsiteY55" fmla="*/ 86889 h 1061871"/>
              <a:gd name="connsiteX56" fmla="*/ 498278 w 1256630"/>
              <a:gd name="connsiteY56" fmla="*/ 54826 h 1061871"/>
              <a:gd name="connsiteX57" fmla="*/ 507580 w 1256630"/>
              <a:gd name="connsiteY57" fmla="*/ 32064 h 1061871"/>
              <a:gd name="connsiteX58" fmla="*/ 538655 w 1256630"/>
              <a:gd name="connsiteY58" fmla="*/ 36220 h 1061871"/>
              <a:gd name="connsiteX59" fmla="*/ 553104 w 1256630"/>
              <a:gd name="connsiteY59" fmla="*/ 45523 h 1061871"/>
              <a:gd name="connsiteX60" fmla="*/ 554192 w 1256630"/>
              <a:gd name="connsiteY60" fmla="*/ 36220 h 1061871"/>
              <a:gd name="connsiteX61" fmla="*/ 515894 w 1256630"/>
              <a:gd name="connsiteY61" fmla="*/ 17615 h 1061871"/>
              <a:gd name="connsiteX62" fmla="*/ 446620 w 1256630"/>
              <a:gd name="connsiteY62" fmla="*/ 0 h 1061871"/>
              <a:gd name="connsiteX63" fmla="*/ 392883 w 1256630"/>
              <a:gd name="connsiteY63" fmla="*/ 27908 h 1061871"/>
              <a:gd name="connsiteX64" fmla="*/ 353495 w 1256630"/>
              <a:gd name="connsiteY64" fmla="*/ 24840 h 1061871"/>
              <a:gd name="connsiteX65" fmla="*/ 313218 w 1256630"/>
              <a:gd name="connsiteY65" fmla="*/ 40377 h 1061871"/>
              <a:gd name="connsiteX66" fmla="*/ 288378 w 1256630"/>
              <a:gd name="connsiteY66" fmla="*/ 74420 h 1061871"/>
              <a:gd name="connsiteX67" fmla="*/ 249089 w 1256630"/>
              <a:gd name="connsiteY67" fmla="*/ 75509 h 1061871"/>
              <a:gd name="connsiteX68" fmla="*/ 224349 w 1256630"/>
              <a:gd name="connsiteY68" fmla="*/ 103416 h 1061871"/>
              <a:gd name="connsiteX69" fmla="*/ 224349 w 1256630"/>
              <a:gd name="connsiteY69" fmla="*/ 125089 h 1061871"/>
              <a:gd name="connsiteX70" fmla="*/ 181993 w 1256630"/>
              <a:gd name="connsiteY70" fmla="*/ 126079 h 1061871"/>
              <a:gd name="connsiteX71" fmla="*/ 117865 w 1256630"/>
              <a:gd name="connsiteY71" fmla="*/ 161309 h 1061871"/>
              <a:gd name="connsiteX72" fmla="*/ 74420 w 1256630"/>
              <a:gd name="connsiteY72" fmla="*/ 164377 h 1061871"/>
              <a:gd name="connsiteX73" fmla="*/ 58883 w 1256630"/>
              <a:gd name="connsiteY73" fmla="*/ 197431 h 1061871"/>
              <a:gd name="connsiteX74" fmla="*/ 48591 w 1256630"/>
              <a:gd name="connsiteY74" fmla="*/ 230583 h 1061871"/>
              <a:gd name="connsiteX75" fmla="*/ 39288 w 1256630"/>
              <a:gd name="connsiteY75" fmla="*/ 235730 h 1061871"/>
              <a:gd name="connsiteX76" fmla="*/ 41366 w 1256630"/>
              <a:gd name="connsiteY76" fmla="*/ 249189 h 1061871"/>
              <a:gd name="connsiteX77" fmla="*/ 27809 w 1256630"/>
              <a:gd name="connsiteY77" fmla="*/ 249881 h 1061871"/>
              <a:gd name="connsiteX78" fmla="*/ 42356 w 1256630"/>
              <a:gd name="connsiteY78" fmla="*/ 311238 h 1061871"/>
              <a:gd name="connsiteX79" fmla="*/ 38398 w 1256630"/>
              <a:gd name="connsiteY79" fmla="*/ 356563 h 1061871"/>
              <a:gd name="connsiteX80" fmla="*/ 0 w 1256630"/>
              <a:gd name="connsiteY80" fmla="*/ 376257 h 1061871"/>
              <a:gd name="connsiteX81" fmla="*/ 0 w 1256630"/>
              <a:gd name="connsiteY81" fmla="*/ 394961 h 1061871"/>
              <a:gd name="connsiteX82" fmla="*/ 42356 w 1256630"/>
              <a:gd name="connsiteY82" fmla="*/ 440286 h 1061871"/>
              <a:gd name="connsiteX83" fmla="*/ 37408 w 1256630"/>
              <a:gd name="connsiteY83" fmla="*/ 467897 h 1061871"/>
              <a:gd name="connsiteX84" fmla="*/ 57201 w 1256630"/>
              <a:gd name="connsiteY84" fmla="*/ 493528 h 1061871"/>
              <a:gd name="connsiteX85" fmla="*/ 57201 w 1256630"/>
              <a:gd name="connsiteY85" fmla="*/ 514211 h 1061871"/>
              <a:gd name="connsiteX86" fmla="*/ 68977 w 1256630"/>
              <a:gd name="connsiteY86" fmla="*/ 542713 h 1061871"/>
              <a:gd name="connsiteX87" fmla="*/ 58091 w 1256630"/>
              <a:gd name="connsiteY87" fmla="*/ 566365 h 1061871"/>
              <a:gd name="connsiteX88" fmla="*/ 82733 w 1256630"/>
              <a:gd name="connsiteY88" fmla="*/ 622576 h 1061871"/>
              <a:gd name="connsiteX89" fmla="*/ 100843 w 1256630"/>
              <a:gd name="connsiteY89" fmla="*/ 632571 h 1061871"/>
              <a:gd name="connsiteX90" fmla="*/ 117172 w 1256630"/>
              <a:gd name="connsiteY90" fmla="*/ 653749 h 1061871"/>
              <a:gd name="connsiteX91" fmla="*/ 119151 w 1256630"/>
              <a:gd name="connsiteY91" fmla="*/ 726487 h 1061871"/>
              <a:gd name="connsiteX92" fmla="*/ 111630 w 1256630"/>
              <a:gd name="connsiteY92" fmla="*/ 738362 h 1061871"/>
              <a:gd name="connsiteX93" fmla="*/ 121526 w 1256630"/>
              <a:gd name="connsiteY93" fmla="*/ 760035 h 1061871"/>
              <a:gd name="connsiteX94" fmla="*/ 133402 w 1256630"/>
              <a:gd name="connsiteY94" fmla="*/ 746279 h 1061871"/>
              <a:gd name="connsiteX95" fmla="*/ 157153 w 1256630"/>
              <a:gd name="connsiteY95" fmla="*/ 750634 h 1061871"/>
              <a:gd name="connsiteX96" fmla="*/ 170513 w 1256630"/>
              <a:gd name="connsiteY96" fmla="*/ 743706 h 1061871"/>
              <a:gd name="connsiteX97" fmla="*/ 226229 w 1256630"/>
              <a:gd name="connsiteY97" fmla="*/ 752118 h 1061871"/>
              <a:gd name="connsiteX98" fmla="*/ 224250 w 1256630"/>
              <a:gd name="connsiteY98" fmla="*/ 767952 h 1061871"/>
              <a:gd name="connsiteX99" fmla="*/ 247902 w 1256630"/>
              <a:gd name="connsiteY99" fmla="*/ 792198 h 1061871"/>
              <a:gd name="connsiteX100" fmla="*/ 270070 w 1256630"/>
              <a:gd name="connsiteY100" fmla="*/ 789229 h 1061871"/>
              <a:gd name="connsiteX101" fmla="*/ 290357 w 1256630"/>
              <a:gd name="connsiteY101" fmla="*/ 806449 h 1061871"/>
              <a:gd name="connsiteX102" fmla="*/ 277096 w 1256630"/>
              <a:gd name="connsiteY102" fmla="*/ 836632 h 1061871"/>
              <a:gd name="connsiteX103" fmla="*/ 287883 w 1256630"/>
              <a:gd name="connsiteY103" fmla="*/ 852961 h 1061871"/>
              <a:gd name="connsiteX104" fmla="*/ 297779 w 1256630"/>
              <a:gd name="connsiteY104" fmla="*/ 858404 h 1061871"/>
              <a:gd name="connsiteX105" fmla="*/ 296493 w 1256630"/>
              <a:gd name="connsiteY105" fmla="*/ 884530 h 1061871"/>
              <a:gd name="connsiteX106" fmla="*/ 315197 w 1256630"/>
              <a:gd name="connsiteY106" fmla="*/ 892447 h 1061871"/>
              <a:gd name="connsiteX107" fmla="*/ 328062 w 1256630"/>
              <a:gd name="connsiteY107" fmla="*/ 878593 h 1061871"/>
              <a:gd name="connsiteX108" fmla="*/ 345776 w 1256630"/>
              <a:gd name="connsiteY108" fmla="*/ 878593 h 1061871"/>
              <a:gd name="connsiteX109" fmla="*/ 314207 w 1256630"/>
              <a:gd name="connsiteY109" fmla="*/ 837226 h 1061871"/>
              <a:gd name="connsiteX110" fmla="*/ 327072 w 1256630"/>
              <a:gd name="connsiteY110" fmla="*/ 828418 h 1061871"/>
              <a:gd name="connsiteX111" fmla="*/ 391101 w 1256630"/>
              <a:gd name="connsiteY111" fmla="*/ 863847 h 1061871"/>
              <a:gd name="connsiteX112" fmla="*/ 431478 w 1256630"/>
              <a:gd name="connsiteY112" fmla="*/ 858899 h 1061871"/>
              <a:gd name="connsiteX113" fmla="*/ 424551 w 1256630"/>
              <a:gd name="connsiteY113" fmla="*/ 882650 h 1061871"/>
              <a:gd name="connsiteX114" fmla="*/ 454141 w 1256630"/>
              <a:gd name="connsiteY114" fmla="*/ 906203 h 1061871"/>
              <a:gd name="connsiteX115" fmla="*/ 505305 w 1256630"/>
              <a:gd name="connsiteY115" fmla="*/ 894427 h 1061871"/>
              <a:gd name="connsiteX116" fmla="*/ 545681 w 1256630"/>
              <a:gd name="connsiteY116" fmla="*/ 907193 h 1061871"/>
              <a:gd name="connsiteX117" fmla="*/ 628513 w 1256630"/>
              <a:gd name="connsiteY117" fmla="*/ 967263 h 1061871"/>
              <a:gd name="connsiteX118" fmla="*/ 654145 w 1256630"/>
              <a:gd name="connsiteY118" fmla="*/ 1011599 h 1061871"/>
              <a:gd name="connsiteX119" fmla="*/ 677599 w 1256630"/>
              <a:gd name="connsiteY119" fmla="*/ 1012589 h 1061871"/>
              <a:gd name="connsiteX120" fmla="*/ 689474 w 1256630"/>
              <a:gd name="connsiteY120" fmla="*/ 998833 h 1061871"/>
              <a:gd name="connsiteX121" fmla="*/ 725992 w 1256630"/>
              <a:gd name="connsiteY121" fmla="*/ 999822 h 1061871"/>
              <a:gd name="connsiteX122" fmla="*/ 746675 w 1256630"/>
              <a:gd name="connsiteY122" fmla="*/ 1021495 h 1061871"/>
              <a:gd name="connsiteX123" fmla="*/ 754196 w 1256630"/>
              <a:gd name="connsiteY123" fmla="*/ 1056528 h 106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56630" h="1061871">
                <a:moveTo>
                  <a:pt x="754196" y="1056528"/>
                </a:moveTo>
                <a:lnTo>
                  <a:pt x="761618" y="1060487"/>
                </a:lnTo>
                <a:lnTo>
                  <a:pt x="787250" y="1059596"/>
                </a:lnTo>
                <a:lnTo>
                  <a:pt x="803579" y="1034855"/>
                </a:lnTo>
                <a:lnTo>
                  <a:pt x="825251" y="1027433"/>
                </a:lnTo>
                <a:lnTo>
                  <a:pt x="846430" y="1029907"/>
                </a:lnTo>
                <a:lnTo>
                  <a:pt x="879087" y="1029907"/>
                </a:lnTo>
                <a:lnTo>
                  <a:pt x="898286" y="1043267"/>
                </a:lnTo>
                <a:lnTo>
                  <a:pt x="915605" y="1025454"/>
                </a:lnTo>
                <a:lnTo>
                  <a:pt x="937871" y="1022485"/>
                </a:lnTo>
                <a:lnTo>
                  <a:pt x="958950" y="1032381"/>
                </a:lnTo>
                <a:lnTo>
                  <a:pt x="976269" y="1024464"/>
                </a:lnTo>
                <a:lnTo>
                  <a:pt x="1027631" y="1026443"/>
                </a:lnTo>
                <a:lnTo>
                  <a:pt x="1084435" y="1059893"/>
                </a:lnTo>
                <a:lnTo>
                  <a:pt x="1114025" y="1061872"/>
                </a:lnTo>
                <a:lnTo>
                  <a:pt x="1116005" y="1020505"/>
                </a:lnTo>
                <a:lnTo>
                  <a:pt x="1110067" y="982998"/>
                </a:lnTo>
                <a:lnTo>
                  <a:pt x="1193888" y="889479"/>
                </a:lnTo>
                <a:lnTo>
                  <a:pt x="1205665" y="848112"/>
                </a:lnTo>
                <a:lnTo>
                  <a:pt x="1226348" y="826439"/>
                </a:lnTo>
                <a:lnTo>
                  <a:pt x="1249011" y="825450"/>
                </a:lnTo>
                <a:lnTo>
                  <a:pt x="1256631" y="784776"/>
                </a:lnTo>
                <a:lnTo>
                  <a:pt x="1246636" y="767952"/>
                </a:lnTo>
                <a:lnTo>
                  <a:pt x="1242776" y="746675"/>
                </a:lnTo>
                <a:lnTo>
                  <a:pt x="1254652" y="731336"/>
                </a:lnTo>
                <a:lnTo>
                  <a:pt x="1221598" y="710653"/>
                </a:lnTo>
                <a:lnTo>
                  <a:pt x="1205764" y="670573"/>
                </a:lnTo>
                <a:lnTo>
                  <a:pt x="1188445" y="652858"/>
                </a:lnTo>
                <a:lnTo>
                  <a:pt x="1186961" y="590017"/>
                </a:lnTo>
                <a:lnTo>
                  <a:pt x="1189930" y="553599"/>
                </a:lnTo>
                <a:lnTo>
                  <a:pt x="1162418" y="509263"/>
                </a:lnTo>
                <a:lnTo>
                  <a:pt x="1151532" y="468886"/>
                </a:lnTo>
                <a:lnTo>
                  <a:pt x="1172215" y="435437"/>
                </a:lnTo>
                <a:lnTo>
                  <a:pt x="1199727" y="425540"/>
                </a:lnTo>
                <a:lnTo>
                  <a:pt x="1198737" y="339839"/>
                </a:lnTo>
                <a:lnTo>
                  <a:pt x="1183003" y="326083"/>
                </a:lnTo>
                <a:lnTo>
                  <a:pt x="1177164" y="292534"/>
                </a:lnTo>
                <a:lnTo>
                  <a:pt x="1158361" y="264033"/>
                </a:lnTo>
                <a:lnTo>
                  <a:pt x="1137677" y="200994"/>
                </a:lnTo>
                <a:lnTo>
                  <a:pt x="1114025" y="162596"/>
                </a:lnTo>
                <a:lnTo>
                  <a:pt x="1116005" y="130037"/>
                </a:lnTo>
                <a:lnTo>
                  <a:pt x="1101259" y="79764"/>
                </a:lnTo>
                <a:lnTo>
                  <a:pt x="1082555" y="77884"/>
                </a:lnTo>
                <a:lnTo>
                  <a:pt x="1051976" y="53242"/>
                </a:lnTo>
                <a:lnTo>
                  <a:pt x="871764" y="70956"/>
                </a:lnTo>
                <a:lnTo>
                  <a:pt x="698084" y="61159"/>
                </a:lnTo>
                <a:lnTo>
                  <a:pt x="682349" y="67196"/>
                </a:lnTo>
                <a:lnTo>
                  <a:pt x="635837" y="108562"/>
                </a:lnTo>
                <a:lnTo>
                  <a:pt x="596548" y="117865"/>
                </a:lnTo>
                <a:lnTo>
                  <a:pt x="586256" y="108562"/>
                </a:lnTo>
                <a:lnTo>
                  <a:pt x="625544" y="86889"/>
                </a:lnTo>
                <a:lnTo>
                  <a:pt x="661666" y="49679"/>
                </a:lnTo>
                <a:lnTo>
                  <a:pt x="649295" y="50669"/>
                </a:lnTo>
                <a:lnTo>
                  <a:pt x="620299" y="79566"/>
                </a:lnTo>
                <a:lnTo>
                  <a:pt x="569630" y="103416"/>
                </a:lnTo>
                <a:lnTo>
                  <a:pt x="510747" y="86889"/>
                </a:lnTo>
                <a:lnTo>
                  <a:pt x="498278" y="54826"/>
                </a:lnTo>
                <a:lnTo>
                  <a:pt x="507580" y="32064"/>
                </a:lnTo>
                <a:lnTo>
                  <a:pt x="538655" y="36220"/>
                </a:lnTo>
                <a:lnTo>
                  <a:pt x="553104" y="45523"/>
                </a:lnTo>
                <a:lnTo>
                  <a:pt x="554192" y="36220"/>
                </a:lnTo>
                <a:lnTo>
                  <a:pt x="515894" y="17615"/>
                </a:lnTo>
                <a:lnTo>
                  <a:pt x="446620" y="0"/>
                </a:lnTo>
                <a:lnTo>
                  <a:pt x="392883" y="27908"/>
                </a:lnTo>
                <a:lnTo>
                  <a:pt x="353495" y="24840"/>
                </a:lnTo>
                <a:lnTo>
                  <a:pt x="313218" y="40377"/>
                </a:lnTo>
                <a:lnTo>
                  <a:pt x="288378" y="74420"/>
                </a:lnTo>
                <a:lnTo>
                  <a:pt x="249089" y="75509"/>
                </a:lnTo>
                <a:lnTo>
                  <a:pt x="224349" y="103416"/>
                </a:lnTo>
                <a:lnTo>
                  <a:pt x="224349" y="125089"/>
                </a:lnTo>
                <a:lnTo>
                  <a:pt x="181993" y="126079"/>
                </a:lnTo>
                <a:lnTo>
                  <a:pt x="117865" y="161309"/>
                </a:lnTo>
                <a:lnTo>
                  <a:pt x="74420" y="164377"/>
                </a:lnTo>
                <a:lnTo>
                  <a:pt x="58883" y="197431"/>
                </a:lnTo>
                <a:lnTo>
                  <a:pt x="48591" y="230583"/>
                </a:lnTo>
                <a:lnTo>
                  <a:pt x="39288" y="235730"/>
                </a:lnTo>
                <a:lnTo>
                  <a:pt x="41366" y="249189"/>
                </a:lnTo>
                <a:lnTo>
                  <a:pt x="27809" y="249881"/>
                </a:lnTo>
                <a:lnTo>
                  <a:pt x="42356" y="311238"/>
                </a:lnTo>
                <a:lnTo>
                  <a:pt x="38398" y="356563"/>
                </a:lnTo>
                <a:lnTo>
                  <a:pt x="0" y="376257"/>
                </a:lnTo>
                <a:lnTo>
                  <a:pt x="0" y="394961"/>
                </a:lnTo>
                <a:lnTo>
                  <a:pt x="42356" y="440286"/>
                </a:lnTo>
                <a:lnTo>
                  <a:pt x="37408" y="467897"/>
                </a:lnTo>
                <a:lnTo>
                  <a:pt x="57201" y="493528"/>
                </a:lnTo>
                <a:lnTo>
                  <a:pt x="57201" y="514211"/>
                </a:lnTo>
                <a:lnTo>
                  <a:pt x="68977" y="542713"/>
                </a:lnTo>
                <a:lnTo>
                  <a:pt x="58091" y="566365"/>
                </a:lnTo>
                <a:lnTo>
                  <a:pt x="82733" y="622576"/>
                </a:lnTo>
                <a:lnTo>
                  <a:pt x="100843" y="632571"/>
                </a:lnTo>
                <a:lnTo>
                  <a:pt x="117172" y="653749"/>
                </a:lnTo>
                <a:lnTo>
                  <a:pt x="119151" y="726487"/>
                </a:lnTo>
                <a:lnTo>
                  <a:pt x="111630" y="738362"/>
                </a:lnTo>
                <a:lnTo>
                  <a:pt x="121526" y="760035"/>
                </a:lnTo>
                <a:lnTo>
                  <a:pt x="133402" y="746279"/>
                </a:lnTo>
                <a:lnTo>
                  <a:pt x="157153" y="750634"/>
                </a:lnTo>
                <a:lnTo>
                  <a:pt x="170513" y="743706"/>
                </a:lnTo>
                <a:lnTo>
                  <a:pt x="226229" y="752118"/>
                </a:lnTo>
                <a:lnTo>
                  <a:pt x="224250" y="767952"/>
                </a:lnTo>
                <a:lnTo>
                  <a:pt x="247902" y="792198"/>
                </a:lnTo>
                <a:lnTo>
                  <a:pt x="270070" y="789229"/>
                </a:lnTo>
                <a:lnTo>
                  <a:pt x="290357" y="806449"/>
                </a:lnTo>
                <a:lnTo>
                  <a:pt x="277096" y="836632"/>
                </a:lnTo>
                <a:lnTo>
                  <a:pt x="287883" y="852961"/>
                </a:lnTo>
                <a:lnTo>
                  <a:pt x="297779" y="858404"/>
                </a:lnTo>
                <a:lnTo>
                  <a:pt x="296493" y="884530"/>
                </a:lnTo>
                <a:lnTo>
                  <a:pt x="315197" y="892447"/>
                </a:lnTo>
                <a:lnTo>
                  <a:pt x="328062" y="878593"/>
                </a:lnTo>
                <a:lnTo>
                  <a:pt x="345776" y="878593"/>
                </a:lnTo>
                <a:lnTo>
                  <a:pt x="314207" y="837226"/>
                </a:lnTo>
                <a:lnTo>
                  <a:pt x="327072" y="828418"/>
                </a:lnTo>
                <a:lnTo>
                  <a:pt x="391101" y="863847"/>
                </a:lnTo>
                <a:lnTo>
                  <a:pt x="431478" y="858899"/>
                </a:lnTo>
                <a:lnTo>
                  <a:pt x="424551" y="882650"/>
                </a:lnTo>
                <a:lnTo>
                  <a:pt x="454141" y="906203"/>
                </a:lnTo>
                <a:lnTo>
                  <a:pt x="505305" y="894427"/>
                </a:lnTo>
                <a:lnTo>
                  <a:pt x="545681" y="907193"/>
                </a:lnTo>
                <a:lnTo>
                  <a:pt x="628513" y="967263"/>
                </a:lnTo>
                <a:lnTo>
                  <a:pt x="654145" y="1011599"/>
                </a:lnTo>
                <a:lnTo>
                  <a:pt x="677599" y="1012589"/>
                </a:lnTo>
                <a:lnTo>
                  <a:pt x="689474" y="998833"/>
                </a:lnTo>
                <a:lnTo>
                  <a:pt x="725992" y="999822"/>
                </a:lnTo>
                <a:lnTo>
                  <a:pt x="746675" y="1021495"/>
                </a:lnTo>
                <a:lnTo>
                  <a:pt x="754196" y="1056528"/>
                </a:lnTo>
                <a:close/>
              </a:path>
            </a:pathLst>
          </a:custGeom>
          <a:solidFill>
            <a:srgbClr val="6F8695"/>
          </a:solidFill>
          <a:ln w="6350" cap="flat">
            <a:solidFill>
              <a:srgbClr val="1F1C3F"/>
            </a:solidFill>
            <a:prstDash val="solid"/>
            <a:miter/>
          </a:ln>
        </p:spPr>
        <p:txBody>
          <a:bodyPr rtlCol="0" anchor="ctr"/>
          <a:lstStyle/>
          <a:p>
            <a:endParaRPr lang="nl-BE"/>
          </a:p>
        </p:txBody>
      </p:sp>
      <p:sp>
        <p:nvSpPr>
          <p:cNvPr id="56" name="Freeform: Shape 100">
            <a:extLst>
              <a:ext uri="{FF2B5EF4-FFF2-40B4-BE49-F238E27FC236}">
                <a16:creationId xmlns:a16="http://schemas.microsoft.com/office/drawing/2014/main" id="{5B9B8C1E-A0B6-AF4E-AEC5-AB5CDC3E9D19}"/>
              </a:ext>
            </a:extLst>
          </p:cNvPr>
          <p:cNvSpPr/>
          <p:nvPr/>
        </p:nvSpPr>
        <p:spPr>
          <a:xfrm>
            <a:off x="9153188" y="3841958"/>
            <a:ext cx="1005957" cy="434447"/>
          </a:xfrm>
          <a:custGeom>
            <a:avLst/>
            <a:gdLst>
              <a:gd name="connsiteX0" fmla="*/ 363095 w 1005957"/>
              <a:gd name="connsiteY0" fmla="*/ 1583 h 434447"/>
              <a:gd name="connsiteX1" fmla="*/ 372991 w 1005957"/>
              <a:gd name="connsiteY1" fmla="*/ 23256 h 434447"/>
              <a:gd name="connsiteX2" fmla="*/ 384867 w 1005957"/>
              <a:gd name="connsiteY2" fmla="*/ 9501 h 434447"/>
              <a:gd name="connsiteX3" fmla="*/ 408618 w 1005957"/>
              <a:gd name="connsiteY3" fmla="*/ 13855 h 434447"/>
              <a:gd name="connsiteX4" fmla="*/ 421978 w 1005957"/>
              <a:gd name="connsiteY4" fmla="*/ 6928 h 434447"/>
              <a:gd name="connsiteX5" fmla="*/ 477694 w 1005957"/>
              <a:gd name="connsiteY5" fmla="*/ 15339 h 434447"/>
              <a:gd name="connsiteX6" fmla="*/ 475715 w 1005957"/>
              <a:gd name="connsiteY6" fmla="*/ 31174 h 434447"/>
              <a:gd name="connsiteX7" fmla="*/ 499367 w 1005957"/>
              <a:gd name="connsiteY7" fmla="*/ 55419 h 434447"/>
              <a:gd name="connsiteX8" fmla="*/ 521534 w 1005957"/>
              <a:gd name="connsiteY8" fmla="*/ 52451 h 434447"/>
              <a:gd name="connsiteX9" fmla="*/ 541822 w 1005957"/>
              <a:gd name="connsiteY9" fmla="*/ 69670 h 434447"/>
              <a:gd name="connsiteX10" fmla="*/ 528561 w 1005957"/>
              <a:gd name="connsiteY10" fmla="*/ 99854 h 434447"/>
              <a:gd name="connsiteX11" fmla="*/ 539348 w 1005957"/>
              <a:gd name="connsiteY11" fmla="*/ 116183 h 434447"/>
              <a:gd name="connsiteX12" fmla="*/ 549244 w 1005957"/>
              <a:gd name="connsiteY12" fmla="*/ 121625 h 434447"/>
              <a:gd name="connsiteX13" fmla="*/ 547958 w 1005957"/>
              <a:gd name="connsiteY13" fmla="*/ 147752 h 434447"/>
              <a:gd name="connsiteX14" fmla="*/ 566662 w 1005957"/>
              <a:gd name="connsiteY14" fmla="*/ 155669 h 434447"/>
              <a:gd name="connsiteX15" fmla="*/ 579527 w 1005957"/>
              <a:gd name="connsiteY15" fmla="*/ 141814 h 434447"/>
              <a:gd name="connsiteX16" fmla="*/ 597241 w 1005957"/>
              <a:gd name="connsiteY16" fmla="*/ 141814 h 434447"/>
              <a:gd name="connsiteX17" fmla="*/ 565672 w 1005957"/>
              <a:gd name="connsiteY17" fmla="*/ 100448 h 434447"/>
              <a:gd name="connsiteX18" fmla="*/ 578537 w 1005957"/>
              <a:gd name="connsiteY18" fmla="*/ 91640 h 434447"/>
              <a:gd name="connsiteX19" fmla="*/ 642566 w 1005957"/>
              <a:gd name="connsiteY19" fmla="*/ 127069 h 434447"/>
              <a:gd name="connsiteX20" fmla="*/ 682943 w 1005957"/>
              <a:gd name="connsiteY20" fmla="*/ 122120 h 434447"/>
              <a:gd name="connsiteX21" fmla="*/ 676016 w 1005957"/>
              <a:gd name="connsiteY21" fmla="*/ 145872 h 434447"/>
              <a:gd name="connsiteX22" fmla="*/ 705605 w 1005957"/>
              <a:gd name="connsiteY22" fmla="*/ 169425 h 434447"/>
              <a:gd name="connsiteX23" fmla="*/ 756769 w 1005957"/>
              <a:gd name="connsiteY23" fmla="*/ 157648 h 434447"/>
              <a:gd name="connsiteX24" fmla="*/ 797146 w 1005957"/>
              <a:gd name="connsiteY24" fmla="*/ 170414 h 434447"/>
              <a:gd name="connsiteX25" fmla="*/ 879978 w 1005957"/>
              <a:gd name="connsiteY25" fmla="*/ 230485 h 434447"/>
              <a:gd name="connsiteX26" fmla="*/ 905610 w 1005957"/>
              <a:gd name="connsiteY26" fmla="*/ 274820 h 434447"/>
              <a:gd name="connsiteX27" fmla="*/ 929064 w 1005957"/>
              <a:gd name="connsiteY27" fmla="*/ 275810 h 434447"/>
              <a:gd name="connsiteX28" fmla="*/ 940939 w 1005957"/>
              <a:gd name="connsiteY28" fmla="*/ 262054 h 434447"/>
              <a:gd name="connsiteX29" fmla="*/ 977456 w 1005957"/>
              <a:gd name="connsiteY29" fmla="*/ 263044 h 434447"/>
              <a:gd name="connsiteX30" fmla="*/ 998140 w 1005957"/>
              <a:gd name="connsiteY30" fmla="*/ 284716 h 434447"/>
              <a:gd name="connsiteX31" fmla="*/ 1005958 w 1005957"/>
              <a:gd name="connsiteY31" fmla="*/ 321135 h 434447"/>
              <a:gd name="connsiteX32" fmla="*/ 943018 w 1005957"/>
              <a:gd name="connsiteY32" fmla="*/ 315197 h 434447"/>
              <a:gd name="connsiteX33" fmla="*/ 913427 w 1005957"/>
              <a:gd name="connsiteY33" fmla="*/ 341818 h 434447"/>
              <a:gd name="connsiteX34" fmla="*/ 878989 w 1005957"/>
              <a:gd name="connsiteY34" fmla="*/ 344787 h 434447"/>
              <a:gd name="connsiteX35" fmla="*/ 840591 w 1005957"/>
              <a:gd name="connsiteY35" fmla="*/ 383184 h 434447"/>
              <a:gd name="connsiteX36" fmla="*/ 790318 w 1005957"/>
              <a:gd name="connsiteY36" fmla="*/ 390112 h 434447"/>
              <a:gd name="connsiteX37" fmla="*/ 738065 w 1005957"/>
              <a:gd name="connsiteY37" fmla="*/ 408816 h 434447"/>
              <a:gd name="connsiteX38" fmla="*/ 725299 w 1005957"/>
              <a:gd name="connsiteY38" fmla="*/ 397930 h 434447"/>
              <a:gd name="connsiteX39" fmla="*/ 693730 w 1005957"/>
              <a:gd name="connsiteY39" fmla="*/ 398920 h 434447"/>
              <a:gd name="connsiteX40" fmla="*/ 661171 w 1005957"/>
              <a:gd name="connsiteY40" fmla="*/ 420691 h 434447"/>
              <a:gd name="connsiteX41" fmla="*/ 601200 w 1005957"/>
              <a:gd name="connsiteY41" fmla="*/ 406837 h 434447"/>
              <a:gd name="connsiteX42" fmla="*/ 577547 w 1005957"/>
              <a:gd name="connsiteY42" fmla="*/ 389122 h 434447"/>
              <a:gd name="connsiteX43" fmla="*/ 541030 w 1005957"/>
              <a:gd name="connsiteY43" fmla="*/ 396940 h 434447"/>
              <a:gd name="connsiteX44" fmla="*/ 502633 w 1005957"/>
              <a:gd name="connsiteY44" fmla="*/ 394961 h 434447"/>
              <a:gd name="connsiteX45" fmla="*/ 469282 w 1005957"/>
              <a:gd name="connsiteY45" fmla="*/ 371408 h 434447"/>
              <a:gd name="connsiteX46" fmla="*/ 419009 w 1005957"/>
              <a:gd name="connsiteY46" fmla="*/ 369429 h 434447"/>
              <a:gd name="connsiteX47" fmla="*/ 391299 w 1005957"/>
              <a:gd name="connsiteY47" fmla="*/ 358543 h 434447"/>
              <a:gd name="connsiteX48" fmla="*/ 380512 w 1005957"/>
              <a:gd name="connsiteY48" fmla="*/ 384174 h 434447"/>
              <a:gd name="connsiteX49" fmla="*/ 366657 w 1005957"/>
              <a:gd name="connsiteY49" fmla="*/ 396940 h 434447"/>
              <a:gd name="connsiteX50" fmla="*/ 364777 w 1005957"/>
              <a:gd name="connsiteY50" fmla="*/ 417723 h 434447"/>
              <a:gd name="connsiteX51" fmla="*/ 327369 w 1005957"/>
              <a:gd name="connsiteY51" fmla="*/ 419603 h 434447"/>
              <a:gd name="connsiteX52" fmla="*/ 314603 w 1005957"/>
              <a:gd name="connsiteY52" fmla="*/ 434447 h 434447"/>
              <a:gd name="connsiteX53" fmla="*/ 245626 w 1005957"/>
              <a:gd name="connsiteY53" fmla="*/ 394961 h 434447"/>
              <a:gd name="connsiteX54" fmla="*/ 226328 w 1005957"/>
              <a:gd name="connsiteY54" fmla="*/ 392982 h 434447"/>
              <a:gd name="connsiteX55" fmla="*/ 226526 w 1005957"/>
              <a:gd name="connsiteY55" fmla="*/ 391992 h 434447"/>
              <a:gd name="connsiteX56" fmla="*/ 171701 w 1005957"/>
              <a:gd name="connsiteY56" fmla="*/ 328755 h 434447"/>
              <a:gd name="connsiteX57" fmla="*/ 145080 w 1005957"/>
              <a:gd name="connsiteY57" fmla="*/ 310942 h 434447"/>
              <a:gd name="connsiteX58" fmla="*/ 98171 w 1005957"/>
              <a:gd name="connsiteY58" fmla="*/ 278779 h 434447"/>
              <a:gd name="connsiteX59" fmla="*/ 71550 w 1005957"/>
              <a:gd name="connsiteY59" fmla="*/ 263934 h 434447"/>
              <a:gd name="connsiteX60" fmla="*/ 64128 w 1005957"/>
              <a:gd name="connsiteY60" fmla="*/ 243746 h 434447"/>
              <a:gd name="connsiteX61" fmla="*/ 66107 w 1005957"/>
              <a:gd name="connsiteY61" fmla="*/ 210593 h 434447"/>
              <a:gd name="connsiteX62" fmla="*/ 37507 w 1005957"/>
              <a:gd name="connsiteY62" fmla="*/ 166060 h 434447"/>
              <a:gd name="connsiteX63" fmla="*/ 1484 w 1005957"/>
              <a:gd name="connsiteY63" fmla="*/ 144387 h 434447"/>
              <a:gd name="connsiteX64" fmla="*/ 0 w 1005957"/>
              <a:gd name="connsiteY64" fmla="*/ 124100 h 434447"/>
              <a:gd name="connsiteX65" fmla="*/ 11875 w 1005957"/>
              <a:gd name="connsiteY65" fmla="*/ 115193 h 434447"/>
              <a:gd name="connsiteX66" fmla="*/ 24939 w 1005957"/>
              <a:gd name="connsiteY66" fmla="*/ 126079 h 434447"/>
              <a:gd name="connsiteX67" fmla="*/ 47601 w 1005957"/>
              <a:gd name="connsiteY67" fmla="*/ 136965 h 434447"/>
              <a:gd name="connsiteX68" fmla="*/ 95796 w 1005957"/>
              <a:gd name="connsiteY68" fmla="*/ 92629 h 434447"/>
              <a:gd name="connsiteX69" fmla="*/ 119448 w 1005957"/>
              <a:gd name="connsiteY69" fmla="*/ 90650 h 434447"/>
              <a:gd name="connsiteX70" fmla="*/ 146069 w 1005957"/>
              <a:gd name="connsiteY70" fmla="*/ 60071 h 434447"/>
              <a:gd name="connsiteX71" fmla="*/ 175659 w 1005957"/>
              <a:gd name="connsiteY71" fmla="*/ 59081 h 434447"/>
              <a:gd name="connsiteX72" fmla="*/ 190405 w 1005957"/>
              <a:gd name="connsiteY72" fmla="*/ 36419 h 434447"/>
              <a:gd name="connsiteX73" fmla="*/ 235730 w 1005957"/>
              <a:gd name="connsiteY73" fmla="*/ 35429 h 434447"/>
              <a:gd name="connsiteX74" fmla="*/ 255423 w 1005957"/>
              <a:gd name="connsiteY74" fmla="*/ 40377 h 434447"/>
              <a:gd name="connsiteX75" fmla="*/ 278086 w 1005957"/>
              <a:gd name="connsiteY75" fmla="*/ 26621 h 434447"/>
              <a:gd name="connsiteX76" fmla="*/ 278086 w 1005957"/>
              <a:gd name="connsiteY76" fmla="*/ 1979 h 434447"/>
              <a:gd name="connsiteX77" fmla="*/ 320442 w 1005957"/>
              <a:gd name="connsiteY77" fmla="*/ 11876 h 434447"/>
              <a:gd name="connsiteX78" fmla="*/ 338156 w 1005957"/>
              <a:gd name="connsiteY78" fmla="*/ 0 h 434447"/>
              <a:gd name="connsiteX79" fmla="*/ 357850 w 1005957"/>
              <a:gd name="connsiteY79" fmla="*/ 9896 h 434447"/>
              <a:gd name="connsiteX80" fmla="*/ 363095 w 1005957"/>
              <a:gd name="connsiteY80" fmla="*/ 1583 h 43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5957" h="434447">
                <a:moveTo>
                  <a:pt x="363095" y="1583"/>
                </a:moveTo>
                <a:lnTo>
                  <a:pt x="372991" y="23256"/>
                </a:lnTo>
                <a:lnTo>
                  <a:pt x="384867" y="9501"/>
                </a:lnTo>
                <a:lnTo>
                  <a:pt x="408618" y="13855"/>
                </a:lnTo>
                <a:lnTo>
                  <a:pt x="421978" y="6928"/>
                </a:lnTo>
                <a:lnTo>
                  <a:pt x="477694" y="15339"/>
                </a:lnTo>
                <a:lnTo>
                  <a:pt x="475715" y="31174"/>
                </a:lnTo>
                <a:lnTo>
                  <a:pt x="499367" y="55419"/>
                </a:lnTo>
                <a:lnTo>
                  <a:pt x="521534" y="52451"/>
                </a:lnTo>
                <a:lnTo>
                  <a:pt x="541822" y="69670"/>
                </a:lnTo>
                <a:lnTo>
                  <a:pt x="528561" y="99854"/>
                </a:lnTo>
                <a:lnTo>
                  <a:pt x="539348" y="116183"/>
                </a:lnTo>
                <a:lnTo>
                  <a:pt x="549244" y="121625"/>
                </a:lnTo>
                <a:lnTo>
                  <a:pt x="547958" y="147752"/>
                </a:lnTo>
                <a:lnTo>
                  <a:pt x="566662" y="155669"/>
                </a:lnTo>
                <a:lnTo>
                  <a:pt x="579527" y="141814"/>
                </a:lnTo>
                <a:lnTo>
                  <a:pt x="597241" y="141814"/>
                </a:lnTo>
                <a:lnTo>
                  <a:pt x="565672" y="100448"/>
                </a:lnTo>
                <a:lnTo>
                  <a:pt x="578537" y="91640"/>
                </a:lnTo>
                <a:lnTo>
                  <a:pt x="642566" y="127069"/>
                </a:lnTo>
                <a:lnTo>
                  <a:pt x="682943" y="122120"/>
                </a:lnTo>
                <a:lnTo>
                  <a:pt x="676016" y="145872"/>
                </a:lnTo>
                <a:lnTo>
                  <a:pt x="705605" y="169425"/>
                </a:lnTo>
                <a:lnTo>
                  <a:pt x="756769" y="157648"/>
                </a:lnTo>
                <a:lnTo>
                  <a:pt x="797146" y="170414"/>
                </a:lnTo>
                <a:lnTo>
                  <a:pt x="879978" y="230485"/>
                </a:lnTo>
                <a:lnTo>
                  <a:pt x="905610" y="274820"/>
                </a:lnTo>
                <a:lnTo>
                  <a:pt x="929064" y="275810"/>
                </a:lnTo>
                <a:lnTo>
                  <a:pt x="940939" y="262054"/>
                </a:lnTo>
                <a:lnTo>
                  <a:pt x="977456" y="263044"/>
                </a:lnTo>
                <a:lnTo>
                  <a:pt x="998140" y="284716"/>
                </a:lnTo>
                <a:lnTo>
                  <a:pt x="1005958" y="321135"/>
                </a:lnTo>
                <a:lnTo>
                  <a:pt x="943018" y="315197"/>
                </a:lnTo>
                <a:lnTo>
                  <a:pt x="913427" y="341818"/>
                </a:lnTo>
                <a:lnTo>
                  <a:pt x="878989" y="344787"/>
                </a:lnTo>
                <a:lnTo>
                  <a:pt x="840591" y="383184"/>
                </a:lnTo>
                <a:lnTo>
                  <a:pt x="790318" y="390112"/>
                </a:lnTo>
                <a:lnTo>
                  <a:pt x="738065" y="408816"/>
                </a:lnTo>
                <a:lnTo>
                  <a:pt x="725299" y="397930"/>
                </a:lnTo>
                <a:lnTo>
                  <a:pt x="693730" y="398920"/>
                </a:lnTo>
                <a:lnTo>
                  <a:pt x="661171" y="420691"/>
                </a:lnTo>
                <a:lnTo>
                  <a:pt x="601200" y="406837"/>
                </a:lnTo>
                <a:lnTo>
                  <a:pt x="577547" y="389122"/>
                </a:lnTo>
                <a:lnTo>
                  <a:pt x="541030" y="396940"/>
                </a:lnTo>
                <a:lnTo>
                  <a:pt x="502633" y="394961"/>
                </a:lnTo>
                <a:lnTo>
                  <a:pt x="469282" y="371408"/>
                </a:lnTo>
                <a:lnTo>
                  <a:pt x="419009" y="369429"/>
                </a:lnTo>
                <a:lnTo>
                  <a:pt x="391299" y="358543"/>
                </a:lnTo>
                <a:lnTo>
                  <a:pt x="380512" y="384174"/>
                </a:lnTo>
                <a:lnTo>
                  <a:pt x="366657" y="396940"/>
                </a:lnTo>
                <a:lnTo>
                  <a:pt x="364777" y="417723"/>
                </a:lnTo>
                <a:lnTo>
                  <a:pt x="327369" y="419603"/>
                </a:lnTo>
                <a:lnTo>
                  <a:pt x="314603" y="434447"/>
                </a:lnTo>
                <a:lnTo>
                  <a:pt x="245626" y="394961"/>
                </a:lnTo>
                <a:lnTo>
                  <a:pt x="226328" y="392982"/>
                </a:lnTo>
                <a:lnTo>
                  <a:pt x="226526" y="391992"/>
                </a:lnTo>
                <a:lnTo>
                  <a:pt x="171701" y="328755"/>
                </a:lnTo>
                <a:lnTo>
                  <a:pt x="145080" y="310942"/>
                </a:lnTo>
                <a:lnTo>
                  <a:pt x="98171" y="278779"/>
                </a:lnTo>
                <a:lnTo>
                  <a:pt x="71550" y="263934"/>
                </a:lnTo>
                <a:lnTo>
                  <a:pt x="64128" y="243746"/>
                </a:lnTo>
                <a:lnTo>
                  <a:pt x="66107" y="210593"/>
                </a:lnTo>
                <a:lnTo>
                  <a:pt x="37507" y="166060"/>
                </a:lnTo>
                <a:lnTo>
                  <a:pt x="1484" y="144387"/>
                </a:lnTo>
                <a:lnTo>
                  <a:pt x="0" y="124100"/>
                </a:lnTo>
                <a:lnTo>
                  <a:pt x="11875" y="115193"/>
                </a:lnTo>
                <a:lnTo>
                  <a:pt x="24939" y="126079"/>
                </a:lnTo>
                <a:lnTo>
                  <a:pt x="47601" y="136965"/>
                </a:lnTo>
                <a:lnTo>
                  <a:pt x="95796" y="92629"/>
                </a:lnTo>
                <a:lnTo>
                  <a:pt x="119448" y="90650"/>
                </a:lnTo>
                <a:lnTo>
                  <a:pt x="146069" y="60071"/>
                </a:lnTo>
                <a:lnTo>
                  <a:pt x="175659" y="59081"/>
                </a:lnTo>
                <a:lnTo>
                  <a:pt x="190405" y="36419"/>
                </a:lnTo>
                <a:lnTo>
                  <a:pt x="235730" y="35429"/>
                </a:lnTo>
                <a:lnTo>
                  <a:pt x="255423" y="40377"/>
                </a:lnTo>
                <a:lnTo>
                  <a:pt x="278086" y="26621"/>
                </a:lnTo>
                <a:lnTo>
                  <a:pt x="278086" y="1979"/>
                </a:lnTo>
                <a:lnTo>
                  <a:pt x="320442" y="11876"/>
                </a:lnTo>
                <a:lnTo>
                  <a:pt x="338156" y="0"/>
                </a:lnTo>
                <a:lnTo>
                  <a:pt x="357850" y="9896"/>
                </a:lnTo>
                <a:lnTo>
                  <a:pt x="363095" y="1583"/>
                </a:lnTo>
                <a:close/>
              </a:path>
            </a:pathLst>
          </a:custGeom>
          <a:solidFill>
            <a:srgbClr val="E3E2F2"/>
          </a:solidFill>
          <a:ln w="6350" cap="flat">
            <a:solidFill>
              <a:srgbClr val="1F1C3F"/>
            </a:solidFill>
            <a:prstDash val="solid"/>
            <a:miter/>
          </a:ln>
        </p:spPr>
        <p:txBody>
          <a:bodyPr rtlCol="0" anchor="ctr"/>
          <a:lstStyle/>
          <a:p>
            <a:endParaRPr lang="nl-BE"/>
          </a:p>
        </p:txBody>
      </p:sp>
      <p:sp>
        <p:nvSpPr>
          <p:cNvPr id="57" name="Freeform: Shape 101">
            <a:extLst>
              <a:ext uri="{FF2B5EF4-FFF2-40B4-BE49-F238E27FC236}">
                <a16:creationId xmlns:a16="http://schemas.microsoft.com/office/drawing/2014/main" id="{4D273EC2-B4CE-F042-B716-5D7A14C45A05}"/>
              </a:ext>
            </a:extLst>
          </p:cNvPr>
          <p:cNvSpPr/>
          <p:nvPr/>
        </p:nvSpPr>
        <p:spPr>
          <a:xfrm>
            <a:off x="8379298" y="3114086"/>
            <a:ext cx="1144505" cy="1365193"/>
          </a:xfrm>
          <a:custGeom>
            <a:avLst/>
            <a:gdLst>
              <a:gd name="connsiteX0" fmla="*/ 318661 w 1144505"/>
              <a:gd name="connsiteY0" fmla="*/ 1781 h 1365193"/>
              <a:gd name="connsiteX1" fmla="*/ 354584 w 1144505"/>
              <a:gd name="connsiteY1" fmla="*/ 0 h 1365193"/>
              <a:gd name="connsiteX2" fmla="*/ 404857 w 1144505"/>
              <a:gd name="connsiteY2" fmla="*/ 13756 h 1365193"/>
              <a:gd name="connsiteX3" fmla="*/ 419603 w 1144505"/>
              <a:gd name="connsiteY3" fmla="*/ 20683 h 1365193"/>
              <a:gd name="connsiteX4" fmla="*/ 443750 w 1144505"/>
              <a:gd name="connsiteY4" fmla="*/ 16527 h 1365193"/>
              <a:gd name="connsiteX5" fmla="*/ 470074 w 1144505"/>
              <a:gd name="connsiteY5" fmla="*/ 44830 h 1365193"/>
              <a:gd name="connsiteX6" fmla="*/ 497091 w 1144505"/>
              <a:gd name="connsiteY6" fmla="*/ 47997 h 1365193"/>
              <a:gd name="connsiteX7" fmla="*/ 482543 w 1144505"/>
              <a:gd name="connsiteY7" fmla="*/ 78973 h 1365193"/>
              <a:gd name="connsiteX8" fmla="*/ 469084 w 1144505"/>
              <a:gd name="connsiteY8" fmla="*/ 92431 h 1365193"/>
              <a:gd name="connsiteX9" fmla="*/ 476308 w 1144505"/>
              <a:gd name="connsiteY9" fmla="*/ 107870 h 1365193"/>
              <a:gd name="connsiteX10" fmla="*/ 497981 w 1144505"/>
              <a:gd name="connsiteY10" fmla="*/ 114104 h 1365193"/>
              <a:gd name="connsiteX11" fmla="*/ 506195 w 1144505"/>
              <a:gd name="connsiteY11" fmla="*/ 136965 h 1365193"/>
              <a:gd name="connsiteX12" fmla="*/ 527373 w 1144505"/>
              <a:gd name="connsiteY12" fmla="*/ 121526 h 1365193"/>
              <a:gd name="connsiteX13" fmla="*/ 534598 w 1144505"/>
              <a:gd name="connsiteY13" fmla="*/ 107078 h 1365193"/>
              <a:gd name="connsiteX14" fmla="*/ 547463 w 1144505"/>
              <a:gd name="connsiteY14" fmla="*/ 99260 h 1365193"/>
              <a:gd name="connsiteX15" fmla="*/ 557854 w 1144505"/>
              <a:gd name="connsiteY15" fmla="*/ 113708 h 1365193"/>
              <a:gd name="connsiteX16" fmla="*/ 592392 w 1144505"/>
              <a:gd name="connsiteY16" fmla="*/ 138548 h 1365193"/>
              <a:gd name="connsiteX17" fmla="*/ 599517 w 1144505"/>
              <a:gd name="connsiteY17" fmla="*/ 128751 h 1365193"/>
              <a:gd name="connsiteX18" fmla="*/ 621190 w 1144505"/>
              <a:gd name="connsiteY18" fmla="*/ 111729 h 1365193"/>
              <a:gd name="connsiteX19" fmla="*/ 632076 w 1144505"/>
              <a:gd name="connsiteY19" fmla="*/ 117865 h 1365193"/>
              <a:gd name="connsiteX20" fmla="*/ 632571 w 1144505"/>
              <a:gd name="connsiteY20" fmla="*/ 141121 h 1365193"/>
              <a:gd name="connsiteX21" fmla="*/ 614560 w 1144505"/>
              <a:gd name="connsiteY21" fmla="*/ 162695 h 1365193"/>
              <a:gd name="connsiteX22" fmla="*/ 598033 w 1144505"/>
              <a:gd name="connsiteY22" fmla="*/ 160122 h 1365193"/>
              <a:gd name="connsiteX23" fmla="*/ 573787 w 1144505"/>
              <a:gd name="connsiteY23" fmla="*/ 176649 h 1365193"/>
              <a:gd name="connsiteX24" fmla="*/ 608325 w 1144505"/>
              <a:gd name="connsiteY24" fmla="*/ 186941 h 1365193"/>
              <a:gd name="connsiteX25" fmla="*/ 620695 w 1144505"/>
              <a:gd name="connsiteY25" fmla="*/ 181300 h 1365193"/>
              <a:gd name="connsiteX26" fmla="*/ 645436 w 1144505"/>
              <a:gd name="connsiteY26" fmla="*/ 183873 h 1365193"/>
              <a:gd name="connsiteX27" fmla="*/ 654145 w 1144505"/>
              <a:gd name="connsiteY27" fmla="*/ 198816 h 1365193"/>
              <a:gd name="connsiteX28" fmla="*/ 682547 w 1144505"/>
              <a:gd name="connsiteY28" fmla="*/ 196243 h 1365193"/>
              <a:gd name="connsiteX29" fmla="*/ 687198 w 1144505"/>
              <a:gd name="connsiteY29" fmla="*/ 176649 h 1365193"/>
              <a:gd name="connsiteX30" fmla="*/ 706199 w 1144505"/>
              <a:gd name="connsiteY30" fmla="*/ 150325 h 1365193"/>
              <a:gd name="connsiteX31" fmla="*/ 756275 w 1144505"/>
              <a:gd name="connsiteY31" fmla="*/ 142606 h 1365193"/>
              <a:gd name="connsiteX32" fmla="*/ 757759 w 1144505"/>
              <a:gd name="connsiteY32" fmla="*/ 130235 h 1365193"/>
              <a:gd name="connsiteX33" fmla="*/ 785073 w 1144505"/>
              <a:gd name="connsiteY33" fmla="*/ 116380 h 1365193"/>
              <a:gd name="connsiteX34" fmla="*/ 788239 w 1144505"/>
              <a:gd name="connsiteY34" fmla="*/ 102427 h 1365193"/>
              <a:gd name="connsiteX35" fmla="*/ 800115 w 1144505"/>
              <a:gd name="connsiteY35" fmla="*/ 96192 h 1365193"/>
              <a:gd name="connsiteX36" fmla="*/ 835643 w 1144505"/>
              <a:gd name="connsiteY36" fmla="*/ 99854 h 1365193"/>
              <a:gd name="connsiteX37" fmla="*/ 807340 w 1144505"/>
              <a:gd name="connsiteY37" fmla="*/ 111135 h 1365193"/>
              <a:gd name="connsiteX38" fmla="*/ 796948 w 1144505"/>
              <a:gd name="connsiteY38" fmla="*/ 122021 h 1365193"/>
              <a:gd name="connsiteX39" fmla="*/ 792396 w 1144505"/>
              <a:gd name="connsiteY39" fmla="*/ 118360 h 1365193"/>
              <a:gd name="connsiteX40" fmla="*/ 778244 w 1144505"/>
              <a:gd name="connsiteY40" fmla="*/ 132709 h 1365193"/>
              <a:gd name="connsiteX41" fmla="*/ 788635 w 1144505"/>
              <a:gd name="connsiteY41" fmla="*/ 143100 h 1365193"/>
              <a:gd name="connsiteX42" fmla="*/ 816444 w 1144505"/>
              <a:gd name="connsiteY42" fmla="*/ 123407 h 1365193"/>
              <a:gd name="connsiteX43" fmla="*/ 846430 w 1144505"/>
              <a:gd name="connsiteY43" fmla="*/ 120339 h 1365193"/>
              <a:gd name="connsiteX44" fmla="*/ 858800 w 1144505"/>
              <a:gd name="connsiteY44" fmla="*/ 114104 h 1365193"/>
              <a:gd name="connsiteX45" fmla="*/ 868103 w 1144505"/>
              <a:gd name="connsiteY45" fmla="*/ 128652 h 1365193"/>
              <a:gd name="connsiteX46" fmla="*/ 891953 w 1144505"/>
              <a:gd name="connsiteY46" fmla="*/ 132709 h 1365193"/>
              <a:gd name="connsiteX47" fmla="*/ 926095 w 1144505"/>
              <a:gd name="connsiteY47" fmla="*/ 166852 h 1365193"/>
              <a:gd name="connsiteX48" fmla="*/ 954002 w 1144505"/>
              <a:gd name="connsiteY48" fmla="*/ 161705 h 1365193"/>
              <a:gd name="connsiteX49" fmla="*/ 969540 w 1144505"/>
              <a:gd name="connsiteY49" fmla="*/ 185456 h 1365193"/>
              <a:gd name="connsiteX50" fmla="*/ 964394 w 1144505"/>
              <a:gd name="connsiteY50" fmla="*/ 211286 h 1365193"/>
              <a:gd name="connsiteX51" fmla="*/ 989134 w 1144505"/>
              <a:gd name="connsiteY51" fmla="*/ 230979 h 1365193"/>
              <a:gd name="connsiteX52" fmla="*/ 1011896 w 1144505"/>
              <a:gd name="connsiteY52" fmla="*/ 227812 h 1365193"/>
              <a:gd name="connsiteX53" fmla="*/ 1028423 w 1144505"/>
              <a:gd name="connsiteY53" fmla="*/ 242360 h 1365193"/>
              <a:gd name="connsiteX54" fmla="*/ 1053163 w 1144505"/>
              <a:gd name="connsiteY54" fmla="*/ 240975 h 1365193"/>
              <a:gd name="connsiteX55" fmla="*/ 1067711 w 1144505"/>
              <a:gd name="connsiteY55" fmla="*/ 302332 h 1365193"/>
              <a:gd name="connsiteX56" fmla="*/ 1063752 w 1144505"/>
              <a:gd name="connsiteY56" fmla="*/ 347657 h 1365193"/>
              <a:gd name="connsiteX57" fmla="*/ 1025355 w 1144505"/>
              <a:gd name="connsiteY57" fmla="*/ 367350 h 1365193"/>
              <a:gd name="connsiteX58" fmla="*/ 1025355 w 1144505"/>
              <a:gd name="connsiteY58" fmla="*/ 386054 h 1365193"/>
              <a:gd name="connsiteX59" fmla="*/ 1067711 w 1144505"/>
              <a:gd name="connsiteY59" fmla="*/ 431379 h 1365193"/>
              <a:gd name="connsiteX60" fmla="*/ 1062763 w 1144505"/>
              <a:gd name="connsiteY60" fmla="*/ 458990 h 1365193"/>
              <a:gd name="connsiteX61" fmla="*/ 1082555 w 1144505"/>
              <a:gd name="connsiteY61" fmla="*/ 484621 h 1365193"/>
              <a:gd name="connsiteX62" fmla="*/ 1082555 w 1144505"/>
              <a:gd name="connsiteY62" fmla="*/ 505305 h 1365193"/>
              <a:gd name="connsiteX63" fmla="*/ 1094332 w 1144505"/>
              <a:gd name="connsiteY63" fmla="*/ 533806 h 1365193"/>
              <a:gd name="connsiteX64" fmla="*/ 1083446 w 1144505"/>
              <a:gd name="connsiteY64" fmla="*/ 557458 h 1365193"/>
              <a:gd name="connsiteX65" fmla="*/ 1108088 w 1144505"/>
              <a:gd name="connsiteY65" fmla="*/ 613669 h 1365193"/>
              <a:gd name="connsiteX66" fmla="*/ 1126198 w 1144505"/>
              <a:gd name="connsiteY66" fmla="*/ 623664 h 1365193"/>
              <a:gd name="connsiteX67" fmla="*/ 1142527 w 1144505"/>
              <a:gd name="connsiteY67" fmla="*/ 644842 h 1365193"/>
              <a:gd name="connsiteX68" fmla="*/ 1144506 w 1144505"/>
              <a:gd name="connsiteY68" fmla="*/ 717580 h 1365193"/>
              <a:gd name="connsiteX69" fmla="*/ 1131740 w 1144505"/>
              <a:gd name="connsiteY69" fmla="*/ 737768 h 1365193"/>
              <a:gd name="connsiteX70" fmla="*/ 1112046 w 1144505"/>
              <a:gd name="connsiteY70" fmla="*/ 727872 h 1365193"/>
              <a:gd name="connsiteX71" fmla="*/ 1094332 w 1144505"/>
              <a:gd name="connsiteY71" fmla="*/ 739748 h 1365193"/>
              <a:gd name="connsiteX72" fmla="*/ 1051976 w 1144505"/>
              <a:gd name="connsiteY72" fmla="*/ 729851 h 1365193"/>
              <a:gd name="connsiteX73" fmla="*/ 1051976 w 1144505"/>
              <a:gd name="connsiteY73" fmla="*/ 754493 h 1365193"/>
              <a:gd name="connsiteX74" fmla="*/ 1029313 w 1144505"/>
              <a:gd name="connsiteY74" fmla="*/ 768249 h 1365193"/>
              <a:gd name="connsiteX75" fmla="*/ 1009620 w 1144505"/>
              <a:gd name="connsiteY75" fmla="*/ 763301 h 1365193"/>
              <a:gd name="connsiteX76" fmla="*/ 964295 w 1144505"/>
              <a:gd name="connsiteY76" fmla="*/ 764291 h 1365193"/>
              <a:gd name="connsiteX77" fmla="*/ 949549 w 1144505"/>
              <a:gd name="connsiteY77" fmla="*/ 786953 h 1365193"/>
              <a:gd name="connsiteX78" fmla="*/ 919959 w 1144505"/>
              <a:gd name="connsiteY78" fmla="*/ 787943 h 1365193"/>
              <a:gd name="connsiteX79" fmla="*/ 893338 w 1144505"/>
              <a:gd name="connsiteY79" fmla="*/ 818522 h 1365193"/>
              <a:gd name="connsiteX80" fmla="*/ 869686 w 1144505"/>
              <a:gd name="connsiteY80" fmla="*/ 820501 h 1365193"/>
              <a:gd name="connsiteX81" fmla="*/ 821491 w 1144505"/>
              <a:gd name="connsiteY81" fmla="*/ 864837 h 1365193"/>
              <a:gd name="connsiteX82" fmla="*/ 798829 w 1144505"/>
              <a:gd name="connsiteY82" fmla="*/ 853951 h 1365193"/>
              <a:gd name="connsiteX83" fmla="*/ 785765 w 1144505"/>
              <a:gd name="connsiteY83" fmla="*/ 843065 h 1365193"/>
              <a:gd name="connsiteX84" fmla="*/ 773890 w 1144505"/>
              <a:gd name="connsiteY84" fmla="*/ 851972 h 1365193"/>
              <a:gd name="connsiteX85" fmla="*/ 775374 w 1144505"/>
              <a:gd name="connsiteY85" fmla="*/ 872259 h 1365193"/>
              <a:gd name="connsiteX86" fmla="*/ 811397 w 1144505"/>
              <a:gd name="connsiteY86" fmla="*/ 893932 h 1365193"/>
              <a:gd name="connsiteX87" fmla="*/ 839997 w 1144505"/>
              <a:gd name="connsiteY87" fmla="*/ 938465 h 1365193"/>
              <a:gd name="connsiteX88" fmla="*/ 838018 w 1144505"/>
              <a:gd name="connsiteY88" fmla="*/ 971618 h 1365193"/>
              <a:gd name="connsiteX89" fmla="*/ 845440 w 1144505"/>
              <a:gd name="connsiteY89" fmla="*/ 991806 h 1365193"/>
              <a:gd name="connsiteX90" fmla="*/ 872061 w 1144505"/>
              <a:gd name="connsiteY90" fmla="*/ 1006651 h 1365193"/>
              <a:gd name="connsiteX91" fmla="*/ 918970 w 1144505"/>
              <a:gd name="connsiteY91" fmla="*/ 1038814 h 1365193"/>
              <a:gd name="connsiteX92" fmla="*/ 945591 w 1144505"/>
              <a:gd name="connsiteY92" fmla="*/ 1056627 h 1365193"/>
              <a:gd name="connsiteX93" fmla="*/ 1000416 w 1144505"/>
              <a:gd name="connsiteY93" fmla="*/ 1119864 h 1365193"/>
              <a:gd name="connsiteX94" fmla="*/ 995468 w 1144505"/>
              <a:gd name="connsiteY94" fmla="*/ 1145595 h 1365193"/>
              <a:gd name="connsiteX95" fmla="*/ 996952 w 1144505"/>
              <a:gd name="connsiteY95" fmla="*/ 1172710 h 1365193"/>
              <a:gd name="connsiteX96" fmla="*/ 975180 w 1144505"/>
              <a:gd name="connsiteY96" fmla="*/ 1172710 h 1365193"/>
              <a:gd name="connsiteX97" fmla="*/ 959445 w 1144505"/>
              <a:gd name="connsiteY97" fmla="*/ 1199925 h 1365193"/>
              <a:gd name="connsiteX98" fmla="*/ 927876 w 1144505"/>
              <a:gd name="connsiteY98" fmla="*/ 1215462 h 1365193"/>
              <a:gd name="connsiteX99" fmla="*/ 891458 w 1144505"/>
              <a:gd name="connsiteY99" fmla="*/ 1261777 h 1365193"/>
              <a:gd name="connsiteX100" fmla="*/ 891458 w 1144505"/>
              <a:gd name="connsiteY100" fmla="*/ 1279492 h 1365193"/>
              <a:gd name="connsiteX101" fmla="*/ 924907 w 1144505"/>
              <a:gd name="connsiteY101" fmla="*/ 1296216 h 1365193"/>
              <a:gd name="connsiteX102" fmla="*/ 928866 w 1144505"/>
              <a:gd name="connsiteY102" fmla="*/ 1321847 h 1365193"/>
              <a:gd name="connsiteX103" fmla="*/ 915110 w 1144505"/>
              <a:gd name="connsiteY103" fmla="*/ 1331744 h 1365193"/>
              <a:gd name="connsiteX104" fmla="*/ 884530 w 1144505"/>
              <a:gd name="connsiteY104" fmla="*/ 1313930 h 1365193"/>
              <a:gd name="connsiteX105" fmla="*/ 853951 w 1144505"/>
              <a:gd name="connsiteY105" fmla="*/ 1322837 h 1365193"/>
              <a:gd name="connsiteX106" fmla="*/ 822481 w 1144505"/>
              <a:gd name="connsiteY106" fmla="*/ 1313930 h 1365193"/>
              <a:gd name="connsiteX107" fmla="*/ 800808 w 1144505"/>
              <a:gd name="connsiteY107" fmla="*/ 1316899 h 1365193"/>
              <a:gd name="connsiteX108" fmla="*/ 757462 w 1144505"/>
              <a:gd name="connsiteY108" fmla="*/ 1345500 h 1365193"/>
              <a:gd name="connsiteX109" fmla="*/ 733810 w 1144505"/>
              <a:gd name="connsiteY109" fmla="*/ 1350448 h 1365193"/>
              <a:gd name="connsiteX110" fmla="*/ 712137 w 1144505"/>
              <a:gd name="connsiteY110" fmla="*/ 1343520 h 1365193"/>
              <a:gd name="connsiteX111" fmla="*/ 688485 w 1144505"/>
              <a:gd name="connsiteY111" fmla="*/ 1349458 h 1365193"/>
              <a:gd name="connsiteX112" fmla="*/ 668791 w 1144505"/>
              <a:gd name="connsiteY112" fmla="*/ 1336593 h 1365193"/>
              <a:gd name="connsiteX113" fmla="*/ 631383 w 1144505"/>
              <a:gd name="connsiteY113" fmla="*/ 1330655 h 1365193"/>
              <a:gd name="connsiteX114" fmla="*/ 594965 w 1144505"/>
              <a:gd name="connsiteY114" fmla="*/ 1335603 h 1365193"/>
              <a:gd name="connsiteX115" fmla="*/ 597835 w 1144505"/>
              <a:gd name="connsiteY115" fmla="*/ 1354406 h 1365193"/>
              <a:gd name="connsiteX116" fmla="*/ 589027 w 1144505"/>
              <a:gd name="connsiteY116" fmla="*/ 1365193 h 1365193"/>
              <a:gd name="connsiteX117" fmla="*/ 554588 w 1144505"/>
              <a:gd name="connsiteY117" fmla="*/ 1356386 h 1365193"/>
              <a:gd name="connsiteX118" fmla="*/ 535785 w 1144505"/>
              <a:gd name="connsiteY118" fmla="*/ 1335603 h 1365193"/>
              <a:gd name="connsiteX119" fmla="*/ 511341 w 1144505"/>
              <a:gd name="connsiteY119" fmla="*/ 1344708 h 1365193"/>
              <a:gd name="connsiteX120" fmla="*/ 495507 w 1144505"/>
              <a:gd name="connsiteY120" fmla="*/ 1352625 h 1365193"/>
              <a:gd name="connsiteX121" fmla="*/ 488382 w 1144505"/>
              <a:gd name="connsiteY121" fmla="*/ 1352724 h 1365193"/>
              <a:gd name="connsiteX122" fmla="*/ 474725 w 1144505"/>
              <a:gd name="connsiteY122" fmla="*/ 1343520 h 1365193"/>
              <a:gd name="connsiteX123" fmla="*/ 437317 w 1144505"/>
              <a:gd name="connsiteY123" fmla="*/ 1315910 h 1365193"/>
              <a:gd name="connsiteX124" fmla="*/ 418613 w 1144505"/>
              <a:gd name="connsiteY124" fmla="*/ 1314920 h 1365193"/>
              <a:gd name="connsiteX125" fmla="*/ 404857 w 1144505"/>
              <a:gd name="connsiteY125" fmla="*/ 1327785 h 1365193"/>
              <a:gd name="connsiteX126" fmla="*/ 388133 w 1144505"/>
              <a:gd name="connsiteY126" fmla="*/ 1322837 h 1365193"/>
              <a:gd name="connsiteX127" fmla="*/ 378236 w 1144505"/>
              <a:gd name="connsiteY127" fmla="*/ 1296216 h 1365193"/>
              <a:gd name="connsiteX128" fmla="*/ 350625 w 1144505"/>
              <a:gd name="connsiteY128" fmla="*/ 1306113 h 1365193"/>
              <a:gd name="connsiteX129" fmla="*/ 353595 w 1144505"/>
              <a:gd name="connsiteY129" fmla="*/ 1322837 h 1365193"/>
              <a:gd name="connsiteX130" fmla="*/ 343797 w 1144505"/>
              <a:gd name="connsiteY130" fmla="*/ 1339562 h 1365193"/>
              <a:gd name="connsiteX131" fmla="*/ 310249 w 1144505"/>
              <a:gd name="connsiteY131" fmla="*/ 1327785 h 1365193"/>
              <a:gd name="connsiteX132" fmla="*/ 285607 w 1144505"/>
              <a:gd name="connsiteY132" fmla="*/ 1341541 h 1365193"/>
              <a:gd name="connsiteX133" fmla="*/ 263241 w 1144505"/>
              <a:gd name="connsiteY133" fmla="*/ 1334910 h 1365193"/>
              <a:gd name="connsiteX134" fmla="*/ 263934 w 1144505"/>
              <a:gd name="connsiteY134" fmla="*/ 1334614 h 1365193"/>
              <a:gd name="connsiteX135" fmla="*/ 251168 w 1144505"/>
              <a:gd name="connsiteY135" fmla="*/ 1308092 h 1365193"/>
              <a:gd name="connsiteX136" fmla="*/ 227516 w 1144505"/>
              <a:gd name="connsiteY136" fmla="*/ 1293247 h 1365193"/>
              <a:gd name="connsiteX137" fmla="*/ 225537 w 1144505"/>
              <a:gd name="connsiteY137" fmla="*/ 1253860 h 1365193"/>
              <a:gd name="connsiteX138" fmla="*/ 239391 w 1144505"/>
              <a:gd name="connsiteY138" fmla="*/ 1206655 h 1365193"/>
              <a:gd name="connsiteX139" fmla="*/ 258095 w 1144505"/>
              <a:gd name="connsiteY139" fmla="*/ 1188841 h 1365193"/>
              <a:gd name="connsiteX140" fmla="*/ 258095 w 1144505"/>
              <a:gd name="connsiteY140" fmla="*/ 1168257 h 1365193"/>
              <a:gd name="connsiteX141" fmla="*/ 272841 w 1144505"/>
              <a:gd name="connsiteY141" fmla="*/ 1126792 h 1365193"/>
              <a:gd name="connsiteX142" fmla="*/ 303321 w 1144505"/>
              <a:gd name="connsiteY142" fmla="*/ 1095321 h 1365193"/>
              <a:gd name="connsiteX143" fmla="*/ 276799 w 1144505"/>
              <a:gd name="connsiteY143" fmla="*/ 1077607 h 1365193"/>
              <a:gd name="connsiteX144" fmla="*/ 251168 w 1144505"/>
              <a:gd name="connsiteY144" fmla="*/ 1077607 h 1365193"/>
              <a:gd name="connsiteX145" fmla="*/ 218609 w 1144505"/>
              <a:gd name="connsiteY145" fmla="*/ 1062763 h 1365193"/>
              <a:gd name="connsiteX146" fmla="*/ 194066 w 1144505"/>
              <a:gd name="connsiteY146" fmla="*/ 1070680 h 1365193"/>
              <a:gd name="connsiteX147" fmla="*/ 176253 w 1144505"/>
              <a:gd name="connsiteY147" fmla="*/ 1063752 h 1365193"/>
              <a:gd name="connsiteX148" fmla="*/ 152601 w 1144505"/>
              <a:gd name="connsiteY148" fmla="*/ 1063752 h 1365193"/>
              <a:gd name="connsiteX149" fmla="*/ 130037 w 1144505"/>
              <a:gd name="connsiteY149" fmla="*/ 1071669 h 1365193"/>
              <a:gd name="connsiteX150" fmla="*/ 106385 w 1144505"/>
              <a:gd name="connsiteY150" fmla="*/ 1051976 h 1365193"/>
              <a:gd name="connsiteX151" fmla="*/ 106385 w 1144505"/>
              <a:gd name="connsiteY151" fmla="*/ 1035251 h 1365193"/>
              <a:gd name="connsiteX152" fmla="*/ 80754 w 1144505"/>
              <a:gd name="connsiteY152" fmla="*/ 1015557 h 1365193"/>
              <a:gd name="connsiteX153" fmla="*/ 80259 w 1144505"/>
              <a:gd name="connsiteY153" fmla="*/ 1015656 h 1365193"/>
              <a:gd name="connsiteX154" fmla="*/ 82733 w 1144505"/>
              <a:gd name="connsiteY154" fmla="*/ 972211 h 1365193"/>
              <a:gd name="connsiteX155" fmla="*/ 67889 w 1144505"/>
              <a:gd name="connsiteY155" fmla="*/ 959346 h 1365193"/>
              <a:gd name="connsiteX156" fmla="*/ 62050 w 1144505"/>
              <a:gd name="connsiteY156" fmla="*/ 929855 h 1365193"/>
              <a:gd name="connsiteX157" fmla="*/ 29491 w 1144505"/>
              <a:gd name="connsiteY157" fmla="*/ 889380 h 1365193"/>
              <a:gd name="connsiteX158" fmla="*/ 20683 w 1144505"/>
              <a:gd name="connsiteY158" fmla="*/ 889380 h 1365193"/>
              <a:gd name="connsiteX159" fmla="*/ 36418 w 1144505"/>
              <a:gd name="connsiteY159" fmla="*/ 851972 h 1365193"/>
              <a:gd name="connsiteX160" fmla="*/ 19694 w 1144505"/>
              <a:gd name="connsiteY160" fmla="*/ 826439 h 1365193"/>
              <a:gd name="connsiteX161" fmla="*/ 20683 w 1144505"/>
              <a:gd name="connsiteY161" fmla="*/ 809715 h 1365193"/>
              <a:gd name="connsiteX162" fmla="*/ 0 w 1144505"/>
              <a:gd name="connsiteY162" fmla="*/ 767259 h 1365193"/>
              <a:gd name="connsiteX163" fmla="*/ 8808 w 1144505"/>
              <a:gd name="connsiteY163" fmla="*/ 747566 h 1365193"/>
              <a:gd name="connsiteX164" fmla="*/ 5443 w 1144505"/>
              <a:gd name="connsiteY164" fmla="*/ 746576 h 1365193"/>
              <a:gd name="connsiteX165" fmla="*/ 16923 w 1144505"/>
              <a:gd name="connsiteY165" fmla="*/ 716491 h 1365193"/>
              <a:gd name="connsiteX166" fmla="*/ 25829 w 1144505"/>
              <a:gd name="connsiteY166" fmla="*/ 671067 h 1365193"/>
              <a:gd name="connsiteX167" fmla="*/ 17714 w 1144505"/>
              <a:gd name="connsiteY167" fmla="*/ 631383 h 1365193"/>
              <a:gd name="connsiteX168" fmla="*/ 35429 w 1144505"/>
              <a:gd name="connsiteY168" fmla="*/ 609711 h 1365193"/>
              <a:gd name="connsiteX169" fmla="*/ 52154 w 1144505"/>
              <a:gd name="connsiteY169" fmla="*/ 582100 h 1365193"/>
              <a:gd name="connsiteX170" fmla="*/ 88671 w 1144505"/>
              <a:gd name="connsiteY170" fmla="*/ 573193 h 1365193"/>
              <a:gd name="connsiteX171" fmla="*/ 123110 w 1144505"/>
              <a:gd name="connsiteY171" fmla="*/ 581110 h 1365193"/>
              <a:gd name="connsiteX172" fmla="*/ 142803 w 1144505"/>
              <a:gd name="connsiteY172" fmla="*/ 570323 h 1365193"/>
              <a:gd name="connsiteX173" fmla="*/ 128058 w 1144505"/>
              <a:gd name="connsiteY173" fmla="*/ 544692 h 1365193"/>
              <a:gd name="connsiteX174" fmla="*/ 145772 w 1144505"/>
              <a:gd name="connsiteY174" fmla="*/ 531827 h 1365193"/>
              <a:gd name="connsiteX175" fmla="*/ 149731 w 1144505"/>
              <a:gd name="connsiteY175" fmla="*/ 502336 h 1365193"/>
              <a:gd name="connsiteX176" fmla="*/ 157648 w 1144505"/>
              <a:gd name="connsiteY176" fmla="*/ 485611 h 1365193"/>
              <a:gd name="connsiteX177" fmla="*/ 143793 w 1144505"/>
              <a:gd name="connsiteY177" fmla="*/ 472746 h 1365193"/>
              <a:gd name="connsiteX178" fmla="*/ 110344 w 1144505"/>
              <a:gd name="connsiteY178" fmla="*/ 473735 h 1365193"/>
              <a:gd name="connsiteX179" fmla="*/ 106385 w 1144505"/>
              <a:gd name="connsiteY179" fmla="*/ 456021 h 1365193"/>
              <a:gd name="connsiteX180" fmla="*/ 118162 w 1144505"/>
              <a:gd name="connsiteY180" fmla="*/ 429400 h 1365193"/>
              <a:gd name="connsiteX181" fmla="*/ 146762 w 1144505"/>
              <a:gd name="connsiteY181" fmla="*/ 442265 h 1365193"/>
              <a:gd name="connsiteX182" fmla="*/ 164476 w 1144505"/>
              <a:gd name="connsiteY182" fmla="*/ 427421 h 1365193"/>
              <a:gd name="connsiteX183" fmla="*/ 164971 w 1144505"/>
              <a:gd name="connsiteY183" fmla="*/ 400701 h 1365193"/>
              <a:gd name="connsiteX184" fmla="*/ 175758 w 1144505"/>
              <a:gd name="connsiteY184" fmla="*/ 376950 h 1365193"/>
              <a:gd name="connsiteX185" fmla="*/ 177738 w 1144505"/>
              <a:gd name="connsiteY185" fmla="*/ 361611 h 1365193"/>
              <a:gd name="connsiteX186" fmla="*/ 185555 w 1144505"/>
              <a:gd name="connsiteY186" fmla="*/ 351714 h 1365193"/>
              <a:gd name="connsiteX187" fmla="*/ 186248 w 1144505"/>
              <a:gd name="connsiteY187" fmla="*/ 345875 h 1365193"/>
              <a:gd name="connsiteX188" fmla="*/ 188920 w 1144505"/>
              <a:gd name="connsiteY188" fmla="*/ 346766 h 1365193"/>
              <a:gd name="connsiteX189" fmla="*/ 182686 w 1144505"/>
              <a:gd name="connsiteY189" fmla="*/ 320937 h 1365193"/>
              <a:gd name="connsiteX190" fmla="*/ 152700 w 1144505"/>
              <a:gd name="connsiteY190" fmla="*/ 315791 h 1365193"/>
              <a:gd name="connsiteX191" fmla="*/ 140329 w 1144505"/>
              <a:gd name="connsiteY191" fmla="*/ 291941 h 1365193"/>
              <a:gd name="connsiteX192" fmla="*/ 145476 w 1144505"/>
              <a:gd name="connsiteY192" fmla="*/ 265122 h 1365193"/>
              <a:gd name="connsiteX193" fmla="*/ 206536 w 1144505"/>
              <a:gd name="connsiteY193" fmla="*/ 248595 h 1365193"/>
              <a:gd name="connsiteX194" fmla="*/ 224052 w 1144505"/>
              <a:gd name="connsiteY194" fmla="*/ 240282 h 1365193"/>
              <a:gd name="connsiteX195" fmla="*/ 254038 w 1144505"/>
              <a:gd name="connsiteY195" fmla="*/ 261955 h 1365193"/>
              <a:gd name="connsiteX196" fmla="*/ 254038 w 1144505"/>
              <a:gd name="connsiteY196" fmla="*/ 293029 h 1365193"/>
              <a:gd name="connsiteX197" fmla="*/ 276799 w 1144505"/>
              <a:gd name="connsiteY197" fmla="*/ 319947 h 1365193"/>
              <a:gd name="connsiteX198" fmla="*/ 290258 w 1144505"/>
              <a:gd name="connsiteY198" fmla="*/ 305400 h 1365193"/>
              <a:gd name="connsiteX199" fmla="*/ 277888 w 1144505"/>
              <a:gd name="connsiteY199" fmla="*/ 281648 h 1365193"/>
              <a:gd name="connsiteX200" fmla="*/ 277888 w 1144505"/>
              <a:gd name="connsiteY200" fmla="*/ 261955 h 1365193"/>
              <a:gd name="connsiteX201" fmla="*/ 290258 w 1144505"/>
              <a:gd name="connsiteY201" fmla="*/ 256809 h 1365193"/>
              <a:gd name="connsiteX202" fmla="*/ 309853 w 1144505"/>
              <a:gd name="connsiteY202" fmla="*/ 274325 h 1365193"/>
              <a:gd name="connsiteX203" fmla="*/ 307775 w 1144505"/>
              <a:gd name="connsiteY203" fmla="*/ 305400 h 1365193"/>
              <a:gd name="connsiteX204" fmla="*/ 337760 w 1144505"/>
              <a:gd name="connsiteY204" fmla="*/ 339542 h 1365193"/>
              <a:gd name="connsiteX205" fmla="*/ 325390 w 1144505"/>
              <a:gd name="connsiteY205" fmla="*/ 313713 h 1365193"/>
              <a:gd name="connsiteX206" fmla="*/ 324302 w 1144505"/>
              <a:gd name="connsiteY206" fmla="*/ 274325 h 1365193"/>
              <a:gd name="connsiteX207" fmla="*/ 319155 w 1144505"/>
              <a:gd name="connsiteY207" fmla="*/ 251663 h 1365193"/>
              <a:gd name="connsiteX208" fmla="*/ 335682 w 1144505"/>
              <a:gd name="connsiteY208" fmla="*/ 224745 h 1365193"/>
              <a:gd name="connsiteX209" fmla="*/ 357355 w 1144505"/>
              <a:gd name="connsiteY209" fmla="*/ 220588 h 1365193"/>
              <a:gd name="connsiteX210" fmla="*/ 379127 w 1144505"/>
              <a:gd name="connsiteY210" fmla="*/ 231969 h 1365193"/>
              <a:gd name="connsiteX211" fmla="*/ 408123 w 1144505"/>
              <a:gd name="connsiteY211" fmla="*/ 220588 h 1365193"/>
              <a:gd name="connsiteX212" fmla="*/ 451172 w 1144505"/>
              <a:gd name="connsiteY212" fmla="*/ 268090 h 1365193"/>
              <a:gd name="connsiteX213" fmla="*/ 510451 w 1144505"/>
              <a:gd name="connsiteY213" fmla="*/ 279570 h 1365193"/>
              <a:gd name="connsiteX214" fmla="*/ 454141 w 1144505"/>
              <a:gd name="connsiteY214" fmla="*/ 256116 h 1365193"/>
              <a:gd name="connsiteX215" fmla="*/ 411191 w 1144505"/>
              <a:gd name="connsiteY215" fmla="*/ 211286 h 1365193"/>
              <a:gd name="connsiteX216" fmla="*/ 378137 w 1144505"/>
              <a:gd name="connsiteY216" fmla="*/ 209208 h 1365193"/>
              <a:gd name="connsiteX217" fmla="*/ 359532 w 1144505"/>
              <a:gd name="connsiteY217" fmla="*/ 197926 h 1365193"/>
              <a:gd name="connsiteX218" fmla="*/ 359532 w 1144505"/>
              <a:gd name="connsiteY218" fmla="*/ 178232 h 1365193"/>
              <a:gd name="connsiteX219" fmla="*/ 381205 w 1144505"/>
              <a:gd name="connsiteY219" fmla="*/ 161705 h 1365193"/>
              <a:gd name="connsiteX220" fmla="*/ 356366 w 1144505"/>
              <a:gd name="connsiteY220" fmla="*/ 146168 h 1365193"/>
              <a:gd name="connsiteX221" fmla="*/ 356366 w 1144505"/>
              <a:gd name="connsiteY221" fmla="*/ 114104 h 1365193"/>
              <a:gd name="connsiteX222" fmla="*/ 332614 w 1144505"/>
              <a:gd name="connsiteY222" fmla="*/ 124495 h 1365193"/>
              <a:gd name="connsiteX223" fmla="*/ 331625 w 1144505"/>
              <a:gd name="connsiteY223" fmla="*/ 100645 h 1365193"/>
              <a:gd name="connsiteX224" fmla="*/ 354287 w 1144505"/>
              <a:gd name="connsiteY224" fmla="*/ 100645 h 1365193"/>
              <a:gd name="connsiteX225" fmla="*/ 379127 w 1144505"/>
              <a:gd name="connsiteY225" fmla="*/ 91343 h 1365193"/>
              <a:gd name="connsiteX226" fmla="*/ 349141 w 1144505"/>
              <a:gd name="connsiteY226" fmla="*/ 63435 h 1365193"/>
              <a:gd name="connsiteX227" fmla="*/ 351220 w 1144505"/>
              <a:gd name="connsiteY227" fmla="*/ 43840 h 1365193"/>
              <a:gd name="connsiteX228" fmla="*/ 336771 w 1144505"/>
              <a:gd name="connsiteY228" fmla="*/ 42752 h 1365193"/>
              <a:gd name="connsiteX229" fmla="*/ 318166 w 1144505"/>
              <a:gd name="connsiteY229" fmla="*/ 30382 h 1365193"/>
              <a:gd name="connsiteX230" fmla="*/ 320244 w 1144505"/>
              <a:gd name="connsiteY230" fmla="*/ 7620 h 1365193"/>
              <a:gd name="connsiteX231" fmla="*/ 318661 w 1144505"/>
              <a:gd name="connsiteY231" fmla="*/ 1781 h 13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144505" h="1365193">
                <a:moveTo>
                  <a:pt x="318661" y="1781"/>
                </a:moveTo>
                <a:lnTo>
                  <a:pt x="354584" y="0"/>
                </a:lnTo>
                <a:lnTo>
                  <a:pt x="404857" y="13756"/>
                </a:lnTo>
                <a:lnTo>
                  <a:pt x="419603" y="20683"/>
                </a:lnTo>
                <a:lnTo>
                  <a:pt x="443750" y="16527"/>
                </a:lnTo>
                <a:lnTo>
                  <a:pt x="470074" y="44830"/>
                </a:lnTo>
                <a:lnTo>
                  <a:pt x="497091" y="47997"/>
                </a:lnTo>
                <a:lnTo>
                  <a:pt x="482543" y="78973"/>
                </a:lnTo>
                <a:lnTo>
                  <a:pt x="469084" y="92431"/>
                </a:lnTo>
                <a:lnTo>
                  <a:pt x="476308" y="107870"/>
                </a:lnTo>
                <a:lnTo>
                  <a:pt x="497981" y="114104"/>
                </a:lnTo>
                <a:lnTo>
                  <a:pt x="506195" y="136965"/>
                </a:lnTo>
                <a:lnTo>
                  <a:pt x="527373" y="121526"/>
                </a:lnTo>
                <a:lnTo>
                  <a:pt x="534598" y="107078"/>
                </a:lnTo>
                <a:lnTo>
                  <a:pt x="547463" y="99260"/>
                </a:lnTo>
                <a:lnTo>
                  <a:pt x="557854" y="113708"/>
                </a:lnTo>
                <a:lnTo>
                  <a:pt x="592392" y="138548"/>
                </a:lnTo>
                <a:lnTo>
                  <a:pt x="599517" y="128751"/>
                </a:lnTo>
                <a:lnTo>
                  <a:pt x="621190" y="111729"/>
                </a:lnTo>
                <a:lnTo>
                  <a:pt x="632076" y="117865"/>
                </a:lnTo>
                <a:lnTo>
                  <a:pt x="632571" y="141121"/>
                </a:lnTo>
                <a:lnTo>
                  <a:pt x="614560" y="162695"/>
                </a:lnTo>
                <a:lnTo>
                  <a:pt x="598033" y="160122"/>
                </a:lnTo>
                <a:lnTo>
                  <a:pt x="573787" y="176649"/>
                </a:lnTo>
                <a:lnTo>
                  <a:pt x="608325" y="186941"/>
                </a:lnTo>
                <a:lnTo>
                  <a:pt x="620695" y="181300"/>
                </a:lnTo>
                <a:lnTo>
                  <a:pt x="645436" y="183873"/>
                </a:lnTo>
                <a:lnTo>
                  <a:pt x="654145" y="198816"/>
                </a:lnTo>
                <a:lnTo>
                  <a:pt x="682547" y="196243"/>
                </a:lnTo>
                <a:lnTo>
                  <a:pt x="687198" y="176649"/>
                </a:lnTo>
                <a:lnTo>
                  <a:pt x="706199" y="150325"/>
                </a:lnTo>
                <a:lnTo>
                  <a:pt x="756275" y="142606"/>
                </a:lnTo>
                <a:lnTo>
                  <a:pt x="757759" y="130235"/>
                </a:lnTo>
                <a:lnTo>
                  <a:pt x="785073" y="116380"/>
                </a:lnTo>
                <a:lnTo>
                  <a:pt x="788239" y="102427"/>
                </a:lnTo>
                <a:lnTo>
                  <a:pt x="800115" y="96192"/>
                </a:lnTo>
                <a:lnTo>
                  <a:pt x="835643" y="99854"/>
                </a:lnTo>
                <a:lnTo>
                  <a:pt x="807340" y="111135"/>
                </a:lnTo>
                <a:lnTo>
                  <a:pt x="796948" y="122021"/>
                </a:lnTo>
                <a:lnTo>
                  <a:pt x="792396" y="118360"/>
                </a:lnTo>
                <a:lnTo>
                  <a:pt x="778244" y="132709"/>
                </a:lnTo>
                <a:lnTo>
                  <a:pt x="788635" y="143100"/>
                </a:lnTo>
                <a:lnTo>
                  <a:pt x="816444" y="123407"/>
                </a:lnTo>
                <a:lnTo>
                  <a:pt x="846430" y="120339"/>
                </a:lnTo>
                <a:lnTo>
                  <a:pt x="858800" y="114104"/>
                </a:lnTo>
                <a:lnTo>
                  <a:pt x="868103" y="128652"/>
                </a:lnTo>
                <a:lnTo>
                  <a:pt x="891953" y="132709"/>
                </a:lnTo>
                <a:lnTo>
                  <a:pt x="926095" y="166852"/>
                </a:lnTo>
                <a:lnTo>
                  <a:pt x="954002" y="161705"/>
                </a:lnTo>
                <a:lnTo>
                  <a:pt x="969540" y="185456"/>
                </a:lnTo>
                <a:lnTo>
                  <a:pt x="964394" y="211286"/>
                </a:lnTo>
                <a:lnTo>
                  <a:pt x="989134" y="230979"/>
                </a:lnTo>
                <a:lnTo>
                  <a:pt x="1011896" y="227812"/>
                </a:lnTo>
                <a:lnTo>
                  <a:pt x="1028423" y="242360"/>
                </a:lnTo>
                <a:lnTo>
                  <a:pt x="1053163" y="240975"/>
                </a:lnTo>
                <a:lnTo>
                  <a:pt x="1067711" y="302332"/>
                </a:lnTo>
                <a:lnTo>
                  <a:pt x="1063752" y="347657"/>
                </a:lnTo>
                <a:lnTo>
                  <a:pt x="1025355" y="367350"/>
                </a:lnTo>
                <a:lnTo>
                  <a:pt x="1025355" y="386054"/>
                </a:lnTo>
                <a:lnTo>
                  <a:pt x="1067711" y="431379"/>
                </a:lnTo>
                <a:lnTo>
                  <a:pt x="1062763" y="458990"/>
                </a:lnTo>
                <a:lnTo>
                  <a:pt x="1082555" y="484621"/>
                </a:lnTo>
                <a:lnTo>
                  <a:pt x="1082555" y="505305"/>
                </a:lnTo>
                <a:lnTo>
                  <a:pt x="1094332" y="533806"/>
                </a:lnTo>
                <a:lnTo>
                  <a:pt x="1083446" y="557458"/>
                </a:lnTo>
                <a:lnTo>
                  <a:pt x="1108088" y="613669"/>
                </a:lnTo>
                <a:lnTo>
                  <a:pt x="1126198" y="623664"/>
                </a:lnTo>
                <a:lnTo>
                  <a:pt x="1142527" y="644842"/>
                </a:lnTo>
                <a:lnTo>
                  <a:pt x="1144506" y="717580"/>
                </a:lnTo>
                <a:lnTo>
                  <a:pt x="1131740" y="737768"/>
                </a:lnTo>
                <a:lnTo>
                  <a:pt x="1112046" y="727872"/>
                </a:lnTo>
                <a:lnTo>
                  <a:pt x="1094332" y="739748"/>
                </a:lnTo>
                <a:lnTo>
                  <a:pt x="1051976" y="729851"/>
                </a:lnTo>
                <a:lnTo>
                  <a:pt x="1051976" y="754493"/>
                </a:lnTo>
                <a:lnTo>
                  <a:pt x="1029313" y="768249"/>
                </a:lnTo>
                <a:lnTo>
                  <a:pt x="1009620" y="763301"/>
                </a:lnTo>
                <a:lnTo>
                  <a:pt x="964295" y="764291"/>
                </a:lnTo>
                <a:lnTo>
                  <a:pt x="949549" y="786953"/>
                </a:lnTo>
                <a:lnTo>
                  <a:pt x="919959" y="787943"/>
                </a:lnTo>
                <a:lnTo>
                  <a:pt x="893338" y="818522"/>
                </a:lnTo>
                <a:lnTo>
                  <a:pt x="869686" y="820501"/>
                </a:lnTo>
                <a:lnTo>
                  <a:pt x="821491" y="864837"/>
                </a:lnTo>
                <a:lnTo>
                  <a:pt x="798829" y="853951"/>
                </a:lnTo>
                <a:lnTo>
                  <a:pt x="785765" y="843065"/>
                </a:lnTo>
                <a:lnTo>
                  <a:pt x="773890" y="851972"/>
                </a:lnTo>
                <a:lnTo>
                  <a:pt x="775374" y="872259"/>
                </a:lnTo>
                <a:lnTo>
                  <a:pt x="811397" y="893932"/>
                </a:lnTo>
                <a:lnTo>
                  <a:pt x="839997" y="938465"/>
                </a:lnTo>
                <a:lnTo>
                  <a:pt x="838018" y="971618"/>
                </a:lnTo>
                <a:lnTo>
                  <a:pt x="845440" y="991806"/>
                </a:lnTo>
                <a:lnTo>
                  <a:pt x="872061" y="1006651"/>
                </a:lnTo>
                <a:lnTo>
                  <a:pt x="918970" y="1038814"/>
                </a:lnTo>
                <a:lnTo>
                  <a:pt x="945591" y="1056627"/>
                </a:lnTo>
                <a:lnTo>
                  <a:pt x="1000416" y="1119864"/>
                </a:lnTo>
                <a:lnTo>
                  <a:pt x="995468" y="1145595"/>
                </a:lnTo>
                <a:lnTo>
                  <a:pt x="996952" y="1172710"/>
                </a:lnTo>
                <a:lnTo>
                  <a:pt x="975180" y="1172710"/>
                </a:lnTo>
                <a:lnTo>
                  <a:pt x="959445" y="1199925"/>
                </a:lnTo>
                <a:lnTo>
                  <a:pt x="927876" y="1215462"/>
                </a:lnTo>
                <a:lnTo>
                  <a:pt x="891458" y="1261777"/>
                </a:lnTo>
                <a:lnTo>
                  <a:pt x="891458" y="1279492"/>
                </a:lnTo>
                <a:lnTo>
                  <a:pt x="924907" y="1296216"/>
                </a:lnTo>
                <a:lnTo>
                  <a:pt x="928866" y="1321847"/>
                </a:lnTo>
                <a:lnTo>
                  <a:pt x="915110" y="1331744"/>
                </a:lnTo>
                <a:lnTo>
                  <a:pt x="884530" y="1313930"/>
                </a:lnTo>
                <a:lnTo>
                  <a:pt x="853951" y="1322837"/>
                </a:lnTo>
                <a:lnTo>
                  <a:pt x="822481" y="1313930"/>
                </a:lnTo>
                <a:lnTo>
                  <a:pt x="800808" y="1316899"/>
                </a:lnTo>
                <a:lnTo>
                  <a:pt x="757462" y="1345500"/>
                </a:lnTo>
                <a:lnTo>
                  <a:pt x="733810" y="1350448"/>
                </a:lnTo>
                <a:lnTo>
                  <a:pt x="712137" y="1343520"/>
                </a:lnTo>
                <a:lnTo>
                  <a:pt x="688485" y="1349458"/>
                </a:lnTo>
                <a:lnTo>
                  <a:pt x="668791" y="1336593"/>
                </a:lnTo>
                <a:lnTo>
                  <a:pt x="631383" y="1330655"/>
                </a:lnTo>
                <a:lnTo>
                  <a:pt x="594965" y="1335603"/>
                </a:lnTo>
                <a:lnTo>
                  <a:pt x="597835" y="1354406"/>
                </a:lnTo>
                <a:lnTo>
                  <a:pt x="589027" y="1365193"/>
                </a:lnTo>
                <a:lnTo>
                  <a:pt x="554588" y="1356386"/>
                </a:lnTo>
                <a:lnTo>
                  <a:pt x="535785" y="1335603"/>
                </a:lnTo>
                <a:lnTo>
                  <a:pt x="511341" y="1344708"/>
                </a:lnTo>
                <a:lnTo>
                  <a:pt x="495507" y="1352625"/>
                </a:lnTo>
                <a:lnTo>
                  <a:pt x="488382" y="1352724"/>
                </a:lnTo>
                <a:lnTo>
                  <a:pt x="474725" y="1343520"/>
                </a:lnTo>
                <a:lnTo>
                  <a:pt x="437317" y="1315910"/>
                </a:lnTo>
                <a:lnTo>
                  <a:pt x="418613" y="1314920"/>
                </a:lnTo>
                <a:lnTo>
                  <a:pt x="404857" y="1327785"/>
                </a:lnTo>
                <a:lnTo>
                  <a:pt x="388133" y="1322837"/>
                </a:lnTo>
                <a:lnTo>
                  <a:pt x="378236" y="1296216"/>
                </a:lnTo>
                <a:lnTo>
                  <a:pt x="350625" y="1306113"/>
                </a:lnTo>
                <a:lnTo>
                  <a:pt x="353595" y="1322837"/>
                </a:lnTo>
                <a:lnTo>
                  <a:pt x="343797" y="1339562"/>
                </a:lnTo>
                <a:lnTo>
                  <a:pt x="310249" y="1327785"/>
                </a:lnTo>
                <a:lnTo>
                  <a:pt x="285607" y="1341541"/>
                </a:lnTo>
                <a:lnTo>
                  <a:pt x="263241" y="1334910"/>
                </a:lnTo>
                <a:lnTo>
                  <a:pt x="263934" y="1334614"/>
                </a:lnTo>
                <a:lnTo>
                  <a:pt x="251168" y="1308092"/>
                </a:lnTo>
                <a:lnTo>
                  <a:pt x="227516" y="1293247"/>
                </a:lnTo>
                <a:lnTo>
                  <a:pt x="225537" y="1253860"/>
                </a:lnTo>
                <a:lnTo>
                  <a:pt x="239391" y="1206655"/>
                </a:lnTo>
                <a:lnTo>
                  <a:pt x="258095" y="1188841"/>
                </a:lnTo>
                <a:lnTo>
                  <a:pt x="258095" y="1168257"/>
                </a:lnTo>
                <a:lnTo>
                  <a:pt x="272841" y="1126792"/>
                </a:lnTo>
                <a:lnTo>
                  <a:pt x="303321" y="1095321"/>
                </a:lnTo>
                <a:lnTo>
                  <a:pt x="276799" y="1077607"/>
                </a:lnTo>
                <a:lnTo>
                  <a:pt x="251168" y="1077607"/>
                </a:lnTo>
                <a:lnTo>
                  <a:pt x="218609" y="1062763"/>
                </a:lnTo>
                <a:lnTo>
                  <a:pt x="194066" y="1070680"/>
                </a:lnTo>
                <a:lnTo>
                  <a:pt x="176253" y="1063752"/>
                </a:lnTo>
                <a:lnTo>
                  <a:pt x="152601" y="1063752"/>
                </a:lnTo>
                <a:lnTo>
                  <a:pt x="130037" y="1071669"/>
                </a:lnTo>
                <a:lnTo>
                  <a:pt x="106385" y="1051976"/>
                </a:lnTo>
                <a:lnTo>
                  <a:pt x="106385" y="1035251"/>
                </a:lnTo>
                <a:lnTo>
                  <a:pt x="80754" y="1015557"/>
                </a:lnTo>
                <a:lnTo>
                  <a:pt x="80259" y="1015656"/>
                </a:lnTo>
                <a:lnTo>
                  <a:pt x="82733" y="972211"/>
                </a:lnTo>
                <a:lnTo>
                  <a:pt x="67889" y="959346"/>
                </a:lnTo>
                <a:lnTo>
                  <a:pt x="62050" y="929855"/>
                </a:lnTo>
                <a:lnTo>
                  <a:pt x="29491" y="889380"/>
                </a:lnTo>
                <a:lnTo>
                  <a:pt x="20683" y="889380"/>
                </a:lnTo>
                <a:lnTo>
                  <a:pt x="36418" y="851972"/>
                </a:lnTo>
                <a:lnTo>
                  <a:pt x="19694" y="826439"/>
                </a:lnTo>
                <a:lnTo>
                  <a:pt x="20683" y="809715"/>
                </a:lnTo>
                <a:lnTo>
                  <a:pt x="0" y="767259"/>
                </a:lnTo>
                <a:lnTo>
                  <a:pt x="8808" y="747566"/>
                </a:lnTo>
                <a:lnTo>
                  <a:pt x="5443" y="746576"/>
                </a:lnTo>
                <a:lnTo>
                  <a:pt x="16923" y="716491"/>
                </a:lnTo>
                <a:lnTo>
                  <a:pt x="25829" y="671067"/>
                </a:lnTo>
                <a:lnTo>
                  <a:pt x="17714" y="631383"/>
                </a:lnTo>
                <a:lnTo>
                  <a:pt x="35429" y="609711"/>
                </a:lnTo>
                <a:lnTo>
                  <a:pt x="52154" y="582100"/>
                </a:lnTo>
                <a:lnTo>
                  <a:pt x="88671" y="573193"/>
                </a:lnTo>
                <a:lnTo>
                  <a:pt x="123110" y="581110"/>
                </a:lnTo>
                <a:lnTo>
                  <a:pt x="142803" y="570323"/>
                </a:lnTo>
                <a:lnTo>
                  <a:pt x="128058" y="544692"/>
                </a:lnTo>
                <a:lnTo>
                  <a:pt x="145772" y="531827"/>
                </a:lnTo>
                <a:lnTo>
                  <a:pt x="149731" y="502336"/>
                </a:lnTo>
                <a:lnTo>
                  <a:pt x="157648" y="485611"/>
                </a:lnTo>
                <a:lnTo>
                  <a:pt x="143793" y="472746"/>
                </a:lnTo>
                <a:lnTo>
                  <a:pt x="110344" y="473735"/>
                </a:lnTo>
                <a:lnTo>
                  <a:pt x="106385" y="456021"/>
                </a:lnTo>
                <a:lnTo>
                  <a:pt x="118162" y="429400"/>
                </a:lnTo>
                <a:lnTo>
                  <a:pt x="146762" y="442265"/>
                </a:lnTo>
                <a:lnTo>
                  <a:pt x="164476" y="427421"/>
                </a:lnTo>
                <a:lnTo>
                  <a:pt x="164971" y="400701"/>
                </a:lnTo>
                <a:lnTo>
                  <a:pt x="175758" y="376950"/>
                </a:lnTo>
                <a:lnTo>
                  <a:pt x="177738" y="361611"/>
                </a:lnTo>
                <a:lnTo>
                  <a:pt x="185555" y="351714"/>
                </a:lnTo>
                <a:lnTo>
                  <a:pt x="186248" y="345875"/>
                </a:lnTo>
                <a:lnTo>
                  <a:pt x="188920" y="346766"/>
                </a:lnTo>
                <a:lnTo>
                  <a:pt x="182686" y="320937"/>
                </a:lnTo>
                <a:lnTo>
                  <a:pt x="152700" y="315791"/>
                </a:lnTo>
                <a:lnTo>
                  <a:pt x="140329" y="291941"/>
                </a:lnTo>
                <a:lnTo>
                  <a:pt x="145476" y="265122"/>
                </a:lnTo>
                <a:lnTo>
                  <a:pt x="206536" y="248595"/>
                </a:lnTo>
                <a:lnTo>
                  <a:pt x="224052" y="240282"/>
                </a:lnTo>
                <a:lnTo>
                  <a:pt x="254038" y="261955"/>
                </a:lnTo>
                <a:lnTo>
                  <a:pt x="254038" y="293029"/>
                </a:lnTo>
                <a:lnTo>
                  <a:pt x="276799" y="319947"/>
                </a:lnTo>
                <a:lnTo>
                  <a:pt x="290258" y="305400"/>
                </a:lnTo>
                <a:lnTo>
                  <a:pt x="277888" y="281648"/>
                </a:lnTo>
                <a:lnTo>
                  <a:pt x="277888" y="261955"/>
                </a:lnTo>
                <a:lnTo>
                  <a:pt x="290258" y="256809"/>
                </a:lnTo>
                <a:lnTo>
                  <a:pt x="309853" y="274325"/>
                </a:lnTo>
                <a:lnTo>
                  <a:pt x="307775" y="305400"/>
                </a:lnTo>
                <a:lnTo>
                  <a:pt x="337760" y="339542"/>
                </a:lnTo>
                <a:lnTo>
                  <a:pt x="325390" y="313713"/>
                </a:lnTo>
                <a:lnTo>
                  <a:pt x="324302" y="274325"/>
                </a:lnTo>
                <a:lnTo>
                  <a:pt x="319155" y="251663"/>
                </a:lnTo>
                <a:lnTo>
                  <a:pt x="335682" y="224745"/>
                </a:lnTo>
                <a:lnTo>
                  <a:pt x="357355" y="220588"/>
                </a:lnTo>
                <a:lnTo>
                  <a:pt x="379127" y="231969"/>
                </a:lnTo>
                <a:lnTo>
                  <a:pt x="408123" y="220588"/>
                </a:lnTo>
                <a:lnTo>
                  <a:pt x="451172" y="268090"/>
                </a:lnTo>
                <a:lnTo>
                  <a:pt x="510451" y="279570"/>
                </a:lnTo>
                <a:lnTo>
                  <a:pt x="454141" y="256116"/>
                </a:lnTo>
                <a:lnTo>
                  <a:pt x="411191" y="211286"/>
                </a:lnTo>
                <a:lnTo>
                  <a:pt x="378137" y="209208"/>
                </a:lnTo>
                <a:lnTo>
                  <a:pt x="359532" y="197926"/>
                </a:lnTo>
                <a:lnTo>
                  <a:pt x="359532" y="178232"/>
                </a:lnTo>
                <a:lnTo>
                  <a:pt x="381205" y="161705"/>
                </a:lnTo>
                <a:lnTo>
                  <a:pt x="356366" y="146168"/>
                </a:lnTo>
                <a:lnTo>
                  <a:pt x="356366" y="114104"/>
                </a:lnTo>
                <a:lnTo>
                  <a:pt x="332614" y="124495"/>
                </a:lnTo>
                <a:lnTo>
                  <a:pt x="331625" y="100645"/>
                </a:lnTo>
                <a:lnTo>
                  <a:pt x="354287" y="100645"/>
                </a:lnTo>
                <a:lnTo>
                  <a:pt x="379127" y="91343"/>
                </a:lnTo>
                <a:lnTo>
                  <a:pt x="349141" y="63435"/>
                </a:lnTo>
                <a:lnTo>
                  <a:pt x="351220" y="43840"/>
                </a:lnTo>
                <a:lnTo>
                  <a:pt x="336771" y="42752"/>
                </a:lnTo>
                <a:lnTo>
                  <a:pt x="318166" y="30382"/>
                </a:lnTo>
                <a:lnTo>
                  <a:pt x="320244" y="7620"/>
                </a:lnTo>
                <a:lnTo>
                  <a:pt x="318661" y="1781"/>
                </a:lnTo>
                <a:close/>
              </a:path>
            </a:pathLst>
          </a:custGeom>
          <a:solidFill>
            <a:srgbClr val="E3E2F2"/>
          </a:solidFill>
          <a:ln w="6350" cap="flat">
            <a:solidFill>
              <a:srgbClr val="1F1C3F"/>
            </a:solidFill>
            <a:prstDash val="solid"/>
            <a:miter/>
          </a:ln>
        </p:spPr>
        <p:txBody>
          <a:bodyPr rtlCol="0" anchor="ctr"/>
          <a:lstStyle/>
          <a:p>
            <a:endParaRPr lang="nl-BE"/>
          </a:p>
        </p:txBody>
      </p:sp>
      <p:sp>
        <p:nvSpPr>
          <p:cNvPr id="58" name="Freeform: Shape 102">
            <a:extLst>
              <a:ext uri="{FF2B5EF4-FFF2-40B4-BE49-F238E27FC236}">
                <a16:creationId xmlns:a16="http://schemas.microsoft.com/office/drawing/2014/main" id="{5B2D5F02-C073-2A44-9F14-4C4A8188EE62}"/>
              </a:ext>
            </a:extLst>
          </p:cNvPr>
          <p:cNvSpPr/>
          <p:nvPr/>
        </p:nvSpPr>
        <p:spPr>
          <a:xfrm>
            <a:off x="8079045" y="3413548"/>
            <a:ext cx="486303" cy="447411"/>
          </a:xfrm>
          <a:custGeom>
            <a:avLst/>
            <a:gdLst>
              <a:gd name="connsiteX0" fmla="*/ 305697 w 486303"/>
              <a:gd name="connsiteY0" fmla="*/ 447114 h 447411"/>
              <a:gd name="connsiteX1" fmla="*/ 317176 w 486303"/>
              <a:gd name="connsiteY1" fmla="*/ 417129 h 447411"/>
              <a:gd name="connsiteX2" fmla="*/ 326083 w 486303"/>
              <a:gd name="connsiteY2" fmla="*/ 371705 h 447411"/>
              <a:gd name="connsiteX3" fmla="*/ 317968 w 486303"/>
              <a:gd name="connsiteY3" fmla="*/ 332020 h 447411"/>
              <a:gd name="connsiteX4" fmla="*/ 335682 w 486303"/>
              <a:gd name="connsiteY4" fmla="*/ 310348 h 447411"/>
              <a:gd name="connsiteX5" fmla="*/ 352407 w 486303"/>
              <a:gd name="connsiteY5" fmla="*/ 282737 h 447411"/>
              <a:gd name="connsiteX6" fmla="*/ 388825 w 486303"/>
              <a:gd name="connsiteY6" fmla="*/ 273830 h 447411"/>
              <a:gd name="connsiteX7" fmla="*/ 423264 w 486303"/>
              <a:gd name="connsiteY7" fmla="*/ 281747 h 447411"/>
              <a:gd name="connsiteX8" fmla="*/ 442958 w 486303"/>
              <a:gd name="connsiteY8" fmla="*/ 270861 h 447411"/>
              <a:gd name="connsiteX9" fmla="*/ 428114 w 486303"/>
              <a:gd name="connsiteY9" fmla="*/ 245230 h 447411"/>
              <a:gd name="connsiteX10" fmla="*/ 445828 w 486303"/>
              <a:gd name="connsiteY10" fmla="*/ 232464 h 447411"/>
              <a:gd name="connsiteX11" fmla="*/ 449787 w 486303"/>
              <a:gd name="connsiteY11" fmla="*/ 202973 h 447411"/>
              <a:gd name="connsiteX12" fmla="*/ 457703 w 486303"/>
              <a:gd name="connsiteY12" fmla="*/ 186248 h 447411"/>
              <a:gd name="connsiteX13" fmla="*/ 443849 w 486303"/>
              <a:gd name="connsiteY13" fmla="*/ 173482 h 447411"/>
              <a:gd name="connsiteX14" fmla="*/ 410399 w 486303"/>
              <a:gd name="connsiteY14" fmla="*/ 174472 h 447411"/>
              <a:gd name="connsiteX15" fmla="*/ 406441 w 486303"/>
              <a:gd name="connsiteY15" fmla="*/ 156757 h 447411"/>
              <a:gd name="connsiteX16" fmla="*/ 418217 w 486303"/>
              <a:gd name="connsiteY16" fmla="*/ 130136 h 447411"/>
              <a:gd name="connsiteX17" fmla="*/ 446719 w 486303"/>
              <a:gd name="connsiteY17" fmla="*/ 142902 h 447411"/>
              <a:gd name="connsiteX18" fmla="*/ 464433 w 486303"/>
              <a:gd name="connsiteY18" fmla="*/ 128157 h 447411"/>
              <a:gd name="connsiteX19" fmla="*/ 464928 w 486303"/>
              <a:gd name="connsiteY19" fmla="*/ 101437 h 447411"/>
              <a:gd name="connsiteX20" fmla="*/ 475814 w 486303"/>
              <a:gd name="connsiteY20" fmla="*/ 77686 h 447411"/>
              <a:gd name="connsiteX21" fmla="*/ 477694 w 486303"/>
              <a:gd name="connsiteY21" fmla="*/ 62347 h 447411"/>
              <a:gd name="connsiteX22" fmla="*/ 485611 w 486303"/>
              <a:gd name="connsiteY22" fmla="*/ 52450 h 447411"/>
              <a:gd name="connsiteX23" fmla="*/ 486304 w 486303"/>
              <a:gd name="connsiteY23" fmla="*/ 46611 h 447411"/>
              <a:gd name="connsiteX24" fmla="*/ 459980 w 486303"/>
              <a:gd name="connsiteY24" fmla="*/ 38200 h 447411"/>
              <a:gd name="connsiteX25" fmla="*/ 439296 w 486303"/>
              <a:gd name="connsiteY25" fmla="*/ 19594 h 447411"/>
              <a:gd name="connsiteX26" fmla="*/ 400998 w 486303"/>
              <a:gd name="connsiteY26" fmla="*/ 0 h 447411"/>
              <a:gd name="connsiteX27" fmla="*/ 360720 w 486303"/>
              <a:gd name="connsiteY27" fmla="*/ 6235 h 447411"/>
              <a:gd name="connsiteX28" fmla="*/ 336969 w 486303"/>
              <a:gd name="connsiteY28" fmla="*/ 26918 h 447411"/>
              <a:gd name="connsiteX29" fmla="*/ 314207 w 486303"/>
              <a:gd name="connsiteY29" fmla="*/ 17615 h 447411"/>
              <a:gd name="connsiteX30" fmla="*/ 299759 w 486303"/>
              <a:gd name="connsiteY30" fmla="*/ 26918 h 447411"/>
              <a:gd name="connsiteX31" fmla="*/ 266705 w 486303"/>
              <a:gd name="connsiteY31" fmla="*/ 27907 h 447411"/>
              <a:gd name="connsiteX32" fmla="*/ 235631 w 486303"/>
              <a:gd name="connsiteY32" fmla="*/ 62050 h 447411"/>
              <a:gd name="connsiteX33" fmla="*/ 186050 w 486303"/>
              <a:gd name="connsiteY33" fmla="*/ 88868 h 447411"/>
              <a:gd name="connsiteX34" fmla="*/ 175659 w 486303"/>
              <a:gd name="connsiteY34" fmla="*/ 81644 h 447411"/>
              <a:gd name="connsiteX35" fmla="*/ 146663 w 486303"/>
              <a:gd name="connsiteY35" fmla="*/ 93025 h 447411"/>
              <a:gd name="connsiteX36" fmla="*/ 145673 w 486303"/>
              <a:gd name="connsiteY36" fmla="*/ 126079 h 447411"/>
              <a:gd name="connsiteX37" fmla="*/ 118755 w 486303"/>
              <a:gd name="connsiteY37" fmla="*/ 146762 h 447411"/>
              <a:gd name="connsiteX38" fmla="*/ 127068 w 486303"/>
              <a:gd name="connsiteY38" fmla="*/ 178826 h 447411"/>
              <a:gd name="connsiteX39" fmla="*/ 120834 w 486303"/>
              <a:gd name="connsiteY39" fmla="*/ 207822 h 447411"/>
              <a:gd name="connsiteX40" fmla="*/ 109453 w 486303"/>
              <a:gd name="connsiteY40" fmla="*/ 231573 h 447411"/>
              <a:gd name="connsiteX41" fmla="*/ 100150 w 486303"/>
              <a:gd name="connsiteY41" fmla="*/ 248100 h 447411"/>
              <a:gd name="connsiteX42" fmla="*/ 79467 w 486303"/>
              <a:gd name="connsiteY42" fmla="*/ 263538 h 447411"/>
              <a:gd name="connsiteX43" fmla="*/ 80556 w 486303"/>
              <a:gd name="connsiteY43" fmla="*/ 284221 h 447411"/>
              <a:gd name="connsiteX44" fmla="*/ 111630 w 486303"/>
              <a:gd name="connsiteY44" fmla="*/ 312129 h 447411"/>
              <a:gd name="connsiteX45" fmla="*/ 139538 w 486303"/>
              <a:gd name="connsiteY45" fmla="*/ 320442 h 447411"/>
              <a:gd name="connsiteX46" fmla="*/ 108562 w 486303"/>
              <a:gd name="connsiteY46" fmla="*/ 320442 h 447411"/>
              <a:gd name="connsiteX47" fmla="*/ 94114 w 486303"/>
              <a:gd name="connsiteY47" fmla="*/ 332812 h 447411"/>
              <a:gd name="connsiteX48" fmla="*/ 84811 w 486303"/>
              <a:gd name="connsiteY48" fmla="*/ 341125 h 447411"/>
              <a:gd name="connsiteX49" fmla="*/ 97182 w 486303"/>
              <a:gd name="connsiteY49" fmla="*/ 356662 h 447411"/>
              <a:gd name="connsiteX50" fmla="*/ 112719 w 486303"/>
              <a:gd name="connsiteY50" fmla="*/ 358741 h 447411"/>
              <a:gd name="connsiteX51" fmla="*/ 113708 w 486303"/>
              <a:gd name="connsiteY51" fmla="*/ 372199 h 447411"/>
              <a:gd name="connsiteX52" fmla="*/ 88869 w 486303"/>
              <a:gd name="connsiteY52" fmla="*/ 373189 h 447411"/>
              <a:gd name="connsiteX53" fmla="*/ 66107 w 486303"/>
              <a:gd name="connsiteY53" fmla="*/ 349438 h 447411"/>
              <a:gd name="connsiteX54" fmla="*/ 42356 w 486303"/>
              <a:gd name="connsiteY54" fmla="*/ 338057 h 447411"/>
              <a:gd name="connsiteX55" fmla="*/ 19595 w 486303"/>
              <a:gd name="connsiteY55" fmla="*/ 347459 h 447411"/>
              <a:gd name="connsiteX56" fmla="*/ 27809 w 486303"/>
              <a:gd name="connsiteY56" fmla="*/ 359829 h 447411"/>
              <a:gd name="connsiteX57" fmla="*/ 49581 w 486303"/>
              <a:gd name="connsiteY57" fmla="*/ 361907 h 447411"/>
              <a:gd name="connsiteX58" fmla="*/ 69175 w 486303"/>
              <a:gd name="connsiteY58" fmla="*/ 380512 h 447411"/>
              <a:gd name="connsiteX59" fmla="*/ 76399 w 486303"/>
              <a:gd name="connsiteY59" fmla="*/ 377444 h 447411"/>
              <a:gd name="connsiteX60" fmla="*/ 102229 w 486303"/>
              <a:gd name="connsiteY60" fmla="*/ 394961 h 447411"/>
              <a:gd name="connsiteX61" fmla="*/ 77389 w 486303"/>
              <a:gd name="connsiteY61" fmla="*/ 385658 h 447411"/>
              <a:gd name="connsiteX62" fmla="*/ 61852 w 486303"/>
              <a:gd name="connsiteY62" fmla="*/ 386648 h 447411"/>
              <a:gd name="connsiteX63" fmla="*/ 24642 w 486303"/>
              <a:gd name="connsiteY63" fmla="*/ 374277 h 447411"/>
              <a:gd name="connsiteX64" fmla="*/ 891 w 486303"/>
              <a:gd name="connsiteY64" fmla="*/ 374277 h 447411"/>
              <a:gd name="connsiteX65" fmla="*/ 0 w 486303"/>
              <a:gd name="connsiteY65" fmla="*/ 375069 h 447411"/>
              <a:gd name="connsiteX66" fmla="*/ 15339 w 486303"/>
              <a:gd name="connsiteY66" fmla="*/ 382393 h 447411"/>
              <a:gd name="connsiteX67" fmla="*/ 28204 w 486303"/>
              <a:gd name="connsiteY67" fmla="*/ 402086 h 447411"/>
              <a:gd name="connsiteX68" fmla="*/ 48888 w 486303"/>
              <a:gd name="connsiteY68" fmla="*/ 402086 h 447411"/>
              <a:gd name="connsiteX69" fmla="*/ 62644 w 486303"/>
              <a:gd name="connsiteY69" fmla="*/ 416832 h 447411"/>
              <a:gd name="connsiteX70" fmla="*/ 77389 w 486303"/>
              <a:gd name="connsiteY70" fmla="*/ 402086 h 447411"/>
              <a:gd name="connsiteX71" fmla="*/ 103020 w 486303"/>
              <a:gd name="connsiteY71" fmla="*/ 397138 h 447411"/>
              <a:gd name="connsiteX72" fmla="*/ 108958 w 486303"/>
              <a:gd name="connsiteY72" fmla="*/ 388330 h 447411"/>
              <a:gd name="connsiteX73" fmla="*/ 128652 w 486303"/>
              <a:gd name="connsiteY73" fmla="*/ 386351 h 447411"/>
              <a:gd name="connsiteX74" fmla="*/ 136569 w 486303"/>
              <a:gd name="connsiteY74" fmla="*/ 366657 h 447411"/>
              <a:gd name="connsiteX75" fmla="*/ 182884 w 486303"/>
              <a:gd name="connsiteY75" fmla="*/ 367647 h 447411"/>
              <a:gd name="connsiteX76" fmla="*/ 198619 w 486303"/>
              <a:gd name="connsiteY76" fmla="*/ 383481 h 447411"/>
              <a:gd name="connsiteX77" fmla="*/ 222271 w 486303"/>
              <a:gd name="connsiteY77" fmla="*/ 383481 h 447411"/>
              <a:gd name="connsiteX78" fmla="*/ 235136 w 486303"/>
              <a:gd name="connsiteY78" fmla="*/ 402185 h 447411"/>
              <a:gd name="connsiteX79" fmla="*/ 271554 w 486303"/>
              <a:gd name="connsiteY79" fmla="*/ 400206 h 447411"/>
              <a:gd name="connsiteX80" fmla="*/ 283925 w 486303"/>
              <a:gd name="connsiteY80" fmla="*/ 422868 h 447411"/>
              <a:gd name="connsiteX81" fmla="*/ 282440 w 486303"/>
              <a:gd name="connsiteY81" fmla="*/ 440187 h 447411"/>
              <a:gd name="connsiteX82" fmla="*/ 305597 w 486303"/>
              <a:gd name="connsiteY82" fmla="*/ 447411 h 447411"/>
              <a:gd name="connsiteX83" fmla="*/ 305597 w 486303"/>
              <a:gd name="connsiteY83" fmla="*/ 447411 h 447411"/>
              <a:gd name="connsiteX84" fmla="*/ 44632 w 486303"/>
              <a:gd name="connsiteY84" fmla="*/ 329349 h 447411"/>
              <a:gd name="connsiteX85" fmla="*/ 68383 w 486303"/>
              <a:gd name="connsiteY85" fmla="*/ 319056 h 447411"/>
              <a:gd name="connsiteX86" fmla="*/ 78676 w 486303"/>
              <a:gd name="connsiteY86" fmla="*/ 333505 h 447411"/>
              <a:gd name="connsiteX87" fmla="*/ 65316 w 486303"/>
              <a:gd name="connsiteY87" fmla="*/ 337068 h 447411"/>
              <a:gd name="connsiteX88" fmla="*/ 60664 w 486303"/>
              <a:gd name="connsiteY88" fmla="*/ 330338 h 447411"/>
              <a:gd name="connsiteX89" fmla="*/ 44731 w 486303"/>
              <a:gd name="connsiteY89" fmla="*/ 329349 h 447411"/>
              <a:gd name="connsiteX90" fmla="*/ 44731 w 486303"/>
              <a:gd name="connsiteY90" fmla="*/ 329349 h 447411"/>
              <a:gd name="connsiteX91" fmla="*/ 56508 w 486303"/>
              <a:gd name="connsiteY91" fmla="*/ 301441 h 447411"/>
              <a:gd name="connsiteX92" fmla="*/ 75608 w 486303"/>
              <a:gd name="connsiteY92" fmla="*/ 301936 h 447411"/>
              <a:gd name="connsiteX93" fmla="*/ 100843 w 486303"/>
              <a:gd name="connsiteY93" fmla="*/ 312228 h 447411"/>
              <a:gd name="connsiteX94" fmla="*/ 95697 w 486303"/>
              <a:gd name="connsiteY94" fmla="*/ 318957 h 447411"/>
              <a:gd name="connsiteX95" fmla="*/ 81743 w 486303"/>
              <a:gd name="connsiteY95" fmla="*/ 315889 h 447411"/>
              <a:gd name="connsiteX96" fmla="*/ 77686 w 486303"/>
              <a:gd name="connsiteY96" fmla="*/ 307577 h 447411"/>
              <a:gd name="connsiteX97" fmla="*/ 61159 w 486303"/>
              <a:gd name="connsiteY97" fmla="*/ 313218 h 447411"/>
              <a:gd name="connsiteX98" fmla="*/ 56508 w 486303"/>
              <a:gd name="connsiteY98" fmla="*/ 301342 h 44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86303" h="447411">
                <a:moveTo>
                  <a:pt x="305697" y="447114"/>
                </a:moveTo>
                <a:lnTo>
                  <a:pt x="317176" y="417129"/>
                </a:lnTo>
                <a:lnTo>
                  <a:pt x="326083" y="371705"/>
                </a:lnTo>
                <a:lnTo>
                  <a:pt x="317968" y="332020"/>
                </a:lnTo>
                <a:lnTo>
                  <a:pt x="335682" y="310348"/>
                </a:lnTo>
                <a:lnTo>
                  <a:pt x="352407" y="282737"/>
                </a:lnTo>
                <a:lnTo>
                  <a:pt x="388825" y="273830"/>
                </a:lnTo>
                <a:lnTo>
                  <a:pt x="423264" y="281747"/>
                </a:lnTo>
                <a:lnTo>
                  <a:pt x="442958" y="270861"/>
                </a:lnTo>
                <a:lnTo>
                  <a:pt x="428114" y="245230"/>
                </a:lnTo>
                <a:lnTo>
                  <a:pt x="445828" y="232464"/>
                </a:lnTo>
                <a:lnTo>
                  <a:pt x="449787" y="202973"/>
                </a:lnTo>
                <a:lnTo>
                  <a:pt x="457703" y="186248"/>
                </a:lnTo>
                <a:lnTo>
                  <a:pt x="443849" y="173482"/>
                </a:lnTo>
                <a:lnTo>
                  <a:pt x="410399" y="174472"/>
                </a:lnTo>
                <a:lnTo>
                  <a:pt x="406441" y="156757"/>
                </a:lnTo>
                <a:lnTo>
                  <a:pt x="418217" y="130136"/>
                </a:lnTo>
                <a:lnTo>
                  <a:pt x="446719" y="142902"/>
                </a:lnTo>
                <a:lnTo>
                  <a:pt x="464433" y="128157"/>
                </a:lnTo>
                <a:lnTo>
                  <a:pt x="464928" y="101437"/>
                </a:lnTo>
                <a:lnTo>
                  <a:pt x="475814" y="77686"/>
                </a:lnTo>
                <a:lnTo>
                  <a:pt x="477694" y="62347"/>
                </a:lnTo>
                <a:lnTo>
                  <a:pt x="485611" y="52450"/>
                </a:lnTo>
                <a:lnTo>
                  <a:pt x="486304" y="46611"/>
                </a:lnTo>
                <a:lnTo>
                  <a:pt x="459980" y="38200"/>
                </a:lnTo>
                <a:lnTo>
                  <a:pt x="439296" y="19594"/>
                </a:lnTo>
                <a:lnTo>
                  <a:pt x="400998" y="0"/>
                </a:lnTo>
                <a:lnTo>
                  <a:pt x="360720" y="6235"/>
                </a:lnTo>
                <a:lnTo>
                  <a:pt x="336969" y="26918"/>
                </a:lnTo>
                <a:lnTo>
                  <a:pt x="314207" y="17615"/>
                </a:lnTo>
                <a:lnTo>
                  <a:pt x="299759" y="26918"/>
                </a:lnTo>
                <a:lnTo>
                  <a:pt x="266705" y="27907"/>
                </a:lnTo>
                <a:lnTo>
                  <a:pt x="235631" y="62050"/>
                </a:lnTo>
                <a:lnTo>
                  <a:pt x="186050" y="88868"/>
                </a:lnTo>
                <a:lnTo>
                  <a:pt x="175659" y="81644"/>
                </a:lnTo>
                <a:lnTo>
                  <a:pt x="146663" y="93025"/>
                </a:lnTo>
                <a:lnTo>
                  <a:pt x="145673" y="126079"/>
                </a:lnTo>
                <a:lnTo>
                  <a:pt x="118755" y="146762"/>
                </a:lnTo>
                <a:lnTo>
                  <a:pt x="127068" y="178826"/>
                </a:lnTo>
                <a:lnTo>
                  <a:pt x="120834" y="207822"/>
                </a:lnTo>
                <a:lnTo>
                  <a:pt x="109453" y="231573"/>
                </a:lnTo>
                <a:lnTo>
                  <a:pt x="100150" y="248100"/>
                </a:lnTo>
                <a:lnTo>
                  <a:pt x="79467" y="263538"/>
                </a:lnTo>
                <a:lnTo>
                  <a:pt x="80556" y="284221"/>
                </a:lnTo>
                <a:lnTo>
                  <a:pt x="111630" y="312129"/>
                </a:lnTo>
                <a:lnTo>
                  <a:pt x="139538" y="320442"/>
                </a:lnTo>
                <a:lnTo>
                  <a:pt x="108562" y="320442"/>
                </a:lnTo>
                <a:lnTo>
                  <a:pt x="94114" y="332812"/>
                </a:lnTo>
                <a:lnTo>
                  <a:pt x="84811" y="341125"/>
                </a:lnTo>
                <a:lnTo>
                  <a:pt x="97182" y="356662"/>
                </a:lnTo>
                <a:lnTo>
                  <a:pt x="112719" y="358741"/>
                </a:lnTo>
                <a:lnTo>
                  <a:pt x="113708" y="372199"/>
                </a:lnTo>
                <a:lnTo>
                  <a:pt x="88869" y="373189"/>
                </a:lnTo>
                <a:lnTo>
                  <a:pt x="66107" y="349438"/>
                </a:lnTo>
                <a:lnTo>
                  <a:pt x="42356" y="338057"/>
                </a:lnTo>
                <a:lnTo>
                  <a:pt x="19595" y="347459"/>
                </a:lnTo>
                <a:lnTo>
                  <a:pt x="27809" y="359829"/>
                </a:lnTo>
                <a:lnTo>
                  <a:pt x="49581" y="361907"/>
                </a:lnTo>
                <a:lnTo>
                  <a:pt x="69175" y="380512"/>
                </a:lnTo>
                <a:lnTo>
                  <a:pt x="76399" y="377444"/>
                </a:lnTo>
                <a:lnTo>
                  <a:pt x="102229" y="394961"/>
                </a:lnTo>
                <a:lnTo>
                  <a:pt x="77389" y="385658"/>
                </a:lnTo>
                <a:lnTo>
                  <a:pt x="61852" y="386648"/>
                </a:lnTo>
                <a:lnTo>
                  <a:pt x="24642" y="374277"/>
                </a:lnTo>
                <a:lnTo>
                  <a:pt x="891" y="374277"/>
                </a:lnTo>
                <a:lnTo>
                  <a:pt x="0" y="375069"/>
                </a:lnTo>
                <a:lnTo>
                  <a:pt x="15339" y="382393"/>
                </a:lnTo>
                <a:lnTo>
                  <a:pt x="28204" y="402086"/>
                </a:lnTo>
                <a:lnTo>
                  <a:pt x="48888" y="402086"/>
                </a:lnTo>
                <a:lnTo>
                  <a:pt x="62644" y="416832"/>
                </a:lnTo>
                <a:lnTo>
                  <a:pt x="77389" y="402086"/>
                </a:lnTo>
                <a:lnTo>
                  <a:pt x="103020" y="397138"/>
                </a:lnTo>
                <a:lnTo>
                  <a:pt x="108958" y="388330"/>
                </a:lnTo>
                <a:lnTo>
                  <a:pt x="128652" y="386351"/>
                </a:lnTo>
                <a:lnTo>
                  <a:pt x="136569" y="366657"/>
                </a:lnTo>
                <a:lnTo>
                  <a:pt x="182884" y="367647"/>
                </a:lnTo>
                <a:lnTo>
                  <a:pt x="198619" y="383481"/>
                </a:lnTo>
                <a:lnTo>
                  <a:pt x="222271" y="383481"/>
                </a:lnTo>
                <a:lnTo>
                  <a:pt x="235136" y="402185"/>
                </a:lnTo>
                <a:lnTo>
                  <a:pt x="271554" y="400206"/>
                </a:lnTo>
                <a:lnTo>
                  <a:pt x="283925" y="422868"/>
                </a:lnTo>
                <a:lnTo>
                  <a:pt x="282440" y="440187"/>
                </a:lnTo>
                <a:lnTo>
                  <a:pt x="305597" y="447411"/>
                </a:lnTo>
                <a:lnTo>
                  <a:pt x="305597" y="447411"/>
                </a:lnTo>
                <a:close/>
                <a:moveTo>
                  <a:pt x="44632" y="329349"/>
                </a:moveTo>
                <a:lnTo>
                  <a:pt x="68383" y="319056"/>
                </a:lnTo>
                <a:lnTo>
                  <a:pt x="78676" y="333505"/>
                </a:lnTo>
                <a:lnTo>
                  <a:pt x="65316" y="337068"/>
                </a:lnTo>
                <a:lnTo>
                  <a:pt x="60664" y="330338"/>
                </a:lnTo>
                <a:lnTo>
                  <a:pt x="44731" y="329349"/>
                </a:lnTo>
                <a:lnTo>
                  <a:pt x="44731" y="329349"/>
                </a:lnTo>
                <a:close/>
                <a:moveTo>
                  <a:pt x="56508" y="301441"/>
                </a:moveTo>
                <a:lnTo>
                  <a:pt x="75608" y="301936"/>
                </a:lnTo>
                <a:lnTo>
                  <a:pt x="100843" y="312228"/>
                </a:lnTo>
                <a:lnTo>
                  <a:pt x="95697" y="318957"/>
                </a:lnTo>
                <a:lnTo>
                  <a:pt x="81743" y="315889"/>
                </a:lnTo>
                <a:lnTo>
                  <a:pt x="77686" y="307577"/>
                </a:lnTo>
                <a:lnTo>
                  <a:pt x="61159" y="313218"/>
                </a:lnTo>
                <a:lnTo>
                  <a:pt x="56508" y="301342"/>
                </a:lnTo>
                <a:close/>
              </a:path>
            </a:pathLst>
          </a:custGeom>
          <a:solidFill>
            <a:srgbClr val="E3E2F2"/>
          </a:solidFill>
          <a:ln w="6350" cap="flat">
            <a:solidFill>
              <a:srgbClr val="1F1C3F"/>
            </a:solidFill>
            <a:prstDash val="solid"/>
            <a:miter/>
          </a:ln>
        </p:spPr>
        <p:txBody>
          <a:bodyPr rtlCol="0" anchor="ctr"/>
          <a:lstStyle/>
          <a:p>
            <a:endParaRPr lang="nl-BE"/>
          </a:p>
        </p:txBody>
      </p:sp>
      <p:sp>
        <p:nvSpPr>
          <p:cNvPr id="59" name="Freeform: Shape 103">
            <a:extLst>
              <a:ext uri="{FF2B5EF4-FFF2-40B4-BE49-F238E27FC236}">
                <a16:creationId xmlns:a16="http://schemas.microsoft.com/office/drawing/2014/main" id="{24CDD727-92E7-554F-B8AA-13EC5284E377}"/>
              </a:ext>
            </a:extLst>
          </p:cNvPr>
          <p:cNvSpPr/>
          <p:nvPr/>
        </p:nvSpPr>
        <p:spPr>
          <a:xfrm>
            <a:off x="8032631" y="3779909"/>
            <a:ext cx="383085" cy="330041"/>
          </a:xfrm>
          <a:custGeom>
            <a:avLst/>
            <a:gdLst>
              <a:gd name="connsiteX0" fmla="*/ 367350 w 383085"/>
              <a:gd name="connsiteY0" fmla="*/ 223557 h 330041"/>
              <a:gd name="connsiteX1" fmla="*/ 383085 w 383085"/>
              <a:gd name="connsiteY1" fmla="*/ 186149 h 330041"/>
              <a:gd name="connsiteX2" fmla="*/ 366361 w 383085"/>
              <a:gd name="connsiteY2" fmla="*/ 160617 h 330041"/>
              <a:gd name="connsiteX3" fmla="*/ 367350 w 383085"/>
              <a:gd name="connsiteY3" fmla="*/ 143892 h 330041"/>
              <a:gd name="connsiteX4" fmla="*/ 346667 w 383085"/>
              <a:gd name="connsiteY4" fmla="*/ 101437 h 330041"/>
              <a:gd name="connsiteX5" fmla="*/ 355475 w 383085"/>
              <a:gd name="connsiteY5" fmla="*/ 81743 h 330041"/>
              <a:gd name="connsiteX6" fmla="*/ 328953 w 383085"/>
              <a:gd name="connsiteY6" fmla="*/ 73431 h 330041"/>
              <a:gd name="connsiteX7" fmla="*/ 330437 w 383085"/>
              <a:gd name="connsiteY7" fmla="*/ 56112 h 330041"/>
              <a:gd name="connsiteX8" fmla="*/ 318067 w 383085"/>
              <a:gd name="connsiteY8" fmla="*/ 33450 h 330041"/>
              <a:gd name="connsiteX9" fmla="*/ 281648 w 383085"/>
              <a:gd name="connsiteY9" fmla="*/ 35528 h 330041"/>
              <a:gd name="connsiteX10" fmla="*/ 268783 w 383085"/>
              <a:gd name="connsiteY10" fmla="*/ 16725 h 330041"/>
              <a:gd name="connsiteX11" fmla="*/ 245230 w 383085"/>
              <a:gd name="connsiteY11" fmla="*/ 16725 h 330041"/>
              <a:gd name="connsiteX12" fmla="*/ 229495 w 383085"/>
              <a:gd name="connsiteY12" fmla="*/ 990 h 330041"/>
              <a:gd name="connsiteX13" fmla="*/ 183180 w 383085"/>
              <a:gd name="connsiteY13" fmla="*/ 0 h 330041"/>
              <a:gd name="connsiteX14" fmla="*/ 175263 w 383085"/>
              <a:gd name="connsiteY14" fmla="*/ 19694 h 330041"/>
              <a:gd name="connsiteX15" fmla="*/ 155570 w 383085"/>
              <a:gd name="connsiteY15" fmla="*/ 21673 h 330041"/>
              <a:gd name="connsiteX16" fmla="*/ 149632 w 383085"/>
              <a:gd name="connsiteY16" fmla="*/ 30580 h 330041"/>
              <a:gd name="connsiteX17" fmla="*/ 124001 w 383085"/>
              <a:gd name="connsiteY17" fmla="*/ 35528 h 330041"/>
              <a:gd name="connsiteX18" fmla="*/ 109255 w 383085"/>
              <a:gd name="connsiteY18" fmla="*/ 50273 h 330041"/>
              <a:gd name="connsiteX19" fmla="*/ 95499 w 383085"/>
              <a:gd name="connsiteY19" fmla="*/ 35528 h 330041"/>
              <a:gd name="connsiteX20" fmla="*/ 74816 w 383085"/>
              <a:gd name="connsiteY20" fmla="*/ 35528 h 330041"/>
              <a:gd name="connsiteX21" fmla="*/ 61951 w 383085"/>
              <a:gd name="connsiteY21" fmla="*/ 15735 h 330041"/>
              <a:gd name="connsiteX22" fmla="*/ 46611 w 383085"/>
              <a:gd name="connsiteY22" fmla="*/ 8412 h 330041"/>
              <a:gd name="connsiteX23" fmla="*/ 18605 w 383085"/>
              <a:gd name="connsiteY23" fmla="*/ 30382 h 330041"/>
              <a:gd name="connsiteX24" fmla="*/ 0 w 383085"/>
              <a:gd name="connsiteY24" fmla="*/ 64227 h 330041"/>
              <a:gd name="connsiteX25" fmla="*/ 15735 w 383085"/>
              <a:gd name="connsiteY25" fmla="*/ 75905 h 330041"/>
              <a:gd name="connsiteX26" fmla="*/ 21574 w 383085"/>
              <a:gd name="connsiteY26" fmla="*/ 123110 h 330041"/>
              <a:gd name="connsiteX27" fmla="*/ 53143 w 383085"/>
              <a:gd name="connsiteY27" fmla="*/ 134986 h 330041"/>
              <a:gd name="connsiteX28" fmla="*/ 57992 w 383085"/>
              <a:gd name="connsiteY28" fmla="*/ 157648 h 330041"/>
              <a:gd name="connsiteX29" fmla="*/ 96489 w 383085"/>
              <a:gd name="connsiteY29" fmla="*/ 189118 h 330041"/>
              <a:gd name="connsiteX30" fmla="*/ 113214 w 383085"/>
              <a:gd name="connsiteY30" fmla="*/ 188129 h 330041"/>
              <a:gd name="connsiteX31" fmla="*/ 129938 w 383085"/>
              <a:gd name="connsiteY31" fmla="*/ 201983 h 330041"/>
              <a:gd name="connsiteX32" fmla="*/ 148642 w 383085"/>
              <a:gd name="connsiteY32" fmla="*/ 210791 h 330041"/>
              <a:gd name="connsiteX33" fmla="*/ 150622 w 383085"/>
              <a:gd name="connsiteY33" fmla="*/ 248199 h 330041"/>
              <a:gd name="connsiteX34" fmla="*/ 179222 w 383085"/>
              <a:gd name="connsiteY34" fmla="*/ 263044 h 330041"/>
              <a:gd name="connsiteX35" fmla="*/ 193967 w 383085"/>
              <a:gd name="connsiteY35" fmla="*/ 253147 h 330041"/>
              <a:gd name="connsiteX36" fmla="*/ 210692 w 383085"/>
              <a:gd name="connsiteY36" fmla="*/ 253147 h 330041"/>
              <a:gd name="connsiteX37" fmla="*/ 222568 w 383085"/>
              <a:gd name="connsiteY37" fmla="*/ 266903 h 330041"/>
              <a:gd name="connsiteX38" fmla="*/ 240282 w 383085"/>
              <a:gd name="connsiteY38" fmla="*/ 270861 h 330041"/>
              <a:gd name="connsiteX39" fmla="*/ 271752 w 383085"/>
              <a:gd name="connsiteY39" fmla="*/ 310249 h 330041"/>
              <a:gd name="connsiteX40" fmla="*/ 299363 w 383085"/>
              <a:gd name="connsiteY40" fmla="*/ 312228 h 330041"/>
              <a:gd name="connsiteX41" fmla="*/ 324005 w 383085"/>
              <a:gd name="connsiteY41" fmla="*/ 330041 h 330041"/>
              <a:gd name="connsiteX42" fmla="*/ 335781 w 383085"/>
              <a:gd name="connsiteY42" fmla="*/ 322124 h 330041"/>
              <a:gd name="connsiteX43" fmla="*/ 355475 w 383085"/>
              <a:gd name="connsiteY43" fmla="*/ 322124 h 330041"/>
              <a:gd name="connsiteX44" fmla="*/ 355475 w 383085"/>
              <a:gd name="connsiteY44" fmla="*/ 307379 h 330041"/>
              <a:gd name="connsiteX45" fmla="*/ 344688 w 383085"/>
              <a:gd name="connsiteY45" fmla="*/ 297482 h 330041"/>
              <a:gd name="connsiteX46" fmla="*/ 344688 w 383085"/>
              <a:gd name="connsiteY46" fmla="*/ 278779 h 330041"/>
              <a:gd name="connsiteX47" fmla="*/ 335781 w 383085"/>
              <a:gd name="connsiteY47" fmla="*/ 266903 h 330041"/>
              <a:gd name="connsiteX48" fmla="*/ 350625 w 383085"/>
              <a:gd name="connsiteY48" fmla="*/ 247209 h 330041"/>
              <a:gd name="connsiteX49" fmla="*/ 358444 w 383085"/>
              <a:gd name="connsiteY49" fmla="*/ 223557 h 330041"/>
              <a:gd name="connsiteX50" fmla="*/ 367350 w 383085"/>
              <a:gd name="connsiteY50" fmla="*/ 223557 h 33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83085" h="330041">
                <a:moveTo>
                  <a:pt x="367350" y="223557"/>
                </a:moveTo>
                <a:lnTo>
                  <a:pt x="383085" y="186149"/>
                </a:lnTo>
                <a:lnTo>
                  <a:pt x="366361" y="160617"/>
                </a:lnTo>
                <a:lnTo>
                  <a:pt x="367350" y="143892"/>
                </a:lnTo>
                <a:lnTo>
                  <a:pt x="346667" y="101437"/>
                </a:lnTo>
                <a:lnTo>
                  <a:pt x="355475" y="81743"/>
                </a:lnTo>
                <a:lnTo>
                  <a:pt x="328953" y="73431"/>
                </a:lnTo>
                <a:lnTo>
                  <a:pt x="330437" y="56112"/>
                </a:lnTo>
                <a:lnTo>
                  <a:pt x="318067" y="33450"/>
                </a:lnTo>
                <a:lnTo>
                  <a:pt x="281648" y="35528"/>
                </a:lnTo>
                <a:lnTo>
                  <a:pt x="268783" y="16725"/>
                </a:lnTo>
                <a:lnTo>
                  <a:pt x="245230" y="16725"/>
                </a:lnTo>
                <a:lnTo>
                  <a:pt x="229495" y="990"/>
                </a:lnTo>
                <a:lnTo>
                  <a:pt x="183180" y="0"/>
                </a:lnTo>
                <a:lnTo>
                  <a:pt x="175263" y="19694"/>
                </a:lnTo>
                <a:lnTo>
                  <a:pt x="155570" y="21673"/>
                </a:lnTo>
                <a:lnTo>
                  <a:pt x="149632" y="30580"/>
                </a:lnTo>
                <a:lnTo>
                  <a:pt x="124001" y="35528"/>
                </a:lnTo>
                <a:lnTo>
                  <a:pt x="109255" y="50273"/>
                </a:lnTo>
                <a:lnTo>
                  <a:pt x="95499" y="35528"/>
                </a:lnTo>
                <a:lnTo>
                  <a:pt x="74816" y="35528"/>
                </a:lnTo>
                <a:lnTo>
                  <a:pt x="61951" y="15735"/>
                </a:lnTo>
                <a:lnTo>
                  <a:pt x="46611" y="8412"/>
                </a:lnTo>
                <a:lnTo>
                  <a:pt x="18605" y="30382"/>
                </a:lnTo>
                <a:lnTo>
                  <a:pt x="0" y="64227"/>
                </a:lnTo>
                <a:lnTo>
                  <a:pt x="15735" y="75905"/>
                </a:lnTo>
                <a:lnTo>
                  <a:pt x="21574" y="123110"/>
                </a:lnTo>
                <a:lnTo>
                  <a:pt x="53143" y="134986"/>
                </a:lnTo>
                <a:lnTo>
                  <a:pt x="57992" y="157648"/>
                </a:lnTo>
                <a:lnTo>
                  <a:pt x="96489" y="189118"/>
                </a:lnTo>
                <a:lnTo>
                  <a:pt x="113214" y="188129"/>
                </a:lnTo>
                <a:lnTo>
                  <a:pt x="129938" y="201983"/>
                </a:lnTo>
                <a:lnTo>
                  <a:pt x="148642" y="210791"/>
                </a:lnTo>
                <a:lnTo>
                  <a:pt x="150622" y="248199"/>
                </a:lnTo>
                <a:lnTo>
                  <a:pt x="179222" y="263044"/>
                </a:lnTo>
                <a:lnTo>
                  <a:pt x="193967" y="253147"/>
                </a:lnTo>
                <a:lnTo>
                  <a:pt x="210692" y="253147"/>
                </a:lnTo>
                <a:lnTo>
                  <a:pt x="222568" y="266903"/>
                </a:lnTo>
                <a:lnTo>
                  <a:pt x="240282" y="270861"/>
                </a:lnTo>
                <a:lnTo>
                  <a:pt x="271752" y="310249"/>
                </a:lnTo>
                <a:lnTo>
                  <a:pt x="299363" y="312228"/>
                </a:lnTo>
                <a:lnTo>
                  <a:pt x="324005" y="330041"/>
                </a:lnTo>
                <a:lnTo>
                  <a:pt x="335781" y="322124"/>
                </a:lnTo>
                <a:lnTo>
                  <a:pt x="355475" y="322124"/>
                </a:lnTo>
                <a:lnTo>
                  <a:pt x="355475" y="307379"/>
                </a:lnTo>
                <a:lnTo>
                  <a:pt x="344688" y="297482"/>
                </a:lnTo>
                <a:lnTo>
                  <a:pt x="344688" y="278779"/>
                </a:lnTo>
                <a:lnTo>
                  <a:pt x="335781" y="266903"/>
                </a:lnTo>
                <a:lnTo>
                  <a:pt x="350625" y="247209"/>
                </a:lnTo>
                <a:lnTo>
                  <a:pt x="358444" y="223557"/>
                </a:lnTo>
                <a:lnTo>
                  <a:pt x="367350" y="223557"/>
                </a:lnTo>
                <a:close/>
              </a:path>
            </a:pathLst>
          </a:custGeom>
          <a:solidFill>
            <a:srgbClr val="E3E2F2"/>
          </a:solidFill>
          <a:ln w="6350" cap="flat">
            <a:solidFill>
              <a:srgbClr val="1F1C3F"/>
            </a:solidFill>
            <a:prstDash val="solid"/>
            <a:miter/>
          </a:ln>
        </p:spPr>
        <p:txBody>
          <a:bodyPr rtlCol="0" anchor="ctr"/>
          <a:lstStyle/>
          <a:p>
            <a:endParaRPr lang="nl-BE"/>
          </a:p>
        </p:txBody>
      </p:sp>
      <p:sp>
        <p:nvSpPr>
          <p:cNvPr id="60" name="Freeform: Shape 104">
            <a:extLst>
              <a:ext uri="{FF2B5EF4-FFF2-40B4-BE49-F238E27FC236}">
                <a16:creationId xmlns:a16="http://schemas.microsoft.com/office/drawing/2014/main" id="{42B56BD0-9B66-364A-BF96-3C0317E12ACD}"/>
              </a:ext>
            </a:extLst>
          </p:cNvPr>
          <p:cNvSpPr/>
          <p:nvPr/>
        </p:nvSpPr>
        <p:spPr>
          <a:xfrm>
            <a:off x="8368412" y="4003466"/>
            <a:ext cx="93619" cy="131027"/>
          </a:xfrm>
          <a:custGeom>
            <a:avLst/>
            <a:gdLst>
              <a:gd name="connsiteX0" fmla="*/ 19694 w 93619"/>
              <a:gd name="connsiteY0" fmla="*/ 98567 h 131027"/>
              <a:gd name="connsiteX1" fmla="*/ 19694 w 93619"/>
              <a:gd name="connsiteY1" fmla="*/ 83822 h 131027"/>
              <a:gd name="connsiteX2" fmla="*/ 8907 w 93619"/>
              <a:gd name="connsiteY2" fmla="*/ 73925 h 131027"/>
              <a:gd name="connsiteX3" fmla="*/ 8907 w 93619"/>
              <a:gd name="connsiteY3" fmla="*/ 55221 h 131027"/>
              <a:gd name="connsiteX4" fmla="*/ 0 w 93619"/>
              <a:gd name="connsiteY4" fmla="*/ 43346 h 131027"/>
              <a:gd name="connsiteX5" fmla="*/ 14844 w 93619"/>
              <a:gd name="connsiteY5" fmla="*/ 23652 h 131027"/>
              <a:gd name="connsiteX6" fmla="*/ 22663 w 93619"/>
              <a:gd name="connsiteY6" fmla="*/ 0 h 131027"/>
              <a:gd name="connsiteX7" fmla="*/ 40377 w 93619"/>
              <a:gd name="connsiteY7" fmla="*/ 0 h 131027"/>
              <a:gd name="connsiteX8" fmla="*/ 72936 w 93619"/>
              <a:gd name="connsiteY8" fmla="*/ 40476 h 131027"/>
              <a:gd name="connsiteX9" fmla="*/ 78775 w 93619"/>
              <a:gd name="connsiteY9" fmla="*/ 69967 h 131027"/>
              <a:gd name="connsiteX10" fmla="*/ 93619 w 93619"/>
              <a:gd name="connsiteY10" fmla="*/ 82832 h 131027"/>
              <a:gd name="connsiteX11" fmla="*/ 91145 w 93619"/>
              <a:gd name="connsiteY11" fmla="*/ 126277 h 131027"/>
              <a:gd name="connsiteX12" fmla="*/ 71946 w 93619"/>
              <a:gd name="connsiteY12" fmla="*/ 131027 h 131027"/>
              <a:gd name="connsiteX13" fmla="*/ 37408 w 93619"/>
              <a:gd name="connsiteY13" fmla="*/ 124199 h 131027"/>
              <a:gd name="connsiteX14" fmla="*/ 21673 w 93619"/>
              <a:gd name="connsiteY14" fmla="*/ 98567 h 131027"/>
              <a:gd name="connsiteX15" fmla="*/ 19694 w 93619"/>
              <a:gd name="connsiteY15" fmla="*/ 98567 h 13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619" h="131027">
                <a:moveTo>
                  <a:pt x="19694" y="98567"/>
                </a:moveTo>
                <a:lnTo>
                  <a:pt x="19694" y="83822"/>
                </a:lnTo>
                <a:lnTo>
                  <a:pt x="8907" y="73925"/>
                </a:lnTo>
                <a:lnTo>
                  <a:pt x="8907" y="55221"/>
                </a:lnTo>
                <a:lnTo>
                  <a:pt x="0" y="43346"/>
                </a:lnTo>
                <a:lnTo>
                  <a:pt x="14844" y="23652"/>
                </a:lnTo>
                <a:lnTo>
                  <a:pt x="22663" y="0"/>
                </a:lnTo>
                <a:lnTo>
                  <a:pt x="40377" y="0"/>
                </a:lnTo>
                <a:lnTo>
                  <a:pt x="72936" y="40476"/>
                </a:lnTo>
                <a:lnTo>
                  <a:pt x="78775" y="69967"/>
                </a:lnTo>
                <a:lnTo>
                  <a:pt x="93619" y="82832"/>
                </a:lnTo>
                <a:lnTo>
                  <a:pt x="91145" y="126277"/>
                </a:lnTo>
                <a:lnTo>
                  <a:pt x="71946" y="131027"/>
                </a:lnTo>
                <a:lnTo>
                  <a:pt x="37408" y="124199"/>
                </a:lnTo>
                <a:lnTo>
                  <a:pt x="21673" y="98567"/>
                </a:lnTo>
                <a:lnTo>
                  <a:pt x="19694" y="98567"/>
                </a:lnTo>
                <a:close/>
              </a:path>
            </a:pathLst>
          </a:custGeom>
          <a:solidFill>
            <a:srgbClr val="E3E2F2"/>
          </a:solidFill>
          <a:ln w="6350" cap="flat">
            <a:solidFill>
              <a:srgbClr val="1F1C3F"/>
            </a:solidFill>
            <a:prstDash val="solid"/>
            <a:miter/>
          </a:ln>
        </p:spPr>
        <p:txBody>
          <a:bodyPr rtlCol="0" anchor="ctr"/>
          <a:lstStyle/>
          <a:p>
            <a:endParaRPr lang="nl-BE"/>
          </a:p>
        </p:txBody>
      </p:sp>
      <p:sp>
        <p:nvSpPr>
          <p:cNvPr id="61" name="Freeform: Shape 105">
            <a:extLst>
              <a:ext uri="{FF2B5EF4-FFF2-40B4-BE49-F238E27FC236}">
                <a16:creationId xmlns:a16="http://schemas.microsoft.com/office/drawing/2014/main" id="{0140D25A-8DF9-FD44-9C0F-F1D98CBF859C}"/>
              </a:ext>
            </a:extLst>
          </p:cNvPr>
          <p:cNvSpPr/>
          <p:nvPr/>
        </p:nvSpPr>
        <p:spPr>
          <a:xfrm>
            <a:off x="6416666" y="3025020"/>
            <a:ext cx="550728" cy="726684"/>
          </a:xfrm>
          <a:custGeom>
            <a:avLst/>
            <a:gdLst>
              <a:gd name="connsiteX0" fmla="*/ 138944 w 550728"/>
              <a:gd name="connsiteY0" fmla="*/ 726685 h 726684"/>
              <a:gd name="connsiteX1" fmla="*/ 184566 w 550728"/>
              <a:gd name="connsiteY1" fmla="*/ 721143 h 726684"/>
              <a:gd name="connsiteX2" fmla="*/ 228110 w 550728"/>
              <a:gd name="connsiteY2" fmla="*/ 708376 h 726684"/>
              <a:gd name="connsiteX3" fmla="*/ 262351 w 550728"/>
              <a:gd name="connsiteY3" fmla="*/ 685021 h 726684"/>
              <a:gd name="connsiteX4" fmla="*/ 250871 w 550728"/>
              <a:gd name="connsiteY4" fmla="*/ 658796 h 726684"/>
              <a:gd name="connsiteX5" fmla="*/ 276898 w 550728"/>
              <a:gd name="connsiteY5" fmla="*/ 660775 h 726684"/>
              <a:gd name="connsiteX6" fmla="*/ 269575 w 550728"/>
              <a:gd name="connsiteY6" fmla="*/ 676609 h 726684"/>
              <a:gd name="connsiteX7" fmla="*/ 296592 w 550728"/>
              <a:gd name="connsiteY7" fmla="*/ 676511 h 726684"/>
              <a:gd name="connsiteX8" fmla="*/ 321431 w 550728"/>
              <a:gd name="connsiteY8" fmla="*/ 650087 h 726684"/>
              <a:gd name="connsiteX9" fmla="*/ 340135 w 550728"/>
              <a:gd name="connsiteY9" fmla="*/ 651077 h 726684"/>
              <a:gd name="connsiteX10" fmla="*/ 346370 w 550728"/>
              <a:gd name="connsiteY10" fmla="*/ 625743 h 726684"/>
              <a:gd name="connsiteX11" fmla="*/ 423066 w 550728"/>
              <a:gd name="connsiteY11" fmla="*/ 617034 h 726684"/>
              <a:gd name="connsiteX12" fmla="*/ 429301 w 550728"/>
              <a:gd name="connsiteY12" fmla="*/ 600111 h 726684"/>
              <a:gd name="connsiteX13" fmla="*/ 440781 w 550728"/>
              <a:gd name="connsiteY13" fmla="*/ 620102 h 726684"/>
              <a:gd name="connsiteX14" fmla="*/ 457308 w 550728"/>
              <a:gd name="connsiteY14" fmla="*/ 604168 h 726684"/>
              <a:gd name="connsiteX15" fmla="*/ 472944 w 550728"/>
              <a:gd name="connsiteY15" fmla="*/ 610502 h 726684"/>
              <a:gd name="connsiteX16" fmla="*/ 512331 w 550728"/>
              <a:gd name="connsiteY16" fmla="*/ 610304 h 726684"/>
              <a:gd name="connsiteX17" fmla="*/ 485314 w 550728"/>
              <a:gd name="connsiteY17" fmla="*/ 575667 h 726684"/>
              <a:gd name="connsiteX18" fmla="*/ 505008 w 550728"/>
              <a:gd name="connsiteY18" fmla="*/ 567156 h 726684"/>
              <a:gd name="connsiteX19" fmla="*/ 525790 w 550728"/>
              <a:gd name="connsiteY19" fmla="*/ 541723 h 726684"/>
              <a:gd name="connsiteX20" fmla="*/ 521634 w 550728"/>
              <a:gd name="connsiteY20" fmla="*/ 519654 h 726684"/>
              <a:gd name="connsiteX21" fmla="*/ 543405 w 550728"/>
              <a:gd name="connsiteY21" fmla="*/ 495309 h 726684"/>
              <a:gd name="connsiteX22" fmla="*/ 550728 w 550728"/>
              <a:gd name="connsiteY22" fmla="*/ 467996 h 726684"/>
              <a:gd name="connsiteX23" fmla="*/ 540338 w 550728"/>
              <a:gd name="connsiteY23" fmla="*/ 406837 h 726684"/>
              <a:gd name="connsiteX24" fmla="*/ 523712 w 550728"/>
              <a:gd name="connsiteY24" fmla="*/ 396445 h 726684"/>
              <a:gd name="connsiteX25" fmla="*/ 543405 w 550728"/>
              <a:gd name="connsiteY25" fmla="*/ 383679 h 726684"/>
              <a:gd name="connsiteX26" fmla="*/ 543405 w 550728"/>
              <a:gd name="connsiteY26" fmla="*/ 356266 h 726684"/>
              <a:gd name="connsiteX27" fmla="*/ 525790 w 550728"/>
              <a:gd name="connsiteY27" fmla="*/ 329052 h 726684"/>
              <a:gd name="connsiteX28" fmla="*/ 531035 w 550728"/>
              <a:gd name="connsiteY28" fmla="*/ 301639 h 726684"/>
              <a:gd name="connsiteX29" fmla="*/ 510253 w 550728"/>
              <a:gd name="connsiteY29" fmla="*/ 286992 h 726684"/>
              <a:gd name="connsiteX30" fmla="*/ 520644 w 550728"/>
              <a:gd name="connsiteY30" fmla="*/ 271060 h 726684"/>
              <a:gd name="connsiteX31" fmla="*/ 536973 w 550728"/>
              <a:gd name="connsiteY31" fmla="*/ 273435 h 726684"/>
              <a:gd name="connsiteX32" fmla="*/ 507482 w 550728"/>
              <a:gd name="connsiteY32" fmla="*/ 253741 h 726684"/>
              <a:gd name="connsiteX33" fmla="*/ 487788 w 550728"/>
              <a:gd name="connsiteY33" fmla="*/ 249881 h 726684"/>
              <a:gd name="connsiteX34" fmla="*/ 462157 w 550728"/>
              <a:gd name="connsiteY34" fmla="*/ 198520 h 726684"/>
              <a:gd name="connsiteX35" fmla="*/ 422671 w 550728"/>
              <a:gd name="connsiteY35" fmla="*/ 178826 h 726684"/>
              <a:gd name="connsiteX36" fmla="*/ 406935 w 550728"/>
              <a:gd name="connsiteY36" fmla="*/ 190701 h 726684"/>
              <a:gd name="connsiteX37" fmla="*/ 399018 w 550728"/>
              <a:gd name="connsiteY37" fmla="*/ 228109 h 726684"/>
              <a:gd name="connsiteX38" fmla="*/ 379325 w 550728"/>
              <a:gd name="connsiteY38" fmla="*/ 232068 h 726684"/>
              <a:gd name="connsiteX39" fmla="*/ 322124 w 550728"/>
              <a:gd name="connsiteY39" fmla="*/ 178826 h 726684"/>
              <a:gd name="connsiteX40" fmla="*/ 351714 w 550728"/>
              <a:gd name="connsiteY40" fmla="*/ 117667 h 726684"/>
              <a:gd name="connsiteX41" fmla="*/ 379325 w 550728"/>
              <a:gd name="connsiteY41" fmla="*/ 113708 h 726684"/>
              <a:gd name="connsiteX42" fmla="*/ 387143 w 550728"/>
              <a:gd name="connsiteY42" fmla="*/ 90056 h 726684"/>
              <a:gd name="connsiteX43" fmla="*/ 405352 w 550728"/>
              <a:gd name="connsiteY43" fmla="*/ 80160 h 726684"/>
              <a:gd name="connsiteX44" fmla="*/ 418514 w 550728"/>
              <a:gd name="connsiteY44" fmla="*/ 66305 h 726684"/>
              <a:gd name="connsiteX45" fmla="*/ 405946 w 550728"/>
              <a:gd name="connsiteY45" fmla="*/ 68779 h 726684"/>
              <a:gd name="connsiteX46" fmla="*/ 433358 w 550728"/>
              <a:gd name="connsiteY46" fmla="*/ 47106 h 726684"/>
              <a:gd name="connsiteX47" fmla="*/ 457605 w 550728"/>
              <a:gd name="connsiteY47" fmla="*/ 33450 h 726684"/>
              <a:gd name="connsiteX48" fmla="*/ 428707 w 550728"/>
              <a:gd name="connsiteY48" fmla="*/ 17714 h 726684"/>
              <a:gd name="connsiteX49" fmla="*/ 408519 w 550728"/>
              <a:gd name="connsiteY49" fmla="*/ 0 h 726684"/>
              <a:gd name="connsiteX50" fmla="*/ 417920 w 550728"/>
              <a:gd name="connsiteY50" fmla="*/ 18803 h 726684"/>
              <a:gd name="connsiteX51" fmla="*/ 390013 w 550728"/>
              <a:gd name="connsiteY51" fmla="*/ 18902 h 726684"/>
              <a:gd name="connsiteX52" fmla="*/ 394565 w 550728"/>
              <a:gd name="connsiteY52" fmla="*/ 49976 h 726684"/>
              <a:gd name="connsiteX53" fmla="*/ 374970 w 550728"/>
              <a:gd name="connsiteY53" fmla="*/ 78379 h 726684"/>
              <a:gd name="connsiteX54" fmla="*/ 377543 w 550728"/>
              <a:gd name="connsiteY54" fmla="*/ 59477 h 726684"/>
              <a:gd name="connsiteX55" fmla="*/ 388429 w 550728"/>
              <a:gd name="connsiteY55" fmla="*/ 46315 h 726684"/>
              <a:gd name="connsiteX56" fmla="*/ 374970 w 550728"/>
              <a:gd name="connsiteY56" fmla="*/ 22663 h 726684"/>
              <a:gd name="connsiteX57" fmla="*/ 356860 w 550728"/>
              <a:gd name="connsiteY57" fmla="*/ 26423 h 726684"/>
              <a:gd name="connsiteX58" fmla="*/ 367647 w 550728"/>
              <a:gd name="connsiteY58" fmla="*/ 41663 h 726684"/>
              <a:gd name="connsiteX59" fmla="*/ 346469 w 550728"/>
              <a:gd name="connsiteY59" fmla="*/ 42752 h 726684"/>
              <a:gd name="connsiteX60" fmla="*/ 335088 w 550728"/>
              <a:gd name="connsiteY60" fmla="*/ 31272 h 726684"/>
              <a:gd name="connsiteX61" fmla="*/ 297878 w 550728"/>
              <a:gd name="connsiteY61" fmla="*/ 40872 h 726684"/>
              <a:gd name="connsiteX62" fmla="*/ 297384 w 550728"/>
              <a:gd name="connsiteY62" fmla="*/ 58685 h 726684"/>
              <a:gd name="connsiteX63" fmla="*/ 285508 w 550728"/>
              <a:gd name="connsiteY63" fmla="*/ 59279 h 726684"/>
              <a:gd name="connsiteX64" fmla="*/ 276700 w 550728"/>
              <a:gd name="connsiteY64" fmla="*/ 81348 h 726684"/>
              <a:gd name="connsiteX65" fmla="*/ 295305 w 550728"/>
              <a:gd name="connsiteY65" fmla="*/ 89166 h 726684"/>
              <a:gd name="connsiteX66" fmla="*/ 290159 w 550728"/>
              <a:gd name="connsiteY66" fmla="*/ 99754 h 726684"/>
              <a:gd name="connsiteX67" fmla="*/ 270960 w 550728"/>
              <a:gd name="connsiteY67" fmla="*/ 100349 h 726684"/>
              <a:gd name="connsiteX68" fmla="*/ 273039 w 550728"/>
              <a:gd name="connsiteY68" fmla="*/ 110839 h 726684"/>
              <a:gd name="connsiteX69" fmla="*/ 246220 w 550728"/>
              <a:gd name="connsiteY69" fmla="*/ 117766 h 726684"/>
              <a:gd name="connsiteX70" fmla="*/ 253444 w 550728"/>
              <a:gd name="connsiteY70" fmla="*/ 139241 h 726684"/>
              <a:gd name="connsiteX71" fmla="*/ 282836 w 550728"/>
              <a:gd name="connsiteY71" fmla="*/ 139142 h 726684"/>
              <a:gd name="connsiteX72" fmla="*/ 278284 w 550728"/>
              <a:gd name="connsiteY72" fmla="*/ 147059 h 726684"/>
              <a:gd name="connsiteX73" fmla="*/ 302035 w 550728"/>
              <a:gd name="connsiteY73" fmla="*/ 139043 h 726684"/>
              <a:gd name="connsiteX74" fmla="*/ 318067 w 550728"/>
              <a:gd name="connsiteY74" fmla="*/ 139538 h 726684"/>
              <a:gd name="connsiteX75" fmla="*/ 286992 w 550728"/>
              <a:gd name="connsiteY75" fmla="*/ 172195 h 726684"/>
              <a:gd name="connsiteX76" fmla="*/ 248199 w 550728"/>
              <a:gd name="connsiteY76" fmla="*/ 187040 h 726684"/>
              <a:gd name="connsiteX77" fmla="*/ 261658 w 550728"/>
              <a:gd name="connsiteY77" fmla="*/ 199608 h 726684"/>
              <a:gd name="connsiteX78" fmla="*/ 223458 w 550728"/>
              <a:gd name="connsiteY78" fmla="*/ 206635 h 726684"/>
              <a:gd name="connsiteX79" fmla="*/ 203270 w 550728"/>
              <a:gd name="connsiteY79" fmla="*/ 197728 h 726684"/>
              <a:gd name="connsiteX80" fmla="*/ 186248 w 550728"/>
              <a:gd name="connsiteY80" fmla="*/ 217322 h 726684"/>
              <a:gd name="connsiteX81" fmla="*/ 177935 w 550728"/>
              <a:gd name="connsiteY81" fmla="*/ 192087 h 726684"/>
              <a:gd name="connsiteX82" fmla="*/ 115292 w 550728"/>
              <a:gd name="connsiteY82" fmla="*/ 182884 h 726684"/>
              <a:gd name="connsiteX83" fmla="*/ 115292 w 550728"/>
              <a:gd name="connsiteY83" fmla="*/ 193868 h 726684"/>
              <a:gd name="connsiteX84" fmla="*/ 80655 w 550728"/>
              <a:gd name="connsiteY84" fmla="*/ 184566 h 726684"/>
              <a:gd name="connsiteX85" fmla="*/ 74420 w 550728"/>
              <a:gd name="connsiteY85" fmla="*/ 222370 h 726684"/>
              <a:gd name="connsiteX86" fmla="*/ 91541 w 550728"/>
              <a:gd name="connsiteY86" fmla="*/ 205051 h 726684"/>
              <a:gd name="connsiteX87" fmla="*/ 95202 w 550728"/>
              <a:gd name="connsiteY87" fmla="*/ 228109 h 726684"/>
              <a:gd name="connsiteX88" fmla="*/ 102921 w 550728"/>
              <a:gd name="connsiteY88" fmla="*/ 232365 h 726684"/>
              <a:gd name="connsiteX89" fmla="*/ 111234 w 550728"/>
              <a:gd name="connsiteY89" fmla="*/ 254829 h 726684"/>
              <a:gd name="connsiteX90" fmla="*/ 95697 w 550728"/>
              <a:gd name="connsiteY90" fmla="*/ 255423 h 726684"/>
              <a:gd name="connsiteX91" fmla="*/ 93124 w 550728"/>
              <a:gd name="connsiteY91" fmla="*/ 242360 h 726684"/>
              <a:gd name="connsiteX92" fmla="*/ 59477 w 550728"/>
              <a:gd name="connsiteY92" fmla="*/ 243548 h 726684"/>
              <a:gd name="connsiteX93" fmla="*/ 98270 w 550728"/>
              <a:gd name="connsiteY93" fmla="*/ 271158 h 726684"/>
              <a:gd name="connsiteX94" fmla="*/ 125188 w 550728"/>
              <a:gd name="connsiteY94" fmla="*/ 264231 h 726684"/>
              <a:gd name="connsiteX95" fmla="*/ 133897 w 550728"/>
              <a:gd name="connsiteY95" fmla="*/ 285805 h 726684"/>
              <a:gd name="connsiteX96" fmla="*/ 99854 w 550728"/>
              <a:gd name="connsiteY96" fmla="*/ 292732 h 726684"/>
              <a:gd name="connsiteX97" fmla="*/ 95202 w 550728"/>
              <a:gd name="connsiteY97" fmla="*/ 307973 h 726684"/>
              <a:gd name="connsiteX98" fmla="*/ 105000 w 550728"/>
              <a:gd name="connsiteY98" fmla="*/ 321530 h 726684"/>
              <a:gd name="connsiteX99" fmla="*/ 66701 w 550728"/>
              <a:gd name="connsiteY99" fmla="*/ 322223 h 726684"/>
              <a:gd name="connsiteX100" fmla="*/ 75509 w 550728"/>
              <a:gd name="connsiteY100" fmla="*/ 345380 h 726684"/>
              <a:gd name="connsiteX101" fmla="*/ 62050 w 550728"/>
              <a:gd name="connsiteY101" fmla="*/ 350626 h 726684"/>
              <a:gd name="connsiteX102" fmla="*/ 82238 w 550728"/>
              <a:gd name="connsiteY102" fmla="*/ 363194 h 726684"/>
              <a:gd name="connsiteX103" fmla="*/ 98765 w 550728"/>
              <a:gd name="connsiteY103" fmla="*/ 357256 h 726684"/>
              <a:gd name="connsiteX104" fmla="*/ 88968 w 550728"/>
              <a:gd name="connsiteY104" fmla="*/ 369923 h 726684"/>
              <a:gd name="connsiteX105" fmla="*/ 119943 w 550728"/>
              <a:gd name="connsiteY105" fmla="*/ 363491 h 726684"/>
              <a:gd name="connsiteX106" fmla="*/ 128256 w 550728"/>
              <a:gd name="connsiteY106" fmla="*/ 397138 h 726684"/>
              <a:gd name="connsiteX107" fmla="*/ 202181 w 550728"/>
              <a:gd name="connsiteY107" fmla="*/ 396248 h 726684"/>
              <a:gd name="connsiteX108" fmla="*/ 178430 w 550728"/>
              <a:gd name="connsiteY108" fmla="*/ 420592 h 726684"/>
              <a:gd name="connsiteX109" fmla="*/ 161408 w 550728"/>
              <a:gd name="connsiteY109" fmla="*/ 410102 h 726684"/>
              <a:gd name="connsiteX110" fmla="*/ 133402 w 550728"/>
              <a:gd name="connsiteY110" fmla="*/ 456417 h 726684"/>
              <a:gd name="connsiteX111" fmla="*/ 145772 w 550728"/>
              <a:gd name="connsiteY111" fmla="*/ 454833 h 726684"/>
              <a:gd name="connsiteX112" fmla="*/ 123110 w 550728"/>
              <a:gd name="connsiteY112" fmla="*/ 486403 h 726684"/>
              <a:gd name="connsiteX113" fmla="*/ 75509 w 550728"/>
              <a:gd name="connsiteY113" fmla="*/ 519159 h 726684"/>
              <a:gd name="connsiteX114" fmla="*/ 94609 w 550728"/>
              <a:gd name="connsiteY114" fmla="*/ 519159 h 726684"/>
              <a:gd name="connsiteX115" fmla="*/ 120537 w 550728"/>
              <a:gd name="connsiteY115" fmla="*/ 502237 h 726684"/>
              <a:gd name="connsiteX116" fmla="*/ 136470 w 550728"/>
              <a:gd name="connsiteY116" fmla="*/ 511539 h 726684"/>
              <a:gd name="connsiteX117" fmla="*/ 168633 w 550728"/>
              <a:gd name="connsiteY117" fmla="*/ 512529 h 726684"/>
              <a:gd name="connsiteX118" fmla="*/ 190306 w 550728"/>
              <a:gd name="connsiteY118" fmla="*/ 490856 h 726684"/>
              <a:gd name="connsiteX119" fmla="*/ 192384 w 550728"/>
              <a:gd name="connsiteY119" fmla="*/ 500851 h 726684"/>
              <a:gd name="connsiteX120" fmla="*/ 219302 w 550728"/>
              <a:gd name="connsiteY120" fmla="*/ 503325 h 726684"/>
              <a:gd name="connsiteX121" fmla="*/ 158736 w 550728"/>
              <a:gd name="connsiteY121" fmla="*/ 519951 h 726684"/>
              <a:gd name="connsiteX122" fmla="*/ 113807 w 550728"/>
              <a:gd name="connsiteY122" fmla="*/ 521633 h 726684"/>
              <a:gd name="connsiteX123" fmla="*/ 102921 w 550728"/>
              <a:gd name="connsiteY123" fmla="*/ 539051 h 726684"/>
              <a:gd name="connsiteX124" fmla="*/ 73430 w 550728"/>
              <a:gd name="connsiteY124" fmla="*/ 548551 h 726684"/>
              <a:gd name="connsiteX125" fmla="*/ 83822 w 550728"/>
              <a:gd name="connsiteY125" fmla="*/ 562703 h 726684"/>
              <a:gd name="connsiteX126" fmla="*/ 76993 w 550728"/>
              <a:gd name="connsiteY126" fmla="*/ 575865 h 726684"/>
              <a:gd name="connsiteX127" fmla="*/ 90056 w 550728"/>
              <a:gd name="connsiteY127" fmla="*/ 579527 h 726684"/>
              <a:gd name="connsiteX128" fmla="*/ 68284 w 550728"/>
              <a:gd name="connsiteY128" fmla="*/ 583782 h 726684"/>
              <a:gd name="connsiteX129" fmla="*/ 49679 w 550728"/>
              <a:gd name="connsiteY129" fmla="*/ 568146 h 726684"/>
              <a:gd name="connsiteX130" fmla="*/ 42455 w 550728"/>
              <a:gd name="connsiteY130" fmla="*/ 578636 h 726684"/>
              <a:gd name="connsiteX131" fmla="*/ 36220 w 550728"/>
              <a:gd name="connsiteY131" fmla="*/ 571313 h 726684"/>
              <a:gd name="connsiteX132" fmla="*/ 0 w 550728"/>
              <a:gd name="connsiteY132" fmla="*/ 590413 h 726684"/>
              <a:gd name="connsiteX133" fmla="*/ 3662 w 550728"/>
              <a:gd name="connsiteY133" fmla="*/ 600309 h 726684"/>
              <a:gd name="connsiteX134" fmla="*/ 87384 w 550728"/>
              <a:gd name="connsiteY134" fmla="*/ 595262 h 726684"/>
              <a:gd name="connsiteX135" fmla="*/ 59477 w 550728"/>
              <a:gd name="connsiteY135" fmla="*/ 619013 h 726684"/>
              <a:gd name="connsiteX136" fmla="*/ 24345 w 550728"/>
              <a:gd name="connsiteY136" fmla="*/ 627029 h 726684"/>
              <a:gd name="connsiteX137" fmla="*/ 12469 w 550728"/>
              <a:gd name="connsiteY137" fmla="*/ 655926 h 726684"/>
              <a:gd name="connsiteX138" fmla="*/ 34637 w 550728"/>
              <a:gd name="connsiteY138" fmla="*/ 655926 h 726684"/>
              <a:gd name="connsiteX139" fmla="*/ 39882 w 550728"/>
              <a:gd name="connsiteY139" fmla="*/ 672156 h 726684"/>
              <a:gd name="connsiteX140" fmla="*/ 103416 w 550728"/>
              <a:gd name="connsiteY140" fmla="*/ 651374 h 726684"/>
              <a:gd name="connsiteX141" fmla="*/ 55320 w 550728"/>
              <a:gd name="connsiteY141" fmla="*/ 682646 h 726684"/>
              <a:gd name="connsiteX142" fmla="*/ 35132 w 550728"/>
              <a:gd name="connsiteY142" fmla="*/ 699470 h 726684"/>
              <a:gd name="connsiteX143" fmla="*/ 69274 w 550728"/>
              <a:gd name="connsiteY143" fmla="*/ 699371 h 726684"/>
              <a:gd name="connsiteX144" fmla="*/ 113214 w 550728"/>
              <a:gd name="connsiteY144" fmla="*/ 675026 h 726684"/>
              <a:gd name="connsiteX145" fmla="*/ 111234 w 550728"/>
              <a:gd name="connsiteY145" fmla="*/ 692344 h 726684"/>
              <a:gd name="connsiteX146" fmla="*/ 73430 w 550728"/>
              <a:gd name="connsiteY146" fmla="*/ 709861 h 726684"/>
              <a:gd name="connsiteX147" fmla="*/ 94114 w 550728"/>
              <a:gd name="connsiteY147" fmla="*/ 709762 h 726684"/>
              <a:gd name="connsiteX148" fmla="*/ 87879 w 550728"/>
              <a:gd name="connsiteY148" fmla="*/ 722924 h 726684"/>
              <a:gd name="connsiteX149" fmla="*/ 121526 w 550728"/>
              <a:gd name="connsiteY149" fmla="*/ 714314 h 726684"/>
              <a:gd name="connsiteX150" fmla="*/ 138944 w 550728"/>
              <a:gd name="connsiteY150" fmla="*/ 726685 h 7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50728" h="726684">
                <a:moveTo>
                  <a:pt x="138944" y="726685"/>
                </a:moveTo>
                <a:lnTo>
                  <a:pt x="184566" y="721143"/>
                </a:lnTo>
                <a:lnTo>
                  <a:pt x="228110" y="708376"/>
                </a:lnTo>
                <a:lnTo>
                  <a:pt x="262351" y="685021"/>
                </a:lnTo>
                <a:lnTo>
                  <a:pt x="250871" y="658796"/>
                </a:lnTo>
                <a:lnTo>
                  <a:pt x="276898" y="660775"/>
                </a:lnTo>
                <a:lnTo>
                  <a:pt x="269575" y="676609"/>
                </a:lnTo>
                <a:lnTo>
                  <a:pt x="296592" y="676511"/>
                </a:lnTo>
                <a:lnTo>
                  <a:pt x="321431" y="650087"/>
                </a:lnTo>
                <a:lnTo>
                  <a:pt x="340135" y="651077"/>
                </a:lnTo>
                <a:lnTo>
                  <a:pt x="346370" y="625743"/>
                </a:lnTo>
                <a:lnTo>
                  <a:pt x="423066" y="617034"/>
                </a:lnTo>
                <a:lnTo>
                  <a:pt x="429301" y="600111"/>
                </a:lnTo>
                <a:lnTo>
                  <a:pt x="440781" y="620102"/>
                </a:lnTo>
                <a:lnTo>
                  <a:pt x="457308" y="604168"/>
                </a:lnTo>
                <a:lnTo>
                  <a:pt x="472944" y="610502"/>
                </a:lnTo>
                <a:lnTo>
                  <a:pt x="512331" y="610304"/>
                </a:lnTo>
                <a:lnTo>
                  <a:pt x="485314" y="575667"/>
                </a:lnTo>
                <a:lnTo>
                  <a:pt x="505008" y="567156"/>
                </a:lnTo>
                <a:lnTo>
                  <a:pt x="525790" y="541723"/>
                </a:lnTo>
                <a:lnTo>
                  <a:pt x="521634" y="519654"/>
                </a:lnTo>
                <a:lnTo>
                  <a:pt x="543405" y="495309"/>
                </a:lnTo>
                <a:lnTo>
                  <a:pt x="550728" y="467996"/>
                </a:lnTo>
                <a:lnTo>
                  <a:pt x="540338" y="406837"/>
                </a:lnTo>
                <a:lnTo>
                  <a:pt x="523712" y="396445"/>
                </a:lnTo>
                <a:lnTo>
                  <a:pt x="543405" y="383679"/>
                </a:lnTo>
                <a:lnTo>
                  <a:pt x="543405" y="356266"/>
                </a:lnTo>
                <a:lnTo>
                  <a:pt x="525790" y="329052"/>
                </a:lnTo>
                <a:lnTo>
                  <a:pt x="531035" y="301639"/>
                </a:lnTo>
                <a:lnTo>
                  <a:pt x="510253" y="286992"/>
                </a:lnTo>
                <a:lnTo>
                  <a:pt x="520644" y="271060"/>
                </a:lnTo>
                <a:lnTo>
                  <a:pt x="536973" y="273435"/>
                </a:lnTo>
                <a:lnTo>
                  <a:pt x="507482" y="253741"/>
                </a:lnTo>
                <a:lnTo>
                  <a:pt x="487788" y="249881"/>
                </a:lnTo>
                <a:lnTo>
                  <a:pt x="462157" y="198520"/>
                </a:lnTo>
                <a:lnTo>
                  <a:pt x="422671" y="178826"/>
                </a:lnTo>
                <a:lnTo>
                  <a:pt x="406935" y="190701"/>
                </a:lnTo>
                <a:lnTo>
                  <a:pt x="399018" y="228109"/>
                </a:lnTo>
                <a:lnTo>
                  <a:pt x="379325" y="232068"/>
                </a:lnTo>
                <a:lnTo>
                  <a:pt x="322124" y="178826"/>
                </a:lnTo>
                <a:lnTo>
                  <a:pt x="351714" y="117667"/>
                </a:lnTo>
                <a:lnTo>
                  <a:pt x="379325" y="113708"/>
                </a:lnTo>
                <a:lnTo>
                  <a:pt x="387143" y="90056"/>
                </a:lnTo>
                <a:lnTo>
                  <a:pt x="405352" y="80160"/>
                </a:lnTo>
                <a:lnTo>
                  <a:pt x="418514" y="66305"/>
                </a:lnTo>
                <a:lnTo>
                  <a:pt x="405946" y="68779"/>
                </a:lnTo>
                <a:lnTo>
                  <a:pt x="433358" y="47106"/>
                </a:lnTo>
                <a:lnTo>
                  <a:pt x="457605" y="33450"/>
                </a:lnTo>
                <a:lnTo>
                  <a:pt x="428707" y="17714"/>
                </a:lnTo>
                <a:lnTo>
                  <a:pt x="408519" y="0"/>
                </a:lnTo>
                <a:lnTo>
                  <a:pt x="417920" y="18803"/>
                </a:lnTo>
                <a:lnTo>
                  <a:pt x="390013" y="18902"/>
                </a:lnTo>
                <a:lnTo>
                  <a:pt x="394565" y="49976"/>
                </a:lnTo>
                <a:lnTo>
                  <a:pt x="374970" y="78379"/>
                </a:lnTo>
                <a:lnTo>
                  <a:pt x="377543" y="59477"/>
                </a:lnTo>
                <a:lnTo>
                  <a:pt x="388429" y="46315"/>
                </a:lnTo>
                <a:lnTo>
                  <a:pt x="374970" y="22663"/>
                </a:lnTo>
                <a:lnTo>
                  <a:pt x="356860" y="26423"/>
                </a:lnTo>
                <a:lnTo>
                  <a:pt x="367647" y="41663"/>
                </a:lnTo>
                <a:lnTo>
                  <a:pt x="346469" y="42752"/>
                </a:lnTo>
                <a:lnTo>
                  <a:pt x="335088" y="31272"/>
                </a:lnTo>
                <a:lnTo>
                  <a:pt x="297878" y="40872"/>
                </a:lnTo>
                <a:lnTo>
                  <a:pt x="297384" y="58685"/>
                </a:lnTo>
                <a:lnTo>
                  <a:pt x="285508" y="59279"/>
                </a:lnTo>
                <a:lnTo>
                  <a:pt x="276700" y="81348"/>
                </a:lnTo>
                <a:lnTo>
                  <a:pt x="295305" y="89166"/>
                </a:lnTo>
                <a:lnTo>
                  <a:pt x="290159" y="99754"/>
                </a:lnTo>
                <a:lnTo>
                  <a:pt x="270960" y="100349"/>
                </a:lnTo>
                <a:lnTo>
                  <a:pt x="273039" y="110839"/>
                </a:lnTo>
                <a:lnTo>
                  <a:pt x="246220" y="117766"/>
                </a:lnTo>
                <a:lnTo>
                  <a:pt x="253444" y="139241"/>
                </a:lnTo>
                <a:lnTo>
                  <a:pt x="282836" y="139142"/>
                </a:lnTo>
                <a:lnTo>
                  <a:pt x="278284" y="147059"/>
                </a:lnTo>
                <a:lnTo>
                  <a:pt x="302035" y="139043"/>
                </a:lnTo>
                <a:lnTo>
                  <a:pt x="318067" y="139538"/>
                </a:lnTo>
                <a:lnTo>
                  <a:pt x="286992" y="172195"/>
                </a:lnTo>
                <a:lnTo>
                  <a:pt x="248199" y="187040"/>
                </a:lnTo>
                <a:lnTo>
                  <a:pt x="261658" y="199608"/>
                </a:lnTo>
                <a:lnTo>
                  <a:pt x="223458" y="206635"/>
                </a:lnTo>
                <a:lnTo>
                  <a:pt x="203270" y="197728"/>
                </a:lnTo>
                <a:lnTo>
                  <a:pt x="186248" y="217322"/>
                </a:lnTo>
                <a:lnTo>
                  <a:pt x="177935" y="192087"/>
                </a:lnTo>
                <a:lnTo>
                  <a:pt x="115292" y="182884"/>
                </a:lnTo>
                <a:lnTo>
                  <a:pt x="115292" y="193868"/>
                </a:lnTo>
                <a:lnTo>
                  <a:pt x="80655" y="184566"/>
                </a:lnTo>
                <a:lnTo>
                  <a:pt x="74420" y="222370"/>
                </a:lnTo>
                <a:lnTo>
                  <a:pt x="91541" y="205051"/>
                </a:lnTo>
                <a:lnTo>
                  <a:pt x="95202" y="228109"/>
                </a:lnTo>
                <a:lnTo>
                  <a:pt x="102921" y="232365"/>
                </a:lnTo>
                <a:lnTo>
                  <a:pt x="111234" y="254829"/>
                </a:lnTo>
                <a:lnTo>
                  <a:pt x="95697" y="255423"/>
                </a:lnTo>
                <a:lnTo>
                  <a:pt x="93124" y="242360"/>
                </a:lnTo>
                <a:lnTo>
                  <a:pt x="59477" y="243548"/>
                </a:lnTo>
                <a:lnTo>
                  <a:pt x="98270" y="271158"/>
                </a:lnTo>
                <a:lnTo>
                  <a:pt x="125188" y="264231"/>
                </a:lnTo>
                <a:lnTo>
                  <a:pt x="133897" y="285805"/>
                </a:lnTo>
                <a:lnTo>
                  <a:pt x="99854" y="292732"/>
                </a:lnTo>
                <a:lnTo>
                  <a:pt x="95202" y="307973"/>
                </a:lnTo>
                <a:lnTo>
                  <a:pt x="105000" y="321530"/>
                </a:lnTo>
                <a:lnTo>
                  <a:pt x="66701" y="322223"/>
                </a:lnTo>
                <a:lnTo>
                  <a:pt x="75509" y="345380"/>
                </a:lnTo>
                <a:lnTo>
                  <a:pt x="62050" y="350626"/>
                </a:lnTo>
                <a:lnTo>
                  <a:pt x="82238" y="363194"/>
                </a:lnTo>
                <a:lnTo>
                  <a:pt x="98765" y="357256"/>
                </a:lnTo>
                <a:lnTo>
                  <a:pt x="88968" y="369923"/>
                </a:lnTo>
                <a:lnTo>
                  <a:pt x="119943" y="363491"/>
                </a:lnTo>
                <a:lnTo>
                  <a:pt x="128256" y="397138"/>
                </a:lnTo>
                <a:lnTo>
                  <a:pt x="202181" y="396248"/>
                </a:lnTo>
                <a:lnTo>
                  <a:pt x="178430" y="420592"/>
                </a:lnTo>
                <a:lnTo>
                  <a:pt x="161408" y="410102"/>
                </a:lnTo>
                <a:lnTo>
                  <a:pt x="133402" y="456417"/>
                </a:lnTo>
                <a:lnTo>
                  <a:pt x="145772" y="454833"/>
                </a:lnTo>
                <a:lnTo>
                  <a:pt x="123110" y="486403"/>
                </a:lnTo>
                <a:lnTo>
                  <a:pt x="75509" y="519159"/>
                </a:lnTo>
                <a:lnTo>
                  <a:pt x="94609" y="519159"/>
                </a:lnTo>
                <a:lnTo>
                  <a:pt x="120537" y="502237"/>
                </a:lnTo>
                <a:lnTo>
                  <a:pt x="136470" y="511539"/>
                </a:lnTo>
                <a:lnTo>
                  <a:pt x="168633" y="512529"/>
                </a:lnTo>
                <a:lnTo>
                  <a:pt x="190306" y="490856"/>
                </a:lnTo>
                <a:lnTo>
                  <a:pt x="192384" y="500851"/>
                </a:lnTo>
                <a:lnTo>
                  <a:pt x="219302" y="503325"/>
                </a:lnTo>
                <a:lnTo>
                  <a:pt x="158736" y="519951"/>
                </a:lnTo>
                <a:lnTo>
                  <a:pt x="113807" y="521633"/>
                </a:lnTo>
                <a:lnTo>
                  <a:pt x="102921" y="539051"/>
                </a:lnTo>
                <a:lnTo>
                  <a:pt x="73430" y="548551"/>
                </a:lnTo>
                <a:lnTo>
                  <a:pt x="83822" y="562703"/>
                </a:lnTo>
                <a:lnTo>
                  <a:pt x="76993" y="575865"/>
                </a:lnTo>
                <a:lnTo>
                  <a:pt x="90056" y="579527"/>
                </a:lnTo>
                <a:lnTo>
                  <a:pt x="68284" y="583782"/>
                </a:lnTo>
                <a:lnTo>
                  <a:pt x="49679" y="568146"/>
                </a:lnTo>
                <a:lnTo>
                  <a:pt x="42455" y="578636"/>
                </a:lnTo>
                <a:lnTo>
                  <a:pt x="36220" y="571313"/>
                </a:lnTo>
                <a:lnTo>
                  <a:pt x="0" y="590413"/>
                </a:lnTo>
                <a:lnTo>
                  <a:pt x="3662" y="600309"/>
                </a:lnTo>
                <a:lnTo>
                  <a:pt x="87384" y="595262"/>
                </a:lnTo>
                <a:lnTo>
                  <a:pt x="59477" y="619013"/>
                </a:lnTo>
                <a:lnTo>
                  <a:pt x="24345" y="627029"/>
                </a:lnTo>
                <a:lnTo>
                  <a:pt x="12469" y="655926"/>
                </a:lnTo>
                <a:lnTo>
                  <a:pt x="34637" y="655926"/>
                </a:lnTo>
                <a:lnTo>
                  <a:pt x="39882" y="672156"/>
                </a:lnTo>
                <a:lnTo>
                  <a:pt x="103416" y="651374"/>
                </a:lnTo>
                <a:lnTo>
                  <a:pt x="55320" y="682646"/>
                </a:lnTo>
                <a:lnTo>
                  <a:pt x="35132" y="699470"/>
                </a:lnTo>
                <a:lnTo>
                  <a:pt x="69274" y="699371"/>
                </a:lnTo>
                <a:lnTo>
                  <a:pt x="113214" y="675026"/>
                </a:lnTo>
                <a:lnTo>
                  <a:pt x="111234" y="692344"/>
                </a:lnTo>
                <a:lnTo>
                  <a:pt x="73430" y="709861"/>
                </a:lnTo>
                <a:lnTo>
                  <a:pt x="94114" y="709762"/>
                </a:lnTo>
                <a:lnTo>
                  <a:pt x="87879" y="722924"/>
                </a:lnTo>
                <a:lnTo>
                  <a:pt x="121526" y="714314"/>
                </a:lnTo>
                <a:lnTo>
                  <a:pt x="138944" y="726685"/>
                </a:lnTo>
                <a:close/>
              </a:path>
            </a:pathLst>
          </a:custGeom>
          <a:solidFill>
            <a:srgbClr val="E3E2F2"/>
          </a:solidFill>
          <a:ln w="6350" cap="flat">
            <a:solidFill>
              <a:srgbClr val="1F1C3F"/>
            </a:solidFill>
            <a:prstDash val="solid"/>
            <a:miter/>
          </a:ln>
        </p:spPr>
        <p:txBody>
          <a:bodyPr rtlCol="0" anchor="ctr"/>
          <a:lstStyle/>
          <a:p>
            <a:endParaRPr lang="nl-BE"/>
          </a:p>
        </p:txBody>
      </p:sp>
      <p:sp>
        <p:nvSpPr>
          <p:cNvPr id="62" name="Freeform: Shape 106">
            <a:extLst>
              <a:ext uri="{FF2B5EF4-FFF2-40B4-BE49-F238E27FC236}">
                <a16:creationId xmlns:a16="http://schemas.microsoft.com/office/drawing/2014/main" id="{607CF954-1586-2644-ABB1-B3D02815BBA6}"/>
              </a:ext>
            </a:extLst>
          </p:cNvPr>
          <p:cNvSpPr/>
          <p:nvPr/>
        </p:nvSpPr>
        <p:spPr>
          <a:xfrm>
            <a:off x="6738690" y="1905056"/>
            <a:ext cx="1181221" cy="2162438"/>
          </a:xfrm>
          <a:custGeom>
            <a:avLst/>
            <a:gdLst>
              <a:gd name="connsiteX0" fmla="*/ 214947 w 1181221"/>
              <a:gd name="connsiteY0" fmla="*/ 1393398 h 2162438"/>
              <a:gd name="connsiteX1" fmla="*/ 185457 w 1181221"/>
              <a:gd name="connsiteY1" fmla="*/ 1373803 h 2162438"/>
              <a:gd name="connsiteX2" fmla="*/ 165763 w 1181221"/>
              <a:gd name="connsiteY2" fmla="*/ 1369845 h 2162438"/>
              <a:gd name="connsiteX3" fmla="*/ 140132 w 1181221"/>
              <a:gd name="connsiteY3" fmla="*/ 1318483 h 2162438"/>
              <a:gd name="connsiteX4" fmla="*/ 100645 w 1181221"/>
              <a:gd name="connsiteY4" fmla="*/ 1298789 h 2162438"/>
              <a:gd name="connsiteX5" fmla="*/ 84811 w 1181221"/>
              <a:gd name="connsiteY5" fmla="*/ 1310665 h 2162438"/>
              <a:gd name="connsiteX6" fmla="*/ 76894 w 1181221"/>
              <a:gd name="connsiteY6" fmla="*/ 1348172 h 2162438"/>
              <a:gd name="connsiteX7" fmla="*/ 57201 w 1181221"/>
              <a:gd name="connsiteY7" fmla="*/ 1352130 h 2162438"/>
              <a:gd name="connsiteX8" fmla="*/ 0 w 1181221"/>
              <a:gd name="connsiteY8" fmla="*/ 1298888 h 2162438"/>
              <a:gd name="connsiteX9" fmla="*/ 29590 w 1181221"/>
              <a:gd name="connsiteY9" fmla="*/ 1237729 h 2162438"/>
              <a:gd name="connsiteX10" fmla="*/ 57201 w 1181221"/>
              <a:gd name="connsiteY10" fmla="*/ 1233771 h 2162438"/>
              <a:gd name="connsiteX11" fmla="*/ 65118 w 1181221"/>
              <a:gd name="connsiteY11" fmla="*/ 1210119 h 2162438"/>
              <a:gd name="connsiteX12" fmla="*/ 83228 w 1181221"/>
              <a:gd name="connsiteY12" fmla="*/ 1200222 h 2162438"/>
              <a:gd name="connsiteX13" fmla="*/ 96489 w 1181221"/>
              <a:gd name="connsiteY13" fmla="*/ 1186367 h 2162438"/>
              <a:gd name="connsiteX14" fmla="*/ 122120 w 1181221"/>
              <a:gd name="connsiteY14" fmla="*/ 1181320 h 2162438"/>
              <a:gd name="connsiteX15" fmla="*/ 130433 w 1181221"/>
              <a:gd name="connsiteY15" fmla="*/ 1171820 h 2162438"/>
              <a:gd name="connsiteX16" fmla="*/ 145970 w 1181221"/>
              <a:gd name="connsiteY16" fmla="*/ 1170138 h 2162438"/>
              <a:gd name="connsiteX17" fmla="*/ 171899 w 1181221"/>
              <a:gd name="connsiteY17" fmla="*/ 1153215 h 2162438"/>
              <a:gd name="connsiteX18" fmla="*/ 213265 w 1181221"/>
              <a:gd name="connsiteY18" fmla="*/ 1157272 h 2162438"/>
              <a:gd name="connsiteX19" fmla="*/ 233454 w 1181221"/>
              <a:gd name="connsiteY19" fmla="*/ 1168257 h 2162438"/>
              <a:gd name="connsiteX20" fmla="*/ 236027 w 1181221"/>
              <a:gd name="connsiteY20" fmla="*/ 1193493 h 2162438"/>
              <a:gd name="connsiteX21" fmla="*/ 275810 w 1181221"/>
              <a:gd name="connsiteY21" fmla="*/ 1250001 h 2162438"/>
              <a:gd name="connsiteX22" fmla="*/ 255621 w 1181221"/>
              <a:gd name="connsiteY22" fmla="*/ 1264746 h 2162438"/>
              <a:gd name="connsiteX23" fmla="*/ 292336 w 1181221"/>
              <a:gd name="connsiteY23" fmla="*/ 1266626 h 2162438"/>
              <a:gd name="connsiteX24" fmla="*/ 300649 w 1181221"/>
              <a:gd name="connsiteY24" fmla="*/ 1326499 h 2162438"/>
              <a:gd name="connsiteX25" fmla="*/ 285112 w 1181221"/>
              <a:gd name="connsiteY25" fmla="*/ 1279788 h 2162438"/>
              <a:gd name="connsiteX26" fmla="*/ 270169 w 1181221"/>
              <a:gd name="connsiteY26" fmla="*/ 1281966 h 2162438"/>
              <a:gd name="connsiteX27" fmla="*/ 277888 w 1181221"/>
              <a:gd name="connsiteY27" fmla="*/ 1297701 h 2162438"/>
              <a:gd name="connsiteX28" fmla="*/ 270169 w 1181221"/>
              <a:gd name="connsiteY28" fmla="*/ 1318681 h 2162438"/>
              <a:gd name="connsiteX29" fmla="*/ 290357 w 1181221"/>
              <a:gd name="connsiteY29" fmla="*/ 1322837 h 2162438"/>
              <a:gd name="connsiteX30" fmla="*/ 285805 w 1181221"/>
              <a:gd name="connsiteY30" fmla="*/ 1345401 h 2162438"/>
              <a:gd name="connsiteX31" fmla="*/ 253642 w 1181221"/>
              <a:gd name="connsiteY31" fmla="*/ 1341343 h 2162438"/>
              <a:gd name="connsiteX32" fmla="*/ 251564 w 1181221"/>
              <a:gd name="connsiteY32" fmla="*/ 1360344 h 2162438"/>
              <a:gd name="connsiteX33" fmla="*/ 230782 w 1181221"/>
              <a:gd name="connsiteY33" fmla="*/ 1377267 h 2162438"/>
              <a:gd name="connsiteX34" fmla="*/ 218312 w 1181221"/>
              <a:gd name="connsiteY34" fmla="*/ 1374199 h 2162438"/>
              <a:gd name="connsiteX35" fmla="*/ 220390 w 1181221"/>
              <a:gd name="connsiteY35" fmla="*/ 1394189 h 2162438"/>
              <a:gd name="connsiteX36" fmla="*/ 214947 w 1181221"/>
              <a:gd name="connsiteY36" fmla="*/ 1393398 h 2162438"/>
              <a:gd name="connsiteX37" fmla="*/ 214947 w 1181221"/>
              <a:gd name="connsiteY37" fmla="*/ 1393398 h 2162438"/>
              <a:gd name="connsiteX38" fmla="*/ 788141 w 1181221"/>
              <a:gd name="connsiteY38" fmla="*/ 193473 h 2162438"/>
              <a:gd name="connsiteX39" fmla="*/ 800016 w 1181221"/>
              <a:gd name="connsiteY39" fmla="*/ 171206 h 2162438"/>
              <a:gd name="connsiteX40" fmla="*/ 807933 w 1181221"/>
              <a:gd name="connsiteY40" fmla="*/ 178826 h 2162438"/>
              <a:gd name="connsiteX41" fmla="*/ 788141 w 1181221"/>
              <a:gd name="connsiteY41" fmla="*/ 193374 h 2162438"/>
              <a:gd name="connsiteX42" fmla="*/ 788141 w 1181221"/>
              <a:gd name="connsiteY42" fmla="*/ 193374 h 2162438"/>
              <a:gd name="connsiteX43" fmla="*/ 839502 w 1181221"/>
              <a:gd name="connsiteY43" fmla="*/ 30679 h 2162438"/>
              <a:gd name="connsiteX44" fmla="*/ 832080 w 1181221"/>
              <a:gd name="connsiteY44" fmla="*/ 17814 h 2162438"/>
              <a:gd name="connsiteX45" fmla="*/ 849893 w 1181221"/>
              <a:gd name="connsiteY45" fmla="*/ 0 h 2162438"/>
              <a:gd name="connsiteX46" fmla="*/ 839502 w 1181221"/>
              <a:gd name="connsiteY46" fmla="*/ 30580 h 2162438"/>
              <a:gd name="connsiteX47" fmla="*/ 839502 w 1181221"/>
              <a:gd name="connsiteY47" fmla="*/ 30580 h 2162438"/>
              <a:gd name="connsiteX48" fmla="*/ 782698 w 1181221"/>
              <a:gd name="connsiteY48" fmla="*/ 93916 h 2162438"/>
              <a:gd name="connsiteX49" fmla="*/ 785666 w 1181221"/>
              <a:gd name="connsiteY49" fmla="*/ 61357 h 2162438"/>
              <a:gd name="connsiteX50" fmla="*/ 767457 w 1181221"/>
              <a:gd name="connsiteY50" fmla="*/ 65811 h 2162438"/>
              <a:gd name="connsiteX51" fmla="*/ 762509 w 1181221"/>
              <a:gd name="connsiteY51" fmla="*/ 82634 h 2162438"/>
              <a:gd name="connsiteX52" fmla="*/ 782698 w 1181221"/>
              <a:gd name="connsiteY52" fmla="*/ 94015 h 2162438"/>
              <a:gd name="connsiteX53" fmla="*/ 782698 w 1181221"/>
              <a:gd name="connsiteY53" fmla="*/ 94015 h 2162438"/>
              <a:gd name="connsiteX54" fmla="*/ 812782 w 1181221"/>
              <a:gd name="connsiteY54" fmla="*/ 75608 h 2162438"/>
              <a:gd name="connsiteX55" fmla="*/ 798532 w 1181221"/>
              <a:gd name="connsiteY55" fmla="*/ 60763 h 2162438"/>
              <a:gd name="connsiteX56" fmla="*/ 809319 w 1181221"/>
              <a:gd name="connsiteY56" fmla="*/ 44929 h 2162438"/>
              <a:gd name="connsiteX57" fmla="*/ 811298 w 1181221"/>
              <a:gd name="connsiteY57" fmla="*/ 27611 h 2162438"/>
              <a:gd name="connsiteX58" fmla="*/ 821194 w 1181221"/>
              <a:gd name="connsiteY58" fmla="*/ 35033 h 2162438"/>
              <a:gd name="connsiteX59" fmla="*/ 821689 w 1181221"/>
              <a:gd name="connsiteY59" fmla="*/ 65712 h 2162438"/>
              <a:gd name="connsiteX60" fmla="*/ 812782 w 1181221"/>
              <a:gd name="connsiteY60" fmla="*/ 75608 h 2162438"/>
              <a:gd name="connsiteX61" fmla="*/ 812782 w 1181221"/>
              <a:gd name="connsiteY61" fmla="*/ 75608 h 2162438"/>
              <a:gd name="connsiteX62" fmla="*/ 799521 w 1181221"/>
              <a:gd name="connsiteY62" fmla="*/ 156658 h 2162438"/>
              <a:gd name="connsiteX63" fmla="*/ 788635 w 1181221"/>
              <a:gd name="connsiteY63" fmla="*/ 134886 h 2162438"/>
              <a:gd name="connsiteX64" fmla="*/ 756077 w 1181221"/>
              <a:gd name="connsiteY64" fmla="*/ 133897 h 2162438"/>
              <a:gd name="connsiteX65" fmla="*/ 745686 w 1181221"/>
              <a:gd name="connsiteY65" fmla="*/ 120042 h 2162438"/>
              <a:gd name="connsiteX66" fmla="*/ 762410 w 1181221"/>
              <a:gd name="connsiteY66" fmla="*/ 113115 h 2162438"/>
              <a:gd name="connsiteX67" fmla="*/ 790021 w 1181221"/>
              <a:gd name="connsiteY67" fmla="*/ 116084 h 2162438"/>
              <a:gd name="connsiteX68" fmla="*/ 792990 w 1181221"/>
              <a:gd name="connsiteY68" fmla="*/ 103219 h 2162438"/>
              <a:gd name="connsiteX69" fmla="*/ 786557 w 1181221"/>
              <a:gd name="connsiteY69" fmla="*/ 93817 h 2162438"/>
              <a:gd name="connsiteX70" fmla="*/ 794474 w 1181221"/>
              <a:gd name="connsiteY70" fmla="*/ 85900 h 2162438"/>
              <a:gd name="connsiteX71" fmla="*/ 809813 w 1181221"/>
              <a:gd name="connsiteY71" fmla="*/ 93817 h 2162438"/>
              <a:gd name="connsiteX72" fmla="*/ 828517 w 1181221"/>
              <a:gd name="connsiteY72" fmla="*/ 100249 h 2162438"/>
              <a:gd name="connsiteX73" fmla="*/ 817137 w 1181221"/>
              <a:gd name="connsiteY73" fmla="*/ 112125 h 2162438"/>
              <a:gd name="connsiteX74" fmla="*/ 820601 w 1181221"/>
              <a:gd name="connsiteY74" fmla="*/ 126970 h 2162438"/>
              <a:gd name="connsiteX75" fmla="*/ 808230 w 1181221"/>
              <a:gd name="connsiteY75" fmla="*/ 140330 h 2162438"/>
              <a:gd name="connsiteX76" fmla="*/ 814168 w 1181221"/>
              <a:gd name="connsiteY76" fmla="*/ 162101 h 2162438"/>
              <a:gd name="connsiteX77" fmla="*/ 799422 w 1181221"/>
              <a:gd name="connsiteY77" fmla="*/ 156658 h 2162438"/>
              <a:gd name="connsiteX78" fmla="*/ 799422 w 1181221"/>
              <a:gd name="connsiteY78" fmla="*/ 156658 h 2162438"/>
              <a:gd name="connsiteX79" fmla="*/ 1064346 w 1181221"/>
              <a:gd name="connsiteY79" fmla="*/ 1871685 h 2162438"/>
              <a:gd name="connsiteX80" fmla="*/ 1080477 w 1181221"/>
              <a:gd name="connsiteY80" fmla="*/ 1879998 h 2162438"/>
              <a:gd name="connsiteX81" fmla="*/ 1094629 w 1181221"/>
              <a:gd name="connsiteY81" fmla="*/ 1876337 h 2162438"/>
              <a:gd name="connsiteX82" fmla="*/ 1086712 w 1181221"/>
              <a:gd name="connsiteY82" fmla="*/ 1866737 h 2162438"/>
              <a:gd name="connsiteX83" fmla="*/ 1073847 w 1181221"/>
              <a:gd name="connsiteY83" fmla="*/ 1866540 h 2162438"/>
              <a:gd name="connsiteX84" fmla="*/ 1064346 w 1181221"/>
              <a:gd name="connsiteY84" fmla="*/ 1871785 h 2162438"/>
              <a:gd name="connsiteX85" fmla="*/ 1064346 w 1181221"/>
              <a:gd name="connsiteY85" fmla="*/ 1871785 h 2162438"/>
              <a:gd name="connsiteX86" fmla="*/ 784182 w 1181221"/>
              <a:gd name="connsiteY86" fmla="*/ 2027255 h 2162438"/>
              <a:gd name="connsiteX87" fmla="*/ 820403 w 1181221"/>
              <a:gd name="connsiteY87" fmla="*/ 2008254 h 2162438"/>
              <a:gd name="connsiteX88" fmla="*/ 833861 w 1181221"/>
              <a:gd name="connsiteY88" fmla="*/ 2018151 h 2162438"/>
              <a:gd name="connsiteX89" fmla="*/ 847320 w 1181221"/>
              <a:gd name="connsiteY89" fmla="*/ 2016468 h 2162438"/>
              <a:gd name="connsiteX90" fmla="*/ 838513 w 1181221"/>
              <a:gd name="connsiteY90" fmla="*/ 2031709 h 2162438"/>
              <a:gd name="connsiteX91" fmla="*/ 838513 w 1181221"/>
              <a:gd name="connsiteY91" fmla="*/ 2041209 h 2162438"/>
              <a:gd name="connsiteX92" fmla="*/ 820403 w 1181221"/>
              <a:gd name="connsiteY92" fmla="*/ 2044376 h 2162438"/>
              <a:gd name="connsiteX93" fmla="*/ 801797 w 1181221"/>
              <a:gd name="connsiteY93" fmla="*/ 2030818 h 2162438"/>
              <a:gd name="connsiteX94" fmla="*/ 784182 w 1181221"/>
              <a:gd name="connsiteY94" fmla="*/ 2027156 h 2162438"/>
              <a:gd name="connsiteX95" fmla="*/ 784182 w 1181221"/>
              <a:gd name="connsiteY95" fmla="*/ 2027156 h 2162438"/>
              <a:gd name="connsiteX96" fmla="*/ 342016 w 1181221"/>
              <a:gd name="connsiteY96" fmla="*/ 1032183 h 2162438"/>
              <a:gd name="connsiteX97" fmla="*/ 339938 w 1181221"/>
              <a:gd name="connsiteY97" fmla="*/ 1050590 h 2162438"/>
              <a:gd name="connsiteX98" fmla="*/ 354881 w 1181221"/>
              <a:gd name="connsiteY98" fmla="*/ 1063159 h 2162438"/>
              <a:gd name="connsiteX99" fmla="*/ 353298 w 1181221"/>
              <a:gd name="connsiteY99" fmla="*/ 1043762 h 2162438"/>
              <a:gd name="connsiteX100" fmla="*/ 341917 w 1181221"/>
              <a:gd name="connsiteY100" fmla="*/ 1032282 h 2162438"/>
              <a:gd name="connsiteX101" fmla="*/ 341917 w 1181221"/>
              <a:gd name="connsiteY101" fmla="*/ 1032282 h 2162438"/>
              <a:gd name="connsiteX102" fmla="*/ 214255 w 1181221"/>
              <a:gd name="connsiteY102" fmla="*/ 1010114 h 2162438"/>
              <a:gd name="connsiteX103" fmla="*/ 222568 w 1181221"/>
              <a:gd name="connsiteY103" fmla="*/ 984285 h 2162438"/>
              <a:gd name="connsiteX104" fmla="*/ 226229 w 1181221"/>
              <a:gd name="connsiteY104" fmla="*/ 997942 h 2162438"/>
              <a:gd name="connsiteX105" fmla="*/ 214354 w 1181221"/>
              <a:gd name="connsiteY105" fmla="*/ 1010114 h 2162438"/>
              <a:gd name="connsiteX106" fmla="*/ 214354 w 1181221"/>
              <a:gd name="connsiteY106" fmla="*/ 1010114 h 2162438"/>
              <a:gd name="connsiteX107" fmla="*/ 138251 w 1181221"/>
              <a:gd name="connsiteY107" fmla="*/ 925303 h 2162438"/>
              <a:gd name="connsiteX108" fmla="*/ 140329 w 1181221"/>
              <a:gd name="connsiteY108" fmla="*/ 905808 h 2162438"/>
              <a:gd name="connsiteX109" fmla="*/ 162002 w 1181221"/>
              <a:gd name="connsiteY109" fmla="*/ 907292 h 2162438"/>
              <a:gd name="connsiteX110" fmla="*/ 138251 w 1181221"/>
              <a:gd name="connsiteY110" fmla="*/ 925204 h 2162438"/>
              <a:gd name="connsiteX111" fmla="*/ 138251 w 1181221"/>
              <a:gd name="connsiteY111" fmla="*/ 925204 h 2162438"/>
              <a:gd name="connsiteX112" fmla="*/ 171899 w 1181221"/>
              <a:gd name="connsiteY112" fmla="*/ 897791 h 2162438"/>
              <a:gd name="connsiteX113" fmla="*/ 195155 w 1181221"/>
              <a:gd name="connsiteY113" fmla="*/ 869389 h 2162438"/>
              <a:gd name="connsiteX114" fmla="*/ 189514 w 1181221"/>
              <a:gd name="connsiteY114" fmla="*/ 889875 h 2162438"/>
              <a:gd name="connsiteX115" fmla="*/ 171998 w 1181221"/>
              <a:gd name="connsiteY115" fmla="*/ 897791 h 2162438"/>
              <a:gd name="connsiteX116" fmla="*/ 171998 w 1181221"/>
              <a:gd name="connsiteY116" fmla="*/ 897791 h 2162438"/>
              <a:gd name="connsiteX117" fmla="*/ 227219 w 1181221"/>
              <a:gd name="connsiteY117" fmla="*/ 844055 h 2162438"/>
              <a:gd name="connsiteX118" fmla="*/ 239094 w 1181221"/>
              <a:gd name="connsiteY118" fmla="*/ 831387 h 2162438"/>
              <a:gd name="connsiteX119" fmla="*/ 226229 w 1181221"/>
              <a:gd name="connsiteY119" fmla="*/ 831387 h 2162438"/>
              <a:gd name="connsiteX120" fmla="*/ 227219 w 1181221"/>
              <a:gd name="connsiteY120" fmla="*/ 844055 h 2162438"/>
              <a:gd name="connsiteX121" fmla="*/ 227219 w 1181221"/>
              <a:gd name="connsiteY121" fmla="*/ 844055 h 2162438"/>
              <a:gd name="connsiteX122" fmla="*/ 201390 w 1181221"/>
              <a:gd name="connsiteY122" fmla="*/ 808428 h 2162438"/>
              <a:gd name="connsiteX123" fmla="*/ 212276 w 1181221"/>
              <a:gd name="connsiteY123" fmla="*/ 829903 h 2162438"/>
              <a:gd name="connsiteX124" fmla="*/ 221578 w 1181221"/>
              <a:gd name="connsiteY124" fmla="*/ 821491 h 2162438"/>
              <a:gd name="connsiteX125" fmla="*/ 214354 w 1181221"/>
              <a:gd name="connsiteY125" fmla="*/ 806251 h 2162438"/>
              <a:gd name="connsiteX126" fmla="*/ 201390 w 1181221"/>
              <a:gd name="connsiteY126" fmla="*/ 808428 h 2162438"/>
              <a:gd name="connsiteX127" fmla="*/ 201390 w 1181221"/>
              <a:gd name="connsiteY127" fmla="*/ 808428 h 2162438"/>
              <a:gd name="connsiteX128" fmla="*/ 556172 w 1181221"/>
              <a:gd name="connsiteY128" fmla="*/ 403076 h 2162438"/>
              <a:gd name="connsiteX129" fmla="*/ 567057 w 1181221"/>
              <a:gd name="connsiteY129" fmla="*/ 414655 h 2162438"/>
              <a:gd name="connsiteX130" fmla="*/ 569136 w 1181221"/>
              <a:gd name="connsiteY130" fmla="*/ 400998 h 2162438"/>
              <a:gd name="connsiteX131" fmla="*/ 556172 w 1181221"/>
              <a:gd name="connsiteY131" fmla="*/ 403175 h 2162438"/>
              <a:gd name="connsiteX132" fmla="*/ 556172 w 1181221"/>
              <a:gd name="connsiteY132" fmla="*/ 403175 h 2162438"/>
              <a:gd name="connsiteX133" fmla="*/ 528759 w 1181221"/>
              <a:gd name="connsiteY133" fmla="*/ 413170 h 2162438"/>
              <a:gd name="connsiteX134" fmla="*/ 548947 w 1181221"/>
              <a:gd name="connsiteY134" fmla="*/ 411488 h 2162438"/>
              <a:gd name="connsiteX135" fmla="*/ 564979 w 1181221"/>
              <a:gd name="connsiteY135" fmla="*/ 427223 h 2162438"/>
              <a:gd name="connsiteX136" fmla="*/ 555182 w 1181221"/>
              <a:gd name="connsiteY136" fmla="*/ 438802 h 2162438"/>
              <a:gd name="connsiteX137" fmla="*/ 584673 w 1181221"/>
              <a:gd name="connsiteY137" fmla="*/ 436031 h 2162438"/>
              <a:gd name="connsiteX138" fmla="*/ 584079 w 1181221"/>
              <a:gd name="connsiteY138" fmla="*/ 456516 h 2162438"/>
              <a:gd name="connsiteX139" fmla="*/ 570125 w 1181221"/>
              <a:gd name="connsiteY139" fmla="*/ 447609 h 2162438"/>
              <a:gd name="connsiteX140" fmla="*/ 544791 w 1181221"/>
              <a:gd name="connsiteY140" fmla="*/ 450875 h 2162438"/>
              <a:gd name="connsiteX141" fmla="*/ 543207 w 1181221"/>
              <a:gd name="connsiteY141" fmla="*/ 431380 h 2162438"/>
              <a:gd name="connsiteX142" fmla="*/ 537468 w 1181221"/>
              <a:gd name="connsiteY142" fmla="*/ 447708 h 2162438"/>
              <a:gd name="connsiteX143" fmla="*/ 528660 w 1181221"/>
              <a:gd name="connsiteY143" fmla="*/ 437713 h 2162438"/>
              <a:gd name="connsiteX144" fmla="*/ 528660 w 1181221"/>
              <a:gd name="connsiteY144" fmla="*/ 413071 h 2162438"/>
              <a:gd name="connsiteX145" fmla="*/ 528660 w 1181221"/>
              <a:gd name="connsiteY145" fmla="*/ 413071 h 2162438"/>
              <a:gd name="connsiteX146" fmla="*/ 526681 w 1181221"/>
              <a:gd name="connsiteY146" fmla="*/ 458396 h 2162438"/>
              <a:gd name="connsiteX147" fmla="*/ 541723 w 1181221"/>
              <a:gd name="connsiteY147" fmla="*/ 481949 h 2162438"/>
              <a:gd name="connsiteX148" fmla="*/ 547364 w 1181221"/>
              <a:gd name="connsiteY148" fmla="*/ 469381 h 2162438"/>
              <a:gd name="connsiteX149" fmla="*/ 538655 w 1181221"/>
              <a:gd name="connsiteY149" fmla="*/ 455724 h 2162438"/>
              <a:gd name="connsiteX150" fmla="*/ 526780 w 1181221"/>
              <a:gd name="connsiteY150" fmla="*/ 458396 h 2162438"/>
              <a:gd name="connsiteX151" fmla="*/ 526780 w 1181221"/>
              <a:gd name="connsiteY151" fmla="*/ 458396 h 2162438"/>
              <a:gd name="connsiteX152" fmla="*/ 136272 w 1181221"/>
              <a:gd name="connsiteY152" fmla="*/ 622774 h 2162438"/>
              <a:gd name="connsiteX153" fmla="*/ 148147 w 1181221"/>
              <a:gd name="connsiteY153" fmla="*/ 613273 h 2162438"/>
              <a:gd name="connsiteX154" fmla="*/ 133699 w 1181221"/>
              <a:gd name="connsiteY154" fmla="*/ 598132 h 2162438"/>
              <a:gd name="connsiteX155" fmla="*/ 148741 w 1181221"/>
              <a:gd name="connsiteY155" fmla="*/ 579131 h 2162438"/>
              <a:gd name="connsiteX156" fmla="*/ 177144 w 1181221"/>
              <a:gd name="connsiteY156" fmla="*/ 592095 h 2162438"/>
              <a:gd name="connsiteX157" fmla="*/ 170414 w 1181221"/>
              <a:gd name="connsiteY157" fmla="*/ 571610 h 2162438"/>
              <a:gd name="connsiteX158" fmla="*/ 231474 w 1181221"/>
              <a:gd name="connsiteY158" fmla="*/ 528264 h 2162438"/>
              <a:gd name="connsiteX159" fmla="*/ 235631 w 1181221"/>
              <a:gd name="connsiteY159" fmla="*/ 563495 h 2162438"/>
              <a:gd name="connsiteX160" fmla="*/ 212374 w 1181221"/>
              <a:gd name="connsiteY160" fmla="*/ 585069 h 2162438"/>
              <a:gd name="connsiteX161" fmla="*/ 204655 w 1181221"/>
              <a:gd name="connsiteY161" fmla="*/ 605059 h 2162438"/>
              <a:gd name="connsiteX162" fmla="*/ 212968 w 1181221"/>
              <a:gd name="connsiteY162" fmla="*/ 611294 h 2162438"/>
              <a:gd name="connsiteX163" fmla="*/ 195848 w 1181221"/>
              <a:gd name="connsiteY163" fmla="*/ 635540 h 2162438"/>
              <a:gd name="connsiteX164" fmla="*/ 172096 w 1181221"/>
              <a:gd name="connsiteY164" fmla="*/ 629305 h 2162438"/>
              <a:gd name="connsiteX165" fmla="*/ 148840 w 1181221"/>
              <a:gd name="connsiteY165" fmla="*/ 633066 h 2162438"/>
              <a:gd name="connsiteX166" fmla="*/ 136371 w 1181221"/>
              <a:gd name="connsiteY166" fmla="*/ 622576 h 2162438"/>
              <a:gd name="connsiteX167" fmla="*/ 136371 w 1181221"/>
              <a:gd name="connsiteY167" fmla="*/ 622576 h 2162438"/>
              <a:gd name="connsiteX168" fmla="*/ 134689 w 1181221"/>
              <a:gd name="connsiteY168" fmla="*/ 661666 h 2162438"/>
              <a:gd name="connsiteX169" fmla="*/ 151809 w 1181221"/>
              <a:gd name="connsiteY169" fmla="*/ 674729 h 2162438"/>
              <a:gd name="connsiteX170" fmla="*/ 181795 w 1181221"/>
              <a:gd name="connsiteY170" fmla="*/ 648306 h 2162438"/>
              <a:gd name="connsiteX171" fmla="*/ 160617 w 1181221"/>
              <a:gd name="connsiteY171" fmla="*/ 639499 h 2162438"/>
              <a:gd name="connsiteX172" fmla="*/ 149236 w 1181221"/>
              <a:gd name="connsiteY172" fmla="*/ 645337 h 2162438"/>
              <a:gd name="connsiteX173" fmla="*/ 143991 w 1181221"/>
              <a:gd name="connsiteY173" fmla="*/ 656421 h 2162438"/>
              <a:gd name="connsiteX174" fmla="*/ 134689 w 1181221"/>
              <a:gd name="connsiteY174" fmla="*/ 661666 h 2162438"/>
              <a:gd name="connsiteX175" fmla="*/ 134689 w 1181221"/>
              <a:gd name="connsiteY175" fmla="*/ 661666 h 2162438"/>
              <a:gd name="connsiteX176" fmla="*/ 128553 w 1181221"/>
              <a:gd name="connsiteY176" fmla="*/ 704715 h 2162438"/>
              <a:gd name="connsiteX177" fmla="*/ 104703 w 1181221"/>
              <a:gd name="connsiteY177" fmla="*/ 710653 h 2162438"/>
              <a:gd name="connsiteX178" fmla="*/ 86098 w 1181221"/>
              <a:gd name="connsiteY178" fmla="*/ 691850 h 2162438"/>
              <a:gd name="connsiteX179" fmla="*/ 96489 w 1181221"/>
              <a:gd name="connsiteY179" fmla="*/ 686011 h 2162438"/>
              <a:gd name="connsiteX180" fmla="*/ 130136 w 1181221"/>
              <a:gd name="connsiteY180" fmla="*/ 689574 h 2162438"/>
              <a:gd name="connsiteX181" fmla="*/ 128553 w 1181221"/>
              <a:gd name="connsiteY181" fmla="*/ 704814 h 2162438"/>
              <a:gd name="connsiteX182" fmla="*/ 128553 w 1181221"/>
              <a:gd name="connsiteY182" fmla="*/ 704814 h 2162438"/>
              <a:gd name="connsiteX183" fmla="*/ 115094 w 1181221"/>
              <a:gd name="connsiteY183" fmla="*/ 735789 h 2162438"/>
              <a:gd name="connsiteX184" fmla="*/ 97973 w 1181221"/>
              <a:gd name="connsiteY184" fmla="*/ 729060 h 2162438"/>
              <a:gd name="connsiteX185" fmla="*/ 97973 w 1181221"/>
              <a:gd name="connsiteY185" fmla="*/ 720648 h 2162438"/>
              <a:gd name="connsiteX186" fmla="*/ 122219 w 1181221"/>
              <a:gd name="connsiteY186" fmla="*/ 716887 h 2162438"/>
              <a:gd name="connsiteX187" fmla="*/ 114995 w 1181221"/>
              <a:gd name="connsiteY187" fmla="*/ 735789 h 2162438"/>
              <a:gd name="connsiteX188" fmla="*/ 114995 w 1181221"/>
              <a:gd name="connsiteY188" fmla="*/ 735789 h 2162438"/>
              <a:gd name="connsiteX189" fmla="*/ 90749 w 1181221"/>
              <a:gd name="connsiteY189" fmla="*/ 802095 h 2162438"/>
              <a:gd name="connsiteX190" fmla="*/ 96885 w 1181221"/>
              <a:gd name="connsiteY190" fmla="*/ 818918 h 2162438"/>
              <a:gd name="connsiteX191" fmla="*/ 78775 w 1181221"/>
              <a:gd name="connsiteY191" fmla="*/ 830002 h 2162438"/>
              <a:gd name="connsiteX192" fmla="*/ 79863 w 1181221"/>
              <a:gd name="connsiteY192" fmla="*/ 815850 h 2162438"/>
              <a:gd name="connsiteX193" fmla="*/ 90749 w 1181221"/>
              <a:gd name="connsiteY193" fmla="*/ 802194 h 2162438"/>
              <a:gd name="connsiteX194" fmla="*/ 90749 w 1181221"/>
              <a:gd name="connsiteY194" fmla="*/ 802194 h 2162438"/>
              <a:gd name="connsiteX195" fmla="*/ 114005 w 1181221"/>
              <a:gd name="connsiteY195" fmla="*/ 793089 h 2162438"/>
              <a:gd name="connsiteX196" fmla="*/ 108859 w 1181221"/>
              <a:gd name="connsiteY196" fmla="*/ 770525 h 2162438"/>
              <a:gd name="connsiteX197" fmla="*/ 115589 w 1181221"/>
              <a:gd name="connsiteY197" fmla="*/ 757858 h 2162438"/>
              <a:gd name="connsiteX198" fmla="*/ 113016 w 1181221"/>
              <a:gd name="connsiteY198" fmla="*/ 741628 h 2162438"/>
              <a:gd name="connsiteX199" fmla="*/ 99062 w 1181221"/>
              <a:gd name="connsiteY199" fmla="*/ 739055 h 2162438"/>
              <a:gd name="connsiteX200" fmla="*/ 100051 w 1181221"/>
              <a:gd name="connsiteY200" fmla="*/ 754790 h 2162438"/>
              <a:gd name="connsiteX201" fmla="*/ 92827 w 1181221"/>
              <a:gd name="connsiteY201" fmla="*/ 771614 h 2162438"/>
              <a:gd name="connsiteX202" fmla="*/ 97973 w 1181221"/>
              <a:gd name="connsiteY202" fmla="*/ 789427 h 2162438"/>
              <a:gd name="connsiteX203" fmla="*/ 114005 w 1181221"/>
              <a:gd name="connsiteY203" fmla="*/ 793089 h 2162438"/>
              <a:gd name="connsiteX204" fmla="*/ 114005 w 1181221"/>
              <a:gd name="connsiteY204" fmla="*/ 793089 h 2162438"/>
              <a:gd name="connsiteX205" fmla="*/ 248397 w 1181221"/>
              <a:gd name="connsiteY205" fmla="*/ 809319 h 2162438"/>
              <a:gd name="connsiteX206" fmla="*/ 246319 w 1181221"/>
              <a:gd name="connsiteY206" fmla="*/ 782995 h 2162438"/>
              <a:gd name="connsiteX207" fmla="*/ 214750 w 1181221"/>
              <a:gd name="connsiteY207" fmla="*/ 786260 h 2162438"/>
              <a:gd name="connsiteX208" fmla="*/ 196639 w 1181221"/>
              <a:gd name="connsiteY208" fmla="*/ 753702 h 2162438"/>
              <a:gd name="connsiteX209" fmla="*/ 200301 w 1181221"/>
              <a:gd name="connsiteY209" fmla="*/ 745290 h 2162438"/>
              <a:gd name="connsiteX210" fmla="*/ 190504 w 1181221"/>
              <a:gd name="connsiteY210" fmla="*/ 737966 h 2162438"/>
              <a:gd name="connsiteX211" fmla="*/ 189514 w 1181221"/>
              <a:gd name="connsiteY211" fmla="*/ 747962 h 2162438"/>
              <a:gd name="connsiteX212" fmla="*/ 164674 w 1181221"/>
              <a:gd name="connsiteY212" fmla="*/ 729654 h 2162438"/>
              <a:gd name="connsiteX213" fmla="*/ 174966 w 1181221"/>
              <a:gd name="connsiteY213" fmla="*/ 719658 h 2162438"/>
              <a:gd name="connsiteX214" fmla="*/ 184269 w 1181221"/>
              <a:gd name="connsiteY214" fmla="*/ 725893 h 2162438"/>
              <a:gd name="connsiteX215" fmla="*/ 182686 w 1181221"/>
              <a:gd name="connsiteY215" fmla="*/ 702241 h 2162438"/>
              <a:gd name="connsiteX216" fmla="*/ 211682 w 1181221"/>
              <a:gd name="connsiteY216" fmla="*/ 722034 h 2162438"/>
              <a:gd name="connsiteX217" fmla="*/ 208614 w 1181221"/>
              <a:gd name="connsiteY217" fmla="*/ 691553 h 2162438"/>
              <a:gd name="connsiteX218" fmla="*/ 222073 w 1181221"/>
              <a:gd name="connsiteY218" fmla="*/ 685219 h 2162438"/>
              <a:gd name="connsiteX219" fmla="*/ 236027 w 1181221"/>
              <a:gd name="connsiteY219" fmla="*/ 708773 h 2162438"/>
              <a:gd name="connsiteX220" fmla="*/ 232959 w 1181221"/>
              <a:gd name="connsiteY220" fmla="*/ 754493 h 2162438"/>
              <a:gd name="connsiteX221" fmla="*/ 260372 w 1181221"/>
              <a:gd name="connsiteY221" fmla="*/ 769140 h 2162438"/>
              <a:gd name="connsiteX222" fmla="*/ 275909 w 1181221"/>
              <a:gd name="connsiteY222" fmla="*/ 765874 h 2162438"/>
              <a:gd name="connsiteX223" fmla="*/ 285706 w 1181221"/>
              <a:gd name="connsiteY223" fmla="*/ 773197 h 2162438"/>
              <a:gd name="connsiteX224" fmla="*/ 267101 w 1181221"/>
              <a:gd name="connsiteY224" fmla="*/ 783885 h 2162438"/>
              <a:gd name="connsiteX225" fmla="*/ 259382 w 1181221"/>
              <a:gd name="connsiteY225" fmla="*/ 807537 h 2162438"/>
              <a:gd name="connsiteX226" fmla="*/ 248496 w 1181221"/>
              <a:gd name="connsiteY226" fmla="*/ 809220 h 2162438"/>
              <a:gd name="connsiteX227" fmla="*/ 248496 w 1181221"/>
              <a:gd name="connsiteY227" fmla="*/ 809220 h 2162438"/>
              <a:gd name="connsiteX228" fmla="*/ 206041 w 1181221"/>
              <a:gd name="connsiteY228" fmla="*/ 955982 h 2162438"/>
              <a:gd name="connsiteX229" fmla="*/ 256215 w 1181221"/>
              <a:gd name="connsiteY229" fmla="*/ 944799 h 2162438"/>
              <a:gd name="connsiteX230" fmla="*/ 258293 w 1181221"/>
              <a:gd name="connsiteY230" fmla="*/ 952617 h 2162438"/>
              <a:gd name="connsiteX231" fmla="*/ 282044 w 1181221"/>
              <a:gd name="connsiteY231" fmla="*/ 934705 h 2162438"/>
              <a:gd name="connsiteX232" fmla="*/ 272247 w 1181221"/>
              <a:gd name="connsiteY232" fmla="*/ 912636 h 2162438"/>
              <a:gd name="connsiteX233" fmla="*/ 255126 w 1181221"/>
              <a:gd name="connsiteY233" fmla="*/ 910063 h 2162438"/>
              <a:gd name="connsiteX234" fmla="*/ 233355 w 1181221"/>
              <a:gd name="connsiteY234" fmla="*/ 885421 h 2162438"/>
              <a:gd name="connsiteX235" fmla="*/ 208515 w 1181221"/>
              <a:gd name="connsiteY235" fmla="*/ 902938 h 2162438"/>
              <a:gd name="connsiteX236" fmla="*/ 243647 w 1181221"/>
              <a:gd name="connsiteY236" fmla="*/ 920058 h 2162438"/>
              <a:gd name="connsiteX237" fmla="*/ 223953 w 1181221"/>
              <a:gd name="connsiteY237" fmla="*/ 930647 h 2162438"/>
              <a:gd name="connsiteX238" fmla="*/ 229198 w 1181221"/>
              <a:gd name="connsiteY238" fmla="*/ 939059 h 2162438"/>
              <a:gd name="connsiteX239" fmla="*/ 205942 w 1181221"/>
              <a:gd name="connsiteY239" fmla="*/ 955982 h 2162438"/>
              <a:gd name="connsiteX240" fmla="*/ 205942 w 1181221"/>
              <a:gd name="connsiteY240" fmla="*/ 955982 h 2162438"/>
              <a:gd name="connsiteX241" fmla="*/ 244339 w 1181221"/>
              <a:gd name="connsiteY241" fmla="*/ 1050887 h 2162438"/>
              <a:gd name="connsiteX242" fmla="*/ 235037 w 1181221"/>
              <a:gd name="connsiteY242" fmla="*/ 1026245 h 2162438"/>
              <a:gd name="connsiteX243" fmla="*/ 281550 w 1181221"/>
              <a:gd name="connsiteY243" fmla="*/ 982900 h 2162438"/>
              <a:gd name="connsiteX244" fmla="*/ 260866 w 1181221"/>
              <a:gd name="connsiteY244" fmla="*/ 1028720 h 2162438"/>
              <a:gd name="connsiteX245" fmla="*/ 244339 w 1181221"/>
              <a:gd name="connsiteY245" fmla="*/ 1050887 h 2162438"/>
              <a:gd name="connsiteX246" fmla="*/ 244339 w 1181221"/>
              <a:gd name="connsiteY246" fmla="*/ 1050887 h 2162438"/>
              <a:gd name="connsiteX247" fmla="*/ 209702 w 1181221"/>
              <a:gd name="connsiteY247" fmla="*/ 1085129 h 2162438"/>
              <a:gd name="connsiteX248" fmla="*/ 237610 w 1181221"/>
              <a:gd name="connsiteY248" fmla="*/ 1068206 h 2162438"/>
              <a:gd name="connsiteX249" fmla="*/ 226229 w 1181221"/>
              <a:gd name="connsiteY249" fmla="*/ 1024068 h 2162438"/>
              <a:gd name="connsiteX250" fmla="*/ 187436 w 1181221"/>
              <a:gd name="connsiteY250" fmla="*/ 1040001 h 2162438"/>
              <a:gd name="connsiteX251" fmla="*/ 188030 w 1181221"/>
              <a:gd name="connsiteY251" fmla="*/ 1074638 h 2162438"/>
              <a:gd name="connsiteX252" fmla="*/ 212869 w 1181221"/>
              <a:gd name="connsiteY252" fmla="*/ 1058804 h 2162438"/>
              <a:gd name="connsiteX253" fmla="*/ 209801 w 1181221"/>
              <a:gd name="connsiteY253" fmla="*/ 1085029 h 2162438"/>
              <a:gd name="connsiteX254" fmla="*/ 209801 w 1181221"/>
              <a:gd name="connsiteY254" fmla="*/ 1085029 h 2162438"/>
              <a:gd name="connsiteX255" fmla="*/ 310051 w 1181221"/>
              <a:gd name="connsiteY255" fmla="*/ 1079982 h 2162438"/>
              <a:gd name="connsiteX256" fmla="*/ 316780 w 1181221"/>
              <a:gd name="connsiteY256" fmla="*/ 1119370 h 2162438"/>
              <a:gd name="connsiteX257" fmla="*/ 342709 w 1181221"/>
              <a:gd name="connsiteY257" fmla="*/ 1129761 h 2162438"/>
              <a:gd name="connsiteX258" fmla="*/ 350428 w 1181221"/>
              <a:gd name="connsiteY258" fmla="*/ 1102942 h 2162438"/>
              <a:gd name="connsiteX259" fmla="*/ 331823 w 1181221"/>
              <a:gd name="connsiteY259" fmla="*/ 1064643 h 2162438"/>
              <a:gd name="connsiteX260" fmla="*/ 310150 w 1181221"/>
              <a:gd name="connsiteY260" fmla="*/ 1079982 h 2162438"/>
              <a:gd name="connsiteX261" fmla="*/ 310150 w 1181221"/>
              <a:gd name="connsiteY261" fmla="*/ 1079982 h 2162438"/>
              <a:gd name="connsiteX262" fmla="*/ 400503 w 1181221"/>
              <a:gd name="connsiteY262" fmla="*/ 1529670 h 2162438"/>
              <a:gd name="connsiteX263" fmla="*/ 437713 w 1181221"/>
              <a:gd name="connsiteY263" fmla="*/ 1548374 h 2162438"/>
              <a:gd name="connsiteX264" fmla="*/ 469777 w 1181221"/>
              <a:gd name="connsiteY264" fmla="*/ 1523039 h 2162438"/>
              <a:gd name="connsiteX265" fmla="*/ 446521 w 1181221"/>
              <a:gd name="connsiteY265" fmla="*/ 1525810 h 2162438"/>
              <a:gd name="connsiteX266" fmla="*/ 435635 w 1181221"/>
              <a:gd name="connsiteY266" fmla="*/ 1503247 h 2162438"/>
              <a:gd name="connsiteX267" fmla="*/ 407232 w 1181221"/>
              <a:gd name="connsiteY267" fmla="*/ 1507007 h 2162438"/>
              <a:gd name="connsiteX268" fmla="*/ 400503 w 1181221"/>
              <a:gd name="connsiteY268" fmla="*/ 1529670 h 2162438"/>
              <a:gd name="connsiteX269" fmla="*/ 400503 w 1181221"/>
              <a:gd name="connsiteY269" fmla="*/ 1529670 h 2162438"/>
              <a:gd name="connsiteX270" fmla="*/ 374674 w 1181221"/>
              <a:gd name="connsiteY270" fmla="*/ 1384788 h 2162438"/>
              <a:gd name="connsiteX271" fmla="*/ 385065 w 1181221"/>
              <a:gd name="connsiteY271" fmla="*/ 1349557 h 2162438"/>
              <a:gd name="connsiteX272" fmla="*/ 429598 w 1181221"/>
              <a:gd name="connsiteY272" fmla="*/ 1311061 h 2162438"/>
              <a:gd name="connsiteX273" fmla="*/ 424947 w 1181221"/>
              <a:gd name="connsiteY273" fmla="*/ 1334218 h 2162438"/>
              <a:gd name="connsiteX274" fmla="*/ 430192 w 1181221"/>
              <a:gd name="connsiteY274" fmla="*/ 1348370 h 2162438"/>
              <a:gd name="connsiteX275" fmla="*/ 397633 w 1181221"/>
              <a:gd name="connsiteY275" fmla="*/ 1381028 h 2162438"/>
              <a:gd name="connsiteX276" fmla="*/ 374872 w 1181221"/>
              <a:gd name="connsiteY276" fmla="*/ 1384788 h 2162438"/>
              <a:gd name="connsiteX277" fmla="*/ 374872 w 1181221"/>
              <a:gd name="connsiteY277" fmla="*/ 1384788 h 2162438"/>
              <a:gd name="connsiteX278" fmla="*/ 323213 w 1181221"/>
              <a:gd name="connsiteY278" fmla="*/ 2162439 h 2162438"/>
              <a:gd name="connsiteX279" fmla="*/ 337662 w 1181221"/>
              <a:gd name="connsiteY279" fmla="*/ 2148683 h 2162438"/>
              <a:gd name="connsiteX280" fmla="*/ 331427 w 1181221"/>
              <a:gd name="connsiteY280" fmla="*/ 2138193 h 2162438"/>
              <a:gd name="connsiteX281" fmla="*/ 344886 w 1181221"/>
              <a:gd name="connsiteY281" fmla="*/ 2120182 h 2162438"/>
              <a:gd name="connsiteX282" fmla="*/ 351318 w 1181221"/>
              <a:gd name="connsiteY282" fmla="*/ 2128593 h 2162438"/>
              <a:gd name="connsiteX283" fmla="*/ 367845 w 1181221"/>
              <a:gd name="connsiteY283" fmla="*/ 2112759 h 2162438"/>
              <a:gd name="connsiteX284" fmla="*/ 378731 w 1181221"/>
              <a:gd name="connsiteY284" fmla="*/ 2112759 h 2162438"/>
              <a:gd name="connsiteX285" fmla="*/ 387044 w 1181221"/>
              <a:gd name="connsiteY285" fmla="*/ 2092769 h 2162438"/>
              <a:gd name="connsiteX286" fmla="*/ 412379 w 1181221"/>
              <a:gd name="connsiteY286" fmla="*/ 2099498 h 2162438"/>
              <a:gd name="connsiteX287" fmla="*/ 432072 w 1181221"/>
              <a:gd name="connsiteY287" fmla="*/ 2090493 h 2162438"/>
              <a:gd name="connsiteX288" fmla="*/ 448104 w 1181221"/>
              <a:gd name="connsiteY288" fmla="*/ 2093065 h 2162438"/>
              <a:gd name="connsiteX289" fmla="*/ 459485 w 1181221"/>
              <a:gd name="connsiteY289" fmla="*/ 2086633 h 2162438"/>
              <a:gd name="connsiteX290" fmla="*/ 470865 w 1181221"/>
              <a:gd name="connsiteY290" fmla="*/ 2101873 h 2162438"/>
              <a:gd name="connsiteX291" fmla="*/ 484324 w 1181221"/>
              <a:gd name="connsiteY291" fmla="*/ 2100785 h 2162438"/>
              <a:gd name="connsiteX292" fmla="*/ 502930 w 1181221"/>
              <a:gd name="connsiteY292" fmla="*/ 2116421 h 2162438"/>
              <a:gd name="connsiteX293" fmla="*/ 524602 w 1181221"/>
              <a:gd name="connsiteY293" fmla="*/ 2115233 h 2162438"/>
              <a:gd name="connsiteX294" fmla="*/ 520446 w 1181221"/>
              <a:gd name="connsiteY294" fmla="*/ 2101082 h 2162438"/>
              <a:gd name="connsiteX295" fmla="*/ 537468 w 1181221"/>
              <a:gd name="connsiteY295" fmla="*/ 2093164 h 2162438"/>
              <a:gd name="connsiteX296" fmla="*/ 542119 w 1181221"/>
              <a:gd name="connsiteY296" fmla="*/ 2080003 h 2162438"/>
              <a:gd name="connsiteX297" fmla="*/ 537468 w 1181221"/>
              <a:gd name="connsiteY297" fmla="*/ 2056350 h 2162438"/>
              <a:gd name="connsiteX298" fmla="*/ 552510 w 1181221"/>
              <a:gd name="connsiteY298" fmla="*/ 2041605 h 2162438"/>
              <a:gd name="connsiteX299" fmla="*/ 564880 w 1181221"/>
              <a:gd name="connsiteY299" fmla="*/ 2040021 h 2162438"/>
              <a:gd name="connsiteX300" fmla="*/ 570125 w 1181221"/>
              <a:gd name="connsiteY300" fmla="*/ 2030521 h 2162438"/>
              <a:gd name="connsiteX301" fmla="*/ 618716 w 1181221"/>
              <a:gd name="connsiteY301" fmla="*/ 2019338 h 2162438"/>
              <a:gd name="connsiteX302" fmla="*/ 644150 w 1181221"/>
              <a:gd name="connsiteY302" fmla="*/ 2021317 h 2162438"/>
              <a:gd name="connsiteX303" fmla="*/ 673641 w 1181221"/>
              <a:gd name="connsiteY303" fmla="*/ 2041605 h 2162438"/>
              <a:gd name="connsiteX304" fmla="*/ 684527 w 1181221"/>
              <a:gd name="connsiteY304" fmla="*/ 2037350 h 2162438"/>
              <a:gd name="connsiteX305" fmla="*/ 716590 w 1181221"/>
              <a:gd name="connsiteY305" fmla="*/ 2038735 h 2162438"/>
              <a:gd name="connsiteX306" fmla="*/ 733711 w 1181221"/>
              <a:gd name="connsiteY306" fmla="*/ 2044970 h 2162438"/>
              <a:gd name="connsiteX307" fmla="*/ 741925 w 1181221"/>
              <a:gd name="connsiteY307" fmla="*/ 2024484 h 2162438"/>
              <a:gd name="connsiteX308" fmla="*/ 771416 w 1181221"/>
              <a:gd name="connsiteY308" fmla="*/ 2009640 h 2162438"/>
              <a:gd name="connsiteX309" fmla="*/ 791604 w 1181221"/>
              <a:gd name="connsiteY309" fmla="*/ 2015281 h 2162438"/>
              <a:gd name="connsiteX310" fmla="*/ 820106 w 1181221"/>
              <a:gd name="connsiteY310" fmla="*/ 1996280 h 2162438"/>
              <a:gd name="connsiteX311" fmla="*/ 840195 w 1181221"/>
              <a:gd name="connsiteY311" fmla="*/ 2000931 h 2162438"/>
              <a:gd name="connsiteX312" fmla="*/ 850586 w 1181221"/>
              <a:gd name="connsiteY312" fmla="*/ 1999348 h 2162438"/>
              <a:gd name="connsiteX313" fmla="*/ 864540 w 1181221"/>
              <a:gd name="connsiteY313" fmla="*/ 1988759 h 2162438"/>
              <a:gd name="connsiteX314" fmla="*/ 868696 w 1181221"/>
              <a:gd name="connsiteY314" fmla="*/ 1999249 h 2162438"/>
              <a:gd name="connsiteX315" fmla="*/ 885817 w 1181221"/>
              <a:gd name="connsiteY315" fmla="*/ 2009145 h 2162438"/>
              <a:gd name="connsiteX316" fmla="*/ 905412 w 1181221"/>
              <a:gd name="connsiteY316" fmla="*/ 1995983 h 2162438"/>
              <a:gd name="connsiteX317" fmla="*/ 949945 w 1181221"/>
              <a:gd name="connsiteY317" fmla="*/ 1995290 h 2162438"/>
              <a:gd name="connsiteX318" fmla="*/ 977853 w 1181221"/>
              <a:gd name="connsiteY318" fmla="*/ 1989353 h 2162438"/>
              <a:gd name="connsiteX319" fmla="*/ 1004770 w 1181221"/>
              <a:gd name="connsiteY319" fmla="*/ 1998160 h 2162438"/>
              <a:gd name="connsiteX320" fmla="*/ 1018229 w 1181221"/>
              <a:gd name="connsiteY320" fmla="*/ 2000733 h 2162438"/>
              <a:gd name="connsiteX321" fmla="*/ 1038418 w 1181221"/>
              <a:gd name="connsiteY321" fmla="*/ 1984404 h 2162438"/>
              <a:gd name="connsiteX322" fmla="*/ 1060684 w 1181221"/>
              <a:gd name="connsiteY322" fmla="*/ 1980050 h 2162438"/>
              <a:gd name="connsiteX323" fmla="*/ 1080279 w 1181221"/>
              <a:gd name="connsiteY323" fmla="*/ 1961544 h 2162438"/>
              <a:gd name="connsiteX324" fmla="*/ 1093738 w 1181221"/>
              <a:gd name="connsiteY324" fmla="*/ 1960455 h 2162438"/>
              <a:gd name="connsiteX325" fmla="*/ 1107692 w 1181221"/>
              <a:gd name="connsiteY325" fmla="*/ 1963523 h 2162438"/>
              <a:gd name="connsiteX326" fmla="*/ 1104525 w 1181221"/>
              <a:gd name="connsiteY326" fmla="*/ 1948283 h 2162438"/>
              <a:gd name="connsiteX327" fmla="*/ 1136094 w 1181221"/>
              <a:gd name="connsiteY327" fmla="*/ 1926610 h 2162438"/>
              <a:gd name="connsiteX328" fmla="*/ 1155689 w 1181221"/>
              <a:gd name="connsiteY328" fmla="*/ 1922354 h 2162438"/>
              <a:gd name="connsiteX329" fmla="*/ 1157272 w 1181221"/>
              <a:gd name="connsiteY329" fmla="*/ 1902364 h 2162438"/>
              <a:gd name="connsiteX330" fmla="*/ 1151631 w 1181221"/>
              <a:gd name="connsiteY330" fmla="*/ 1888212 h 2162438"/>
              <a:gd name="connsiteX331" fmla="*/ 1157767 w 1181221"/>
              <a:gd name="connsiteY331" fmla="*/ 1871884 h 2162438"/>
              <a:gd name="connsiteX332" fmla="*/ 1122140 w 1181221"/>
              <a:gd name="connsiteY332" fmla="*/ 1873071 h 2162438"/>
              <a:gd name="connsiteX333" fmla="*/ 1096806 w 1181221"/>
              <a:gd name="connsiteY333" fmla="*/ 1882571 h 2162438"/>
              <a:gd name="connsiteX334" fmla="*/ 1082060 w 1181221"/>
              <a:gd name="connsiteY334" fmla="*/ 1885145 h 2162438"/>
              <a:gd name="connsiteX335" fmla="*/ 1058408 w 1181221"/>
              <a:gd name="connsiteY335" fmla="*/ 1876634 h 2162438"/>
              <a:gd name="connsiteX336" fmla="*/ 1049700 w 1181221"/>
              <a:gd name="connsiteY336" fmla="*/ 1874358 h 2162438"/>
              <a:gd name="connsiteX337" fmla="*/ 1057913 w 1181221"/>
              <a:gd name="connsiteY337" fmla="*/ 1866737 h 2162438"/>
              <a:gd name="connsiteX338" fmla="*/ 1065138 w 1181221"/>
              <a:gd name="connsiteY338" fmla="*/ 1865649 h 2162438"/>
              <a:gd name="connsiteX339" fmla="*/ 1067414 w 1181221"/>
              <a:gd name="connsiteY339" fmla="*/ 1860899 h 2162438"/>
              <a:gd name="connsiteX340" fmla="*/ 1045840 w 1181221"/>
              <a:gd name="connsiteY340" fmla="*/ 1855456 h 2162438"/>
              <a:gd name="connsiteX341" fmla="*/ 1027334 w 1181221"/>
              <a:gd name="connsiteY341" fmla="*/ 1862284 h 2162438"/>
              <a:gd name="connsiteX342" fmla="*/ 1053361 w 1181221"/>
              <a:gd name="connsiteY342" fmla="*/ 1844174 h 2162438"/>
              <a:gd name="connsiteX343" fmla="*/ 1070581 w 1181221"/>
              <a:gd name="connsiteY343" fmla="*/ 1845955 h 2162438"/>
              <a:gd name="connsiteX344" fmla="*/ 1091660 w 1181221"/>
              <a:gd name="connsiteY344" fmla="*/ 1835762 h 2162438"/>
              <a:gd name="connsiteX345" fmla="*/ 1085524 w 1181221"/>
              <a:gd name="connsiteY345" fmla="*/ 1817949 h 2162438"/>
              <a:gd name="connsiteX346" fmla="*/ 1064841 w 1181221"/>
              <a:gd name="connsiteY346" fmla="*/ 1817949 h 2162438"/>
              <a:gd name="connsiteX347" fmla="*/ 1080378 w 1181221"/>
              <a:gd name="connsiteY347" fmla="*/ 1804292 h 2162438"/>
              <a:gd name="connsiteX348" fmla="*/ 1091759 w 1181221"/>
              <a:gd name="connsiteY348" fmla="*/ 1793208 h 2162438"/>
              <a:gd name="connsiteX349" fmla="*/ 1104228 w 1181221"/>
              <a:gd name="connsiteY349" fmla="*/ 1803698 h 2162438"/>
              <a:gd name="connsiteX350" fmla="*/ 1123328 w 1181221"/>
              <a:gd name="connsiteY350" fmla="*/ 1789942 h 2162438"/>
              <a:gd name="connsiteX351" fmla="*/ 1131047 w 1181221"/>
              <a:gd name="connsiteY351" fmla="*/ 1777869 h 2162438"/>
              <a:gd name="connsiteX352" fmla="*/ 1121745 w 1181221"/>
              <a:gd name="connsiteY352" fmla="*/ 1775790 h 2162438"/>
              <a:gd name="connsiteX353" fmla="*/ 1127979 w 1181221"/>
              <a:gd name="connsiteY353" fmla="*/ 1766389 h 2162438"/>
              <a:gd name="connsiteX354" fmla="*/ 1105713 w 1181221"/>
              <a:gd name="connsiteY354" fmla="*/ 1763915 h 2162438"/>
              <a:gd name="connsiteX355" fmla="*/ 1114520 w 1181221"/>
              <a:gd name="connsiteY355" fmla="*/ 1749169 h 2162438"/>
              <a:gd name="connsiteX356" fmla="*/ 1128474 w 1181221"/>
              <a:gd name="connsiteY356" fmla="*/ 1752831 h 2162438"/>
              <a:gd name="connsiteX357" fmla="*/ 1132631 w 1181221"/>
              <a:gd name="connsiteY357" fmla="*/ 1763321 h 2162438"/>
              <a:gd name="connsiteX358" fmla="*/ 1148662 w 1181221"/>
              <a:gd name="connsiteY358" fmla="*/ 1742242 h 2162438"/>
              <a:gd name="connsiteX359" fmla="*/ 1164200 w 1181221"/>
              <a:gd name="connsiteY359" fmla="*/ 1735908 h 2162438"/>
              <a:gd name="connsiteX360" fmla="*/ 1166674 w 1181221"/>
              <a:gd name="connsiteY360" fmla="*/ 1696323 h 2162438"/>
              <a:gd name="connsiteX361" fmla="*/ 1181221 w 1181221"/>
              <a:gd name="connsiteY361" fmla="*/ 1659410 h 2162438"/>
              <a:gd name="connsiteX362" fmla="*/ 1169840 w 1181221"/>
              <a:gd name="connsiteY362" fmla="*/ 1644665 h 2162438"/>
              <a:gd name="connsiteX363" fmla="*/ 1163606 w 1181221"/>
              <a:gd name="connsiteY363" fmla="*/ 1610918 h 2162438"/>
              <a:gd name="connsiteX364" fmla="*/ 1117984 w 1181221"/>
              <a:gd name="connsiteY364" fmla="*/ 1575292 h 2162438"/>
              <a:gd name="connsiteX365" fmla="*/ 1054747 w 1181221"/>
              <a:gd name="connsiteY365" fmla="*/ 1572323 h 2162438"/>
              <a:gd name="connsiteX366" fmla="*/ 1015359 w 1181221"/>
              <a:gd name="connsiteY366" fmla="*/ 1573510 h 2162438"/>
              <a:gd name="connsiteX367" fmla="*/ 1012292 w 1181221"/>
              <a:gd name="connsiteY367" fmla="*/ 1603100 h 2162438"/>
              <a:gd name="connsiteX368" fmla="*/ 1001901 w 1181221"/>
              <a:gd name="connsiteY368" fmla="*/ 1620023 h 2162438"/>
              <a:gd name="connsiteX369" fmla="*/ 981118 w 1181221"/>
              <a:gd name="connsiteY369" fmla="*/ 1596965 h 2162438"/>
              <a:gd name="connsiteX370" fmla="*/ 956279 w 1181221"/>
              <a:gd name="connsiteY370" fmla="*/ 1590730 h 2162438"/>
              <a:gd name="connsiteX371" fmla="*/ 995765 w 1181221"/>
              <a:gd name="connsiteY371" fmla="*/ 1551541 h 2162438"/>
              <a:gd name="connsiteX372" fmla="*/ 995765 w 1181221"/>
              <a:gd name="connsiteY372" fmla="*/ 1527295 h 2162438"/>
              <a:gd name="connsiteX373" fmla="*/ 964591 w 1181221"/>
              <a:gd name="connsiteY373" fmla="*/ 1476824 h 2162438"/>
              <a:gd name="connsiteX374" fmla="*/ 952221 w 1181221"/>
              <a:gd name="connsiteY374" fmla="*/ 1474745 h 2162438"/>
              <a:gd name="connsiteX375" fmla="*/ 924907 w 1181221"/>
              <a:gd name="connsiteY375" fmla="*/ 1458812 h 2162438"/>
              <a:gd name="connsiteX376" fmla="*/ 913527 w 1181221"/>
              <a:gd name="connsiteY376" fmla="*/ 1439416 h 2162438"/>
              <a:gd name="connsiteX377" fmla="*/ 899573 w 1181221"/>
              <a:gd name="connsiteY377" fmla="*/ 1442087 h 2162438"/>
              <a:gd name="connsiteX378" fmla="*/ 889775 w 1181221"/>
              <a:gd name="connsiteY378" fmla="*/ 1445254 h 2162438"/>
              <a:gd name="connsiteX379" fmla="*/ 873249 w 1181221"/>
              <a:gd name="connsiteY379" fmla="*/ 1439515 h 2162438"/>
              <a:gd name="connsiteX380" fmla="*/ 863451 w 1181221"/>
              <a:gd name="connsiteY380" fmla="*/ 1439515 h 2162438"/>
              <a:gd name="connsiteX381" fmla="*/ 882056 w 1181221"/>
              <a:gd name="connsiteY381" fmla="*/ 1434764 h 2162438"/>
              <a:gd name="connsiteX382" fmla="*/ 893932 w 1181221"/>
              <a:gd name="connsiteY382" fmla="*/ 1437931 h 2162438"/>
              <a:gd name="connsiteX383" fmla="*/ 914120 w 1181221"/>
              <a:gd name="connsiteY383" fmla="*/ 1433676 h 2162438"/>
              <a:gd name="connsiteX384" fmla="*/ 926491 w 1181221"/>
              <a:gd name="connsiteY384" fmla="*/ 1439416 h 2162438"/>
              <a:gd name="connsiteX385" fmla="*/ 937377 w 1181221"/>
              <a:gd name="connsiteY385" fmla="*/ 1450401 h 2162438"/>
              <a:gd name="connsiteX386" fmla="*/ 951330 w 1181221"/>
              <a:gd name="connsiteY386" fmla="*/ 1447728 h 2162438"/>
              <a:gd name="connsiteX387" fmla="*/ 964789 w 1181221"/>
              <a:gd name="connsiteY387" fmla="*/ 1450796 h 2162438"/>
              <a:gd name="connsiteX388" fmla="*/ 928074 w 1181221"/>
              <a:gd name="connsiteY388" fmla="*/ 1405175 h 2162438"/>
              <a:gd name="connsiteX389" fmla="*/ 911053 w 1181221"/>
              <a:gd name="connsiteY389" fmla="*/ 1383205 h 2162438"/>
              <a:gd name="connsiteX390" fmla="*/ 921938 w 1181221"/>
              <a:gd name="connsiteY390" fmla="*/ 1365787 h 2162438"/>
              <a:gd name="connsiteX391" fmla="*/ 931736 w 1181221"/>
              <a:gd name="connsiteY391" fmla="*/ 1362126 h 2162438"/>
              <a:gd name="connsiteX392" fmla="*/ 913626 w 1181221"/>
              <a:gd name="connsiteY392" fmla="*/ 1352229 h 2162438"/>
              <a:gd name="connsiteX393" fmla="*/ 905807 w 1181221"/>
              <a:gd name="connsiteY393" fmla="*/ 1338572 h 2162438"/>
              <a:gd name="connsiteX394" fmla="*/ 898088 w 1181221"/>
              <a:gd name="connsiteY394" fmla="*/ 1337583 h 2162438"/>
              <a:gd name="connsiteX395" fmla="*/ 876613 w 1181221"/>
              <a:gd name="connsiteY395" fmla="*/ 1297998 h 2162438"/>
              <a:gd name="connsiteX396" fmla="*/ 844450 w 1181221"/>
              <a:gd name="connsiteY396" fmla="*/ 1281273 h 2162438"/>
              <a:gd name="connsiteX397" fmla="*/ 798829 w 1181221"/>
              <a:gd name="connsiteY397" fmla="*/ 1270981 h 2162438"/>
              <a:gd name="connsiteX398" fmla="*/ 796750 w 1181221"/>
              <a:gd name="connsiteY398" fmla="*/ 1253069 h 2162438"/>
              <a:gd name="connsiteX399" fmla="*/ 786359 w 1181221"/>
              <a:gd name="connsiteY399" fmla="*/ 1246735 h 2162438"/>
              <a:gd name="connsiteX400" fmla="*/ 771812 w 1181221"/>
              <a:gd name="connsiteY400" fmla="*/ 1197253 h 2162438"/>
              <a:gd name="connsiteX401" fmla="*/ 755186 w 1181221"/>
              <a:gd name="connsiteY401" fmla="*/ 1169940 h 2162438"/>
              <a:gd name="connsiteX402" fmla="*/ 743805 w 1181221"/>
              <a:gd name="connsiteY402" fmla="*/ 1106801 h 2162438"/>
              <a:gd name="connsiteX403" fmla="*/ 730346 w 1181221"/>
              <a:gd name="connsiteY403" fmla="*/ 1085821 h 2162438"/>
              <a:gd name="connsiteX404" fmla="*/ 717976 w 1181221"/>
              <a:gd name="connsiteY404" fmla="*/ 1085821 h 2162438"/>
              <a:gd name="connsiteX405" fmla="*/ 679578 w 1181221"/>
              <a:gd name="connsiteY405" fmla="*/ 1029214 h 2162438"/>
              <a:gd name="connsiteX406" fmla="*/ 656817 w 1181221"/>
              <a:gd name="connsiteY406" fmla="*/ 1024068 h 2162438"/>
              <a:gd name="connsiteX407" fmla="*/ 639201 w 1181221"/>
              <a:gd name="connsiteY407" fmla="*/ 1009422 h 2162438"/>
              <a:gd name="connsiteX408" fmla="*/ 610106 w 1181221"/>
              <a:gd name="connsiteY408" fmla="*/ 997942 h 2162438"/>
              <a:gd name="connsiteX409" fmla="*/ 598726 w 1181221"/>
              <a:gd name="connsiteY409" fmla="*/ 1008531 h 2162438"/>
              <a:gd name="connsiteX410" fmla="*/ 575865 w 1181221"/>
              <a:gd name="connsiteY410" fmla="*/ 1023375 h 2162438"/>
              <a:gd name="connsiteX411" fmla="*/ 543702 w 1181221"/>
              <a:gd name="connsiteY411" fmla="*/ 1012984 h 2162438"/>
              <a:gd name="connsiteX412" fmla="*/ 528363 w 1181221"/>
              <a:gd name="connsiteY412" fmla="*/ 1015063 h 2162438"/>
              <a:gd name="connsiteX413" fmla="*/ 502534 w 1181221"/>
              <a:gd name="connsiteY413" fmla="*/ 1006750 h 2162438"/>
              <a:gd name="connsiteX414" fmla="*/ 494814 w 1181221"/>
              <a:gd name="connsiteY414" fmla="*/ 992598 h 2162438"/>
              <a:gd name="connsiteX415" fmla="*/ 510352 w 1181221"/>
              <a:gd name="connsiteY415" fmla="*/ 1000416 h 2162438"/>
              <a:gd name="connsiteX416" fmla="*/ 541327 w 1181221"/>
              <a:gd name="connsiteY416" fmla="*/ 1002890 h 2162438"/>
              <a:gd name="connsiteX417" fmla="*/ 567157 w 1181221"/>
              <a:gd name="connsiteY417" fmla="*/ 994379 h 2162438"/>
              <a:gd name="connsiteX418" fmla="*/ 574975 w 1181221"/>
              <a:gd name="connsiteY418" fmla="*/ 973894 h 2162438"/>
              <a:gd name="connsiteX419" fmla="*/ 601398 w 1181221"/>
              <a:gd name="connsiteY419" fmla="*/ 974785 h 2162438"/>
              <a:gd name="connsiteX420" fmla="*/ 625149 w 1181221"/>
              <a:gd name="connsiteY420" fmla="*/ 956774 h 2162438"/>
              <a:gd name="connsiteX421" fmla="*/ 600903 w 1181221"/>
              <a:gd name="connsiteY421" fmla="*/ 945393 h 2162438"/>
              <a:gd name="connsiteX422" fmla="*/ 599319 w 1181221"/>
              <a:gd name="connsiteY422" fmla="*/ 931241 h 2162438"/>
              <a:gd name="connsiteX423" fmla="*/ 589522 w 1181221"/>
              <a:gd name="connsiteY423" fmla="*/ 923423 h 2162438"/>
              <a:gd name="connsiteX424" fmla="*/ 555875 w 1181221"/>
              <a:gd name="connsiteY424" fmla="*/ 941434 h 2162438"/>
              <a:gd name="connsiteX425" fmla="*/ 550234 w 1181221"/>
              <a:gd name="connsiteY425" fmla="*/ 934606 h 2162438"/>
              <a:gd name="connsiteX426" fmla="*/ 576063 w 1181221"/>
              <a:gd name="connsiteY426" fmla="*/ 915605 h 2162438"/>
              <a:gd name="connsiteX427" fmla="*/ 607137 w 1181221"/>
              <a:gd name="connsiteY427" fmla="*/ 917584 h 2162438"/>
              <a:gd name="connsiteX428" fmla="*/ 625248 w 1181221"/>
              <a:gd name="connsiteY428" fmla="*/ 901750 h 2162438"/>
              <a:gd name="connsiteX429" fmla="*/ 628316 w 1181221"/>
              <a:gd name="connsiteY429" fmla="*/ 887598 h 2162438"/>
              <a:gd name="connsiteX430" fmla="*/ 640785 w 1181221"/>
              <a:gd name="connsiteY430" fmla="*/ 879681 h 2162438"/>
              <a:gd name="connsiteX431" fmla="*/ 658895 w 1181221"/>
              <a:gd name="connsiteY431" fmla="*/ 844451 h 2162438"/>
              <a:gd name="connsiteX432" fmla="*/ 670276 w 1181221"/>
              <a:gd name="connsiteY432" fmla="*/ 828122 h 2162438"/>
              <a:gd name="connsiteX433" fmla="*/ 668692 w 1181221"/>
              <a:gd name="connsiteY433" fmla="*/ 816642 h 2162438"/>
              <a:gd name="connsiteX434" fmla="*/ 681657 w 1181221"/>
              <a:gd name="connsiteY434" fmla="*/ 792891 h 2162438"/>
              <a:gd name="connsiteX435" fmla="*/ 677005 w 1181221"/>
              <a:gd name="connsiteY435" fmla="*/ 784479 h 2162438"/>
              <a:gd name="connsiteX436" fmla="*/ 688386 w 1181221"/>
              <a:gd name="connsiteY436" fmla="*/ 751821 h 2162438"/>
              <a:gd name="connsiteX437" fmla="*/ 710059 w 1181221"/>
              <a:gd name="connsiteY437" fmla="*/ 733414 h 2162438"/>
              <a:gd name="connsiteX438" fmla="*/ 710059 w 1181221"/>
              <a:gd name="connsiteY438" fmla="*/ 712434 h 2162438"/>
              <a:gd name="connsiteX439" fmla="*/ 677995 w 1181221"/>
              <a:gd name="connsiteY439" fmla="*/ 683141 h 2162438"/>
              <a:gd name="connsiteX440" fmla="*/ 671265 w 1181221"/>
              <a:gd name="connsiteY440" fmla="*/ 688386 h 2162438"/>
              <a:gd name="connsiteX441" fmla="*/ 616440 w 1181221"/>
              <a:gd name="connsiteY441" fmla="*/ 690168 h 2162438"/>
              <a:gd name="connsiteX442" fmla="*/ 582793 w 1181221"/>
              <a:gd name="connsiteY442" fmla="*/ 683933 h 2162438"/>
              <a:gd name="connsiteX443" fmla="*/ 572995 w 1181221"/>
              <a:gd name="connsiteY443" fmla="*/ 690860 h 2162438"/>
              <a:gd name="connsiteX444" fmla="*/ 556469 w 1181221"/>
              <a:gd name="connsiteY444" fmla="*/ 690860 h 2162438"/>
              <a:gd name="connsiteX445" fmla="*/ 535785 w 1181221"/>
              <a:gd name="connsiteY445" fmla="*/ 683636 h 2162438"/>
              <a:gd name="connsiteX446" fmla="*/ 521337 w 1181221"/>
              <a:gd name="connsiteY446" fmla="*/ 684230 h 2162438"/>
              <a:gd name="connsiteX447" fmla="*/ 519258 w 1181221"/>
              <a:gd name="connsiteY447" fmla="*/ 691553 h 2162438"/>
              <a:gd name="connsiteX448" fmla="*/ 498575 w 1181221"/>
              <a:gd name="connsiteY448" fmla="*/ 697986 h 2162438"/>
              <a:gd name="connsiteX449" fmla="*/ 476308 w 1181221"/>
              <a:gd name="connsiteY449" fmla="*/ 710158 h 2162438"/>
              <a:gd name="connsiteX450" fmla="*/ 467501 w 1181221"/>
              <a:gd name="connsiteY450" fmla="*/ 709663 h 2162438"/>
              <a:gd name="connsiteX451" fmla="*/ 452458 w 1181221"/>
              <a:gd name="connsiteY451" fmla="*/ 721835 h 2162438"/>
              <a:gd name="connsiteX452" fmla="*/ 447807 w 1181221"/>
              <a:gd name="connsiteY452" fmla="*/ 717085 h 2162438"/>
              <a:gd name="connsiteX453" fmla="*/ 467996 w 1181221"/>
              <a:gd name="connsiteY453" fmla="*/ 693928 h 2162438"/>
              <a:gd name="connsiteX454" fmla="*/ 489174 w 1181221"/>
              <a:gd name="connsiteY454" fmla="*/ 659687 h 2162438"/>
              <a:gd name="connsiteX455" fmla="*/ 473636 w 1181221"/>
              <a:gd name="connsiteY455" fmla="*/ 668198 h 2162438"/>
              <a:gd name="connsiteX456" fmla="*/ 454537 w 1181221"/>
              <a:gd name="connsiteY456" fmla="*/ 660973 h 2162438"/>
              <a:gd name="connsiteX457" fmla="*/ 465917 w 1181221"/>
              <a:gd name="connsiteY457" fmla="*/ 653551 h 2162438"/>
              <a:gd name="connsiteX458" fmla="*/ 470074 w 1181221"/>
              <a:gd name="connsiteY458" fmla="*/ 637717 h 2162438"/>
              <a:gd name="connsiteX459" fmla="*/ 523316 w 1181221"/>
              <a:gd name="connsiteY459" fmla="*/ 597637 h 2162438"/>
              <a:gd name="connsiteX460" fmla="*/ 538853 w 1181221"/>
              <a:gd name="connsiteY460" fmla="*/ 571313 h 2162438"/>
              <a:gd name="connsiteX461" fmla="*/ 556963 w 1181221"/>
              <a:gd name="connsiteY461" fmla="*/ 564880 h 2162438"/>
              <a:gd name="connsiteX462" fmla="*/ 565771 w 1181221"/>
              <a:gd name="connsiteY462" fmla="*/ 541228 h 2162438"/>
              <a:gd name="connsiteX463" fmla="*/ 556469 w 1181221"/>
              <a:gd name="connsiteY463" fmla="*/ 530738 h 2162438"/>
              <a:gd name="connsiteX464" fmla="*/ 566761 w 1181221"/>
              <a:gd name="connsiteY464" fmla="*/ 513915 h 2162438"/>
              <a:gd name="connsiteX465" fmla="*/ 565771 w 1181221"/>
              <a:gd name="connsiteY465" fmla="*/ 503425 h 2162438"/>
              <a:gd name="connsiteX466" fmla="*/ 538853 w 1181221"/>
              <a:gd name="connsiteY466" fmla="*/ 503425 h 2162438"/>
              <a:gd name="connsiteX467" fmla="*/ 527967 w 1181221"/>
              <a:gd name="connsiteY467" fmla="*/ 515102 h 2162438"/>
              <a:gd name="connsiteX468" fmla="*/ 510847 w 1181221"/>
              <a:gd name="connsiteY468" fmla="*/ 509956 h 2162438"/>
              <a:gd name="connsiteX469" fmla="*/ 485017 w 1181221"/>
              <a:gd name="connsiteY469" fmla="*/ 521634 h 2162438"/>
              <a:gd name="connsiteX470" fmla="*/ 461266 w 1181221"/>
              <a:gd name="connsiteY470" fmla="*/ 519061 h 2162438"/>
              <a:gd name="connsiteX471" fmla="*/ 441078 w 1181221"/>
              <a:gd name="connsiteY471" fmla="*/ 527572 h 2162438"/>
              <a:gd name="connsiteX472" fmla="*/ 429697 w 1181221"/>
              <a:gd name="connsiteY472" fmla="*/ 527572 h 2162438"/>
              <a:gd name="connsiteX473" fmla="*/ 417821 w 1181221"/>
              <a:gd name="connsiteY473" fmla="*/ 538655 h 2162438"/>
              <a:gd name="connsiteX474" fmla="*/ 420395 w 1181221"/>
              <a:gd name="connsiteY474" fmla="*/ 526582 h 2162438"/>
              <a:gd name="connsiteX475" fmla="*/ 409509 w 1181221"/>
              <a:gd name="connsiteY475" fmla="*/ 521832 h 2162438"/>
              <a:gd name="connsiteX476" fmla="*/ 387242 w 1181221"/>
              <a:gd name="connsiteY476" fmla="*/ 541327 h 2162438"/>
              <a:gd name="connsiteX477" fmla="*/ 393971 w 1181221"/>
              <a:gd name="connsiteY477" fmla="*/ 524009 h 2162438"/>
              <a:gd name="connsiteX478" fmla="*/ 363392 w 1181221"/>
              <a:gd name="connsiteY478" fmla="*/ 509956 h 2162438"/>
              <a:gd name="connsiteX479" fmla="*/ 358246 w 1181221"/>
              <a:gd name="connsiteY479" fmla="*/ 528957 h 2162438"/>
              <a:gd name="connsiteX480" fmla="*/ 347954 w 1181221"/>
              <a:gd name="connsiteY480" fmla="*/ 536874 h 2162438"/>
              <a:gd name="connsiteX481" fmla="*/ 351021 w 1181221"/>
              <a:gd name="connsiteY481" fmla="*/ 554192 h 2162438"/>
              <a:gd name="connsiteX482" fmla="*/ 344787 w 1181221"/>
              <a:gd name="connsiteY482" fmla="*/ 554786 h 2162438"/>
              <a:gd name="connsiteX483" fmla="*/ 345776 w 1181221"/>
              <a:gd name="connsiteY483" fmla="*/ 576360 h 2162438"/>
              <a:gd name="connsiteX484" fmla="*/ 323609 w 1181221"/>
              <a:gd name="connsiteY484" fmla="*/ 581209 h 2162438"/>
              <a:gd name="connsiteX485" fmla="*/ 334495 w 1181221"/>
              <a:gd name="connsiteY485" fmla="*/ 599517 h 2162438"/>
              <a:gd name="connsiteX486" fmla="*/ 325093 w 1181221"/>
              <a:gd name="connsiteY486" fmla="*/ 617924 h 2162438"/>
              <a:gd name="connsiteX487" fmla="*/ 314207 w 1181221"/>
              <a:gd name="connsiteY487" fmla="*/ 618518 h 2162438"/>
              <a:gd name="connsiteX488" fmla="*/ 340630 w 1181221"/>
              <a:gd name="connsiteY488" fmla="*/ 642071 h 2162438"/>
              <a:gd name="connsiteX489" fmla="*/ 349933 w 1181221"/>
              <a:gd name="connsiteY489" fmla="*/ 658796 h 2162438"/>
              <a:gd name="connsiteX490" fmla="*/ 323015 w 1181221"/>
              <a:gd name="connsiteY490" fmla="*/ 645238 h 2162438"/>
              <a:gd name="connsiteX491" fmla="*/ 313218 w 1181221"/>
              <a:gd name="connsiteY491" fmla="*/ 653650 h 2162438"/>
              <a:gd name="connsiteX492" fmla="*/ 293623 w 1181221"/>
              <a:gd name="connsiteY492" fmla="*/ 640587 h 2162438"/>
              <a:gd name="connsiteX493" fmla="*/ 292633 w 1181221"/>
              <a:gd name="connsiteY493" fmla="*/ 650087 h 2162438"/>
              <a:gd name="connsiteX494" fmla="*/ 297779 w 1181221"/>
              <a:gd name="connsiteY494" fmla="*/ 662656 h 2162438"/>
              <a:gd name="connsiteX495" fmla="*/ 291545 w 1181221"/>
              <a:gd name="connsiteY495" fmla="*/ 672057 h 2162438"/>
              <a:gd name="connsiteX496" fmla="*/ 281253 w 1181221"/>
              <a:gd name="connsiteY496" fmla="*/ 651671 h 2162438"/>
              <a:gd name="connsiteX497" fmla="*/ 271950 w 1181221"/>
              <a:gd name="connsiteY497" fmla="*/ 673245 h 2162438"/>
              <a:gd name="connsiteX498" fmla="*/ 282341 w 1181221"/>
              <a:gd name="connsiteY498" fmla="*/ 684724 h 2162438"/>
              <a:gd name="connsiteX499" fmla="*/ 274028 w 1181221"/>
              <a:gd name="connsiteY499" fmla="*/ 695808 h 2162438"/>
              <a:gd name="connsiteX500" fmla="*/ 290060 w 1181221"/>
              <a:gd name="connsiteY500" fmla="*/ 714116 h 2162438"/>
              <a:gd name="connsiteX501" fmla="*/ 305597 w 1181221"/>
              <a:gd name="connsiteY501" fmla="*/ 714611 h 2162438"/>
              <a:gd name="connsiteX502" fmla="*/ 287487 w 1181221"/>
              <a:gd name="connsiteY502" fmla="*/ 721539 h 2162438"/>
              <a:gd name="connsiteX503" fmla="*/ 268882 w 1181221"/>
              <a:gd name="connsiteY503" fmla="*/ 711148 h 2162438"/>
              <a:gd name="connsiteX504" fmla="*/ 272940 w 1181221"/>
              <a:gd name="connsiteY504" fmla="*/ 741034 h 2162438"/>
              <a:gd name="connsiteX505" fmla="*/ 272445 w 1181221"/>
              <a:gd name="connsiteY505" fmla="*/ 751030 h 2162438"/>
              <a:gd name="connsiteX506" fmla="*/ 306587 w 1181221"/>
              <a:gd name="connsiteY506" fmla="*/ 745587 h 2162438"/>
              <a:gd name="connsiteX507" fmla="*/ 284321 w 1181221"/>
              <a:gd name="connsiteY507" fmla="*/ 756671 h 2162438"/>
              <a:gd name="connsiteX508" fmla="*/ 281846 w 1181221"/>
              <a:gd name="connsiteY508" fmla="*/ 762905 h 2162438"/>
              <a:gd name="connsiteX509" fmla="*/ 289071 w 1181221"/>
              <a:gd name="connsiteY509" fmla="*/ 767358 h 2162438"/>
              <a:gd name="connsiteX510" fmla="*/ 310645 w 1181221"/>
              <a:gd name="connsiteY510" fmla="*/ 759342 h 2162438"/>
              <a:gd name="connsiteX511" fmla="*/ 305499 w 1181221"/>
              <a:gd name="connsiteY511" fmla="*/ 764884 h 2162438"/>
              <a:gd name="connsiteX512" fmla="*/ 314207 w 1181221"/>
              <a:gd name="connsiteY512" fmla="*/ 775869 h 2162438"/>
              <a:gd name="connsiteX513" fmla="*/ 298274 w 1181221"/>
              <a:gd name="connsiteY513" fmla="*/ 769437 h 2162438"/>
              <a:gd name="connsiteX514" fmla="*/ 291842 w 1181221"/>
              <a:gd name="connsiteY514" fmla="*/ 773692 h 2162438"/>
              <a:gd name="connsiteX515" fmla="*/ 287190 w 1181221"/>
              <a:gd name="connsiteY515" fmla="*/ 788339 h 2162438"/>
              <a:gd name="connsiteX516" fmla="*/ 295899 w 1181221"/>
              <a:gd name="connsiteY516" fmla="*/ 794573 h 2162438"/>
              <a:gd name="connsiteX517" fmla="*/ 283034 w 1181221"/>
              <a:gd name="connsiteY517" fmla="*/ 796750 h 2162438"/>
              <a:gd name="connsiteX518" fmla="*/ 274820 w 1181221"/>
              <a:gd name="connsiteY518" fmla="*/ 809319 h 2162438"/>
              <a:gd name="connsiteX519" fmla="*/ 289763 w 1181221"/>
              <a:gd name="connsiteY519" fmla="*/ 814465 h 2162438"/>
              <a:gd name="connsiteX520" fmla="*/ 293128 w 1181221"/>
              <a:gd name="connsiteY520" fmla="*/ 825945 h 2162438"/>
              <a:gd name="connsiteX521" fmla="*/ 268684 w 1181221"/>
              <a:gd name="connsiteY521" fmla="*/ 816642 h 2162438"/>
              <a:gd name="connsiteX522" fmla="*/ 264033 w 1181221"/>
              <a:gd name="connsiteY522" fmla="*/ 832872 h 2162438"/>
              <a:gd name="connsiteX523" fmla="*/ 273830 w 1181221"/>
              <a:gd name="connsiteY523" fmla="*/ 839602 h 2162438"/>
              <a:gd name="connsiteX524" fmla="*/ 268190 w 1181221"/>
              <a:gd name="connsiteY524" fmla="*/ 850289 h 2162438"/>
              <a:gd name="connsiteX525" fmla="*/ 256611 w 1181221"/>
              <a:gd name="connsiteY525" fmla="*/ 858701 h 2162438"/>
              <a:gd name="connsiteX526" fmla="*/ 232662 w 1181221"/>
              <a:gd name="connsiteY526" fmla="*/ 859295 h 2162438"/>
              <a:gd name="connsiteX527" fmla="*/ 222370 w 1181221"/>
              <a:gd name="connsiteY527" fmla="*/ 870082 h 2162438"/>
              <a:gd name="connsiteX528" fmla="*/ 231375 w 1181221"/>
              <a:gd name="connsiteY528" fmla="*/ 875723 h 2162438"/>
              <a:gd name="connsiteX529" fmla="*/ 251663 w 1181221"/>
              <a:gd name="connsiteY529" fmla="*/ 874337 h 2162438"/>
              <a:gd name="connsiteX530" fmla="*/ 265320 w 1181221"/>
              <a:gd name="connsiteY530" fmla="*/ 878395 h 2162438"/>
              <a:gd name="connsiteX531" fmla="*/ 262252 w 1181221"/>
              <a:gd name="connsiteY531" fmla="*/ 884432 h 2162438"/>
              <a:gd name="connsiteX532" fmla="*/ 246616 w 1181221"/>
              <a:gd name="connsiteY532" fmla="*/ 884432 h 2162438"/>
              <a:gd name="connsiteX533" fmla="*/ 267695 w 1181221"/>
              <a:gd name="connsiteY533" fmla="*/ 904323 h 2162438"/>
              <a:gd name="connsiteX534" fmla="*/ 274424 w 1181221"/>
              <a:gd name="connsiteY534" fmla="*/ 901651 h 2162438"/>
              <a:gd name="connsiteX535" fmla="*/ 285310 w 1181221"/>
              <a:gd name="connsiteY535" fmla="*/ 913131 h 2162438"/>
              <a:gd name="connsiteX536" fmla="*/ 340630 w 1181221"/>
              <a:gd name="connsiteY536" fmla="*/ 857217 h 2162438"/>
              <a:gd name="connsiteX537" fmla="*/ 331823 w 1181221"/>
              <a:gd name="connsiteY537" fmla="*/ 874040 h 2162438"/>
              <a:gd name="connsiteX538" fmla="*/ 340136 w 1181221"/>
              <a:gd name="connsiteY538" fmla="*/ 879285 h 2162438"/>
              <a:gd name="connsiteX539" fmla="*/ 323609 w 1181221"/>
              <a:gd name="connsiteY539" fmla="*/ 885124 h 2162438"/>
              <a:gd name="connsiteX540" fmla="*/ 310150 w 1181221"/>
              <a:gd name="connsiteY540" fmla="*/ 917287 h 2162438"/>
              <a:gd name="connsiteX541" fmla="*/ 311733 w 1181221"/>
              <a:gd name="connsiteY541" fmla="*/ 925105 h 2162438"/>
              <a:gd name="connsiteX542" fmla="*/ 294712 w 1181221"/>
              <a:gd name="connsiteY542" fmla="*/ 957763 h 2162438"/>
              <a:gd name="connsiteX543" fmla="*/ 301936 w 1181221"/>
              <a:gd name="connsiteY543" fmla="*/ 961920 h 2162438"/>
              <a:gd name="connsiteX544" fmla="*/ 287388 w 1181221"/>
              <a:gd name="connsiteY544" fmla="*/ 1000812 h 2162438"/>
              <a:gd name="connsiteX545" fmla="*/ 291050 w 1181221"/>
              <a:gd name="connsiteY545" fmla="*/ 1026048 h 2162438"/>
              <a:gd name="connsiteX546" fmla="*/ 280758 w 1181221"/>
              <a:gd name="connsiteY546" fmla="*/ 1040793 h 2162438"/>
              <a:gd name="connsiteX547" fmla="*/ 288477 w 1181221"/>
              <a:gd name="connsiteY547" fmla="*/ 1053361 h 2162438"/>
              <a:gd name="connsiteX548" fmla="*/ 298274 w 1181221"/>
              <a:gd name="connsiteY548" fmla="*/ 1048611 h 2162438"/>
              <a:gd name="connsiteX549" fmla="*/ 280659 w 1181221"/>
              <a:gd name="connsiteY549" fmla="*/ 1076519 h 2162438"/>
              <a:gd name="connsiteX550" fmla="*/ 277591 w 1181221"/>
              <a:gd name="connsiteY550" fmla="*/ 1115411 h 2162438"/>
              <a:gd name="connsiteX551" fmla="*/ 264726 w 1181221"/>
              <a:gd name="connsiteY551" fmla="*/ 1128078 h 2162438"/>
              <a:gd name="connsiteX552" fmla="*/ 265715 w 1181221"/>
              <a:gd name="connsiteY552" fmla="*/ 1137579 h 2162438"/>
              <a:gd name="connsiteX553" fmla="*/ 294712 w 1181221"/>
              <a:gd name="connsiteY553" fmla="*/ 1137579 h 2162438"/>
              <a:gd name="connsiteX554" fmla="*/ 290555 w 1181221"/>
              <a:gd name="connsiteY554" fmla="*/ 1117489 h 2162438"/>
              <a:gd name="connsiteX555" fmla="*/ 302925 w 1181221"/>
              <a:gd name="connsiteY555" fmla="*/ 1088592 h 2162438"/>
              <a:gd name="connsiteX556" fmla="*/ 301936 w 1181221"/>
              <a:gd name="connsiteY556" fmla="*/ 1070680 h 2162438"/>
              <a:gd name="connsiteX557" fmla="*/ 316879 w 1181221"/>
              <a:gd name="connsiteY557" fmla="*/ 1052273 h 2162438"/>
              <a:gd name="connsiteX558" fmla="*/ 305499 w 1181221"/>
              <a:gd name="connsiteY558" fmla="*/ 1003979 h 2162438"/>
              <a:gd name="connsiteX559" fmla="*/ 316384 w 1181221"/>
              <a:gd name="connsiteY559" fmla="*/ 1003979 h 2162438"/>
              <a:gd name="connsiteX560" fmla="*/ 350527 w 1181221"/>
              <a:gd name="connsiteY560" fmla="*/ 962810 h 2162438"/>
              <a:gd name="connsiteX561" fmla="*/ 324697 w 1181221"/>
              <a:gd name="connsiteY561" fmla="*/ 1001802 h 2162438"/>
              <a:gd name="connsiteX562" fmla="*/ 321629 w 1181221"/>
              <a:gd name="connsiteY562" fmla="*/ 1030204 h 2162438"/>
              <a:gd name="connsiteX563" fmla="*/ 331427 w 1181221"/>
              <a:gd name="connsiteY563" fmla="*/ 1037527 h 2162438"/>
              <a:gd name="connsiteX564" fmla="*/ 333505 w 1181221"/>
              <a:gd name="connsiteY564" fmla="*/ 1020704 h 2162438"/>
              <a:gd name="connsiteX565" fmla="*/ 350626 w 1181221"/>
              <a:gd name="connsiteY565" fmla="*/ 1006453 h 2162438"/>
              <a:gd name="connsiteX566" fmla="*/ 358345 w 1181221"/>
              <a:gd name="connsiteY566" fmla="*/ 1032678 h 2162438"/>
              <a:gd name="connsiteX567" fmla="*/ 372299 w 1181221"/>
              <a:gd name="connsiteY567" fmla="*/ 1001109 h 2162438"/>
              <a:gd name="connsiteX568" fmla="*/ 369231 w 1181221"/>
              <a:gd name="connsiteY568" fmla="*/ 979040 h 2162438"/>
              <a:gd name="connsiteX569" fmla="*/ 380611 w 1181221"/>
              <a:gd name="connsiteY569" fmla="*/ 973201 h 2162438"/>
              <a:gd name="connsiteX570" fmla="*/ 375960 w 1181221"/>
              <a:gd name="connsiteY570" fmla="*/ 1001505 h 2162438"/>
              <a:gd name="connsiteX571" fmla="*/ 404956 w 1181221"/>
              <a:gd name="connsiteY571" fmla="*/ 1023474 h 2162438"/>
              <a:gd name="connsiteX572" fmla="*/ 380117 w 1181221"/>
              <a:gd name="connsiteY572" fmla="*/ 1016745 h 2162438"/>
              <a:gd name="connsiteX573" fmla="*/ 371309 w 1181221"/>
              <a:gd name="connsiteY573" fmla="*/ 1053064 h 2162438"/>
              <a:gd name="connsiteX574" fmla="*/ 376950 w 1181221"/>
              <a:gd name="connsiteY574" fmla="*/ 1079884 h 2162438"/>
              <a:gd name="connsiteX575" fmla="*/ 391992 w 1181221"/>
              <a:gd name="connsiteY575" fmla="*/ 1083446 h 2162438"/>
              <a:gd name="connsiteX576" fmla="*/ 400800 w 1181221"/>
              <a:gd name="connsiteY576" fmla="*/ 1107098 h 2162438"/>
              <a:gd name="connsiteX577" fmla="*/ 378533 w 1181221"/>
              <a:gd name="connsiteY577" fmla="*/ 1129761 h 2162438"/>
              <a:gd name="connsiteX578" fmla="*/ 356069 w 1181221"/>
              <a:gd name="connsiteY578" fmla="*/ 1188644 h 2162438"/>
              <a:gd name="connsiteX579" fmla="*/ 361314 w 1181221"/>
              <a:gd name="connsiteY579" fmla="*/ 1214968 h 2162438"/>
              <a:gd name="connsiteX580" fmla="*/ 341521 w 1181221"/>
              <a:gd name="connsiteY580" fmla="*/ 1202399 h 2162438"/>
              <a:gd name="connsiteX581" fmla="*/ 342610 w 1181221"/>
              <a:gd name="connsiteY581" fmla="*/ 1230901 h 2162438"/>
              <a:gd name="connsiteX582" fmla="*/ 369528 w 1181221"/>
              <a:gd name="connsiteY582" fmla="*/ 1268705 h 2162438"/>
              <a:gd name="connsiteX583" fmla="*/ 361215 w 1181221"/>
              <a:gd name="connsiteY583" fmla="*/ 1233969 h 2162438"/>
              <a:gd name="connsiteX584" fmla="*/ 379919 w 1181221"/>
              <a:gd name="connsiteY584" fmla="*/ 1228625 h 2162438"/>
              <a:gd name="connsiteX585" fmla="*/ 427619 w 1181221"/>
              <a:gd name="connsiteY585" fmla="*/ 1263163 h 2162438"/>
              <a:gd name="connsiteX586" fmla="*/ 428608 w 1181221"/>
              <a:gd name="connsiteY586" fmla="*/ 1235849 h 2162438"/>
              <a:gd name="connsiteX587" fmla="*/ 408915 w 1181221"/>
              <a:gd name="connsiteY587" fmla="*/ 1220114 h 2162438"/>
              <a:gd name="connsiteX588" fmla="*/ 421384 w 1181221"/>
              <a:gd name="connsiteY588" fmla="*/ 1216947 h 2162438"/>
              <a:gd name="connsiteX589" fmla="*/ 459782 w 1181221"/>
              <a:gd name="connsiteY589" fmla="*/ 1240995 h 2162438"/>
              <a:gd name="connsiteX590" fmla="*/ 486700 w 1181221"/>
              <a:gd name="connsiteY590" fmla="*/ 1236641 h 2162438"/>
              <a:gd name="connsiteX591" fmla="*/ 486700 w 1181221"/>
              <a:gd name="connsiteY591" fmla="*/ 1225062 h 2162438"/>
              <a:gd name="connsiteX592" fmla="*/ 511539 w 1181221"/>
              <a:gd name="connsiteY592" fmla="*/ 1225953 h 2162438"/>
              <a:gd name="connsiteX593" fmla="*/ 518863 w 1181221"/>
              <a:gd name="connsiteY593" fmla="*/ 1202795 h 2162438"/>
              <a:gd name="connsiteX594" fmla="*/ 586256 w 1181221"/>
              <a:gd name="connsiteY594" fmla="*/ 1205665 h 2162438"/>
              <a:gd name="connsiteX595" fmla="*/ 541624 w 1181221"/>
              <a:gd name="connsiteY595" fmla="*/ 1217442 h 2162438"/>
              <a:gd name="connsiteX596" fmla="*/ 514706 w 1181221"/>
              <a:gd name="connsiteY596" fmla="*/ 1294435 h 2162438"/>
              <a:gd name="connsiteX597" fmla="*/ 547859 w 1181221"/>
              <a:gd name="connsiteY597" fmla="*/ 1354307 h 2162438"/>
              <a:gd name="connsiteX598" fmla="*/ 564484 w 1181221"/>
              <a:gd name="connsiteY598" fmla="*/ 1344708 h 2162438"/>
              <a:gd name="connsiteX599" fmla="*/ 564484 w 1181221"/>
              <a:gd name="connsiteY599" fmla="*/ 1376376 h 2162438"/>
              <a:gd name="connsiteX600" fmla="*/ 586256 w 1181221"/>
              <a:gd name="connsiteY600" fmla="*/ 1349953 h 2162438"/>
              <a:gd name="connsiteX601" fmla="*/ 613273 w 1181221"/>
              <a:gd name="connsiteY601" fmla="*/ 1354011 h 2162438"/>
              <a:gd name="connsiteX602" fmla="*/ 603971 w 1181221"/>
              <a:gd name="connsiteY602" fmla="*/ 1386668 h 2162438"/>
              <a:gd name="connsiteX603" fmla="*/ 612284 w 1181221"/>
              <a:gd name="connsiteY603" fmla="*/ 1391914 h 2162438"/>
              <a:gd name="connsiteX604" fmla="*/ 585465 w 1181221"/>
              <a:gd name="connsiteY604" fmla="*/ 1412894 h 2162438"/>
              <a:gd name="connsiteX605" fmla="*/ 593679 w 1181221"/>
              <a:gd name="connsiteY605" fmla="*/ 1449708 h 2162438"/>
              <a:gd name="connsiteX606" fmla="*/ 579230 w 1181221"/>
              <a:gd name="connsiteY606" fmla="*/ 1477615 h 2162438"/>
              <a:gd name="connsiteX607" fmla="*/ 595757 w 1181221"/>
              <a:gd name="connsiteY607" fmla="*/ 1499090 h 2162438"/>
              <a:gd name="connsiteX608" fmla="*/ 615351 w 1181221"/>
              <a:gd name="connsiteY608" fmla="*/ 1516409 h 2162438"/>
              <a:gd name="connsiteX609" fmla="*/ 631383 w 1181221"/>
              <a:gd name="connsiteY609" fmla="*/ 1517893 h 2162438"/>
              <a:gd name="connsiteX610" fmla="*/ 620498 w 1181221"/>
              <a:gd name="connsiteY610" fmla="*/ 1525810 h 2162438"/>
              <a:gd name="connsiteX611" fmla="*/ 602387 w 1181221"/>
              <a:gd name="connsiteY611" fmla="*/ 1526899 h 2162438"/>
              <a:gd name="connsiteX612" fmla="*/ 586850 w 1181221"/>
              <a:gd name="connsiteY612" fmla="*/ 1504929 h 2162438"/>
              <a:gd name="connsiteX613" fmla="*/ 571907 w 1181221"/>
              <a:gd name="connsiteY613" fmla="*/ 1510768 h 2162438"/>
              <a:gd name="connsiteX614" fmla="*/ 584277 w 1181221"/>
              <a:gd name="connsiteY614" fmla="*/ 1532243 h 2162438"/>
              <a:gd name="connsiteX615" fmla="*/ 597736 w 1181221"/>
              <a:gd name="connsiteY615" fmla="*/ 1540556 h 2162438"/>
              <a:gd name="connsiteX616" fmla="*/ 576558 w 1181221"/>
              <a:gd name="connsiteY616" fmla="*/ 1535904 h 2162438"/>
              <a:gd name="connsiteX617" fmla="*/ 559437 w 1181221"/>
              <a:gd name="connsiteY617" fmla="*/ 1518685 h 2162438"/>
              <a:gd name="connsiteX618" fmla="*/ 515993 w 1181221"/>
              <a:gd name="connsiteY618" fmla="*/ 1532540 h 2162438"/>
              <a:gd name="connsiteX619" fmla="*/ 496299 w 1181221"/>
              <a:gd name="connsiteY619" fmla="*/ 1529472 h 2162438"/>
              <a:gd name="connsiteX620" fmla="*/ 451271 w 1181221"/>
              <a:gd name="connsiteY620" fmla="*/ 1551739 h 2162438"/>
              <a:gd name="connsiteX621" fmla="*/ 428015 w 1181221"/>
              <a:gd name="connsiteY621" fmla="*/ 1584396 h 2162438"/>
              <a:gd name="connsiteX622" fmla="*/ 395456 w 1181221"/>
              <a:gd name="connsiteY622" fmla="*/ 1604981 h 2162438"/>
              <a:gd name="connsiteX623" fmla="*/ 381502 w 1181221"/>
              <a:gd name="connsiteY623" fmla="*/ 1624971 h 2162438"/>
              <a:gd name="connsiteX624" fmla="*/ 402185 w 1181221"/>
              <a:gd name="connsiteY624" fmla="*/ 1621210 h 2162438"/>
              <a:gd name="connsiteX625" fmla="*/ 412477 w 1181221"/>
              <a:gd name="connsiteY625" fmla="*/ 1624872 h 2162438"/>
              <a:gd name="connsiteX626" fmla="*/ 415545 w 1181221"/>
              <a:gd name="connsiteY626" fmla="*/ 1612798 h 2162438"/>
              <a:gd name="connsiteX627" fmla="*/ 461563 w 1181221"/>
              <a:gd name="connsiteY627" fmla="*/ 1600527 h 2162438"/>
              <a:gd name="connsiteX628" fmla="*/ 457407 w 1181221"/>
              <a:gd name="connsiteY628" fmla="*/ 1624674 h 2162438"/>
              <a:gd name="connsiteX629" fmla="*/ 473439 w 1181221"/>
              <a:gd name="connsiteY629" fmla="*/ 1641399 h 2162438"/>
              <a:gd name="connsiteX630" fmla="*/ 456417 w 1181221"/>
              <a:gd name="connsiteY630" fmla="*/ 1654066 h 2162438"/>
              <a:gd name="connsiteX631" fmla="*/ 466214 w 1181221"/>
              <a:gd name="connsiteY631" fmla="*/ 1672374 h 2162438"/>
              <a:gd name="connsiteX632" fmla="*/ 477100 w 1181221"/>
              <a:gd name="connsiteY632" fmla="*/ 1674947 h 2162438"/>
              <a:gd name="connsiteX633" fmla="*/ 447114 w 1181221"/>
              <a:gd name="connsiteY633" fmla="*/ 1732247 h 2162438"/>
              <a:gd name="connsiteX634" fmla="*/ 425343 w 1181221"/>
              <a:gd name="connsiteY634" fmla="*/ 1739669 h 2162438"/>
              <a:gd name="connsiteX635" fmla="*/ 403571 w 1181221"/>
              <a:gd name="connsiteY635" fmla="*/ 1755998 h 2162438"/>
              <a:gd name="connsiteX636" fmla="*/ 392685 w 1181221"/>
              <a:gd name="connsiteY636" fmla="*/ 1756592 h 2162438"/>
              <a:gd name="connsiteX637" fmla="*/ 364777 w 1181221"/>
              <a:gd name="connsiteY637" fmla="*/ 1774009 h 2162438"/>
              <a:gd name="connsiteX638" fmla="*/ 344589 w 1181221"/>
              <a:gd name="connsiteY638" fmla="*/ 1774009 h 2162438"/>
              <a:gd name="connsiteX639" fmla="*/ 312030 w 1181221"/>
              <a:gd name="connsiteY639" fmla="*/ 1795286 h 2162438"/>
              <a:gd name="connsiteX640" fmla="*/ 337859 w 1181221"/>
              <a:gd name="connsiteY640" fmla="*/ 1798849 h 2162438"/>
              <a:gd name="connsiteX641" fmla="*/ 339443 w 1181221"/>
              <a:gd name="connsiteY641" fmla="*/ 1817751 h 2162438"/>
              <a:gd name="connsiteX642" fmla="*/ 320838 w 1181221"/>
              <a:gd name="connsiteY642" fmla="*/ 1826757 h 2162438"/>
              <a:gd name="connsiteX643" fmla="*/ 353990 w 1181221"/>
              <a:gd name="connsiteY643" fmla="*/ 1832397 h 2162438"/>
              <a:gd name="connsiteX644" fmla="*/ 345677 w 1181221"/>
              <a:gd name="connsiteY644" fmla="*/ 1840314 h 2162438"/>
              <a:gd name="connsiteX645" fmla="*/ 358642 w 1181221"/>
              <a:gd name="connsiteY645" fmla="*/ 1847638 h 2162438"/>
              <a:gd name="connsiteX646" fmla="*/ 377247 w 1181221"/>
              <a:gd name="connsiteY646" fmla="*/ 1842293 h 2162438"/>
              <a:gd name="connsiteX647" fmla="*/ 398920 w 1181221"/>
              <a:gd name="connsiteY647" fmla="*/ 1829032 h 2162438"/>
              <a:gd name="connsiteX648" fmla="*/ 434150 w 1181221"/>
              <a:gd name="connsiteY648" fmla="*/ 1817355 h 2162438"/>
              <a:gd name="connsiteX649" fmla="*/ 437218 w 1181221"/>
              <a:gd name="connsiteY649" fmla="*/ 1833684 h 2162438"/>
              <a:gd name="connsiteX650" fmla="*/ 465126 w 1181221"/>
              <a:gd name="connsiteY650" fmla="*/ 1840413 h 2162438"/>
              <a:gd name="connsiteX651" fmla="*/ 442364 w 1181221"/>
              <a:gd name="connsiteY651" fmla="*/ 1846747 h 2162438"/>
              <a:gd name="connsiteX652" fmla="*/ 439791 w 1181221"/>
              <a:gd name="connsiteY652" fmla="*/ 1859909 h 2162438"/>
              <a:gd name="connsiteX653" fmla="*/ 478090 w 1181221"/>
              <a:gd name="connsiteY653" fmla="*/ 1860800 h 2162438"/>
              <a:gd name="connsiteX654" fmla="*/ 478090 w 1181221"/>
              <a:gd name="connsiteY654" fmla="*/ 1853476 h 2162438"/>
              <a:gd name="connsiteX655" fmla="*/ 497190 w 1181221"/>
              <a:gd name="connsiteY655" fmla="*/ 1848132 h 2162438"/>
              <a:gd name="connsiteX656" fmla="*/ 516883 w 1181221"/>
              <a:gd name="connsiteY656" fmla="*/ 1870597 h 2162438"/>
              <a:gd name="connsiteX657" fmla="*/ 534400 w 1181221"/>
              <a:gd name="connsiteY657" fmla="*/ 1891478 h 2162438"/>
              <a:gd name="connsiteX658" fmla="*/ 578339 w 1181221"/>
              <a:gd name="connsiteY658" fmla="*/ 1890786 h 2162438"/>
              <a:gd name="connsiteX659" fmla="*/ 588631 w 1181221"/>
              <a:gd name="connsiteY659" fmla="*/ 1873368 h 2162438"/>
              <a:gd name="connsiteX660" fmla="*/ 609315 w 1181221"/>
              <a:gd name="connsiteY660" fmla="*/ 1864362 h 2162438"/>
              <a:gd name="connsiteX661" fmla="*/ 637717 w 1181221"/>
              <a:gd name="connsiteY661" fmla="*/ 1853773 h 2162438"/>
              <a:gd name="connsiteX662" fmla="*/ 648603 w 1181221"/>
              <a:gd name="connsiteY662" fmla="*/ 1837939 h 2162438"/>
              <a:gd name="connsiteX663" fmla="*/ 672354 w 1181221"/>
              <a:gd name="connsiteY663" fmla="*/ 1826855 h 2162438"/>
              <a:gd name="connsiteX664" fmla="*/ 639795 w 1181221"/>
              <a:gd name="connsiteY664" fmla="*/ 1864758 h 2162438"/>
              <a:gd name="connsiteX665" fmla="*/ 607236 w 1181221"/>
              <a:gd name="connsiteY665" fmla="*/ 1895832 h 2162438"/>
              <a:gd name="connsiteX666" fmla="*/ 605653 w 1181221"/>
              <a:gd name="connsiteY666" fmla="*/ 1932647 h 2162438"/>
              <a:gd name="connsiteX667" fmla="*/ 583485 w 1181221"/>
              <a:gd name="connsiteY667" fmla="*/ 1931657 h 2162438"/>
              <a:gd name="connsiteX668" fmla="*/ 565870 w 1181221"/>
              <a:gd name="connsiteY668" fmla="*/ 1937991 h 2162438"/>
              <a:gd name="connsiteX669" fmla="*/ 545681 w 1181221"/>
              <a:gd name="connsiteY669" fmla="*/ 1927006 h 2162438"/>
              <a:gd name="connsiteX670" fmla="*/ 488877 w 1181221"/>
              <a:gd name="connsiteY670" fmla="*/ 1920969 h 2162438"/>
              <a:gd name="connsiteX671" fmla="*/ 448500 w 1181221"/>
              <a:gd name="connsiteY671" fmla="*/ 1931657 h 2162438"/>
              <a:gd name="connsiteX672" fmla="*/ 448995 w 1181221"/>
              <a:gd name="connsiteY672" fmla="*/ 1952142 h 2162438"/>
              <a:gd name="connsiteX673" fmla="*/ 431874 w 1181221"/>
              <a:gd name="connsiteY673" fmla="*/ 1968471 h 2162438"/>
              <a:gd name="connsiteX674" fmla="*/ 409706 w 1181221"/>
              <a:gd name="connsiteY674" fmla="*/ 1968471 h 2162438"/>
              <a:gd name="connsiteX675" fmla="*/ 406045 w 1181221"/>
              <a:gd name="connsiteY675" fmla="*/ 2015380 h 2162438"/>
              <a:gd name="connsiteX676" fmla="*/ 382294 w 1181221"/>
              <a:gd name="connsiteY676" fmla="*/ 2036954 h 2162438"/>
              <a:gd name="connsiteX677" fmla="*/ 376059 w 1181221"/>
              <a:gd name="connsiteY677" fmla="*/ 2049126 h 2162438"/>
              <a:gd name="connsiteX678" fmla="*/ 349636 w 1181221"/>
              <a:gd name="connsiteY678" fmla="*/ 2053975 h 2162438"/>
              <a:gd name="connsiteX679" fmla="*/ 342907 w 1181221"/>
              <a:gd name="connsiteY679" fmla="*/ 2080794 h 2162438"/>
              <a:gd name="connsiteX680" fmla="*/ 331526 w 1181221"/>
              <a:gd name="connsiteY680" fmla="*/ 2080794 h 2162438"/>
              <a:gd name="connsiteX681" fmla="*/ 325291 w 1181221"/>
              <a:gd name="connsiteY681" fmla="*/ 2095045 h 2162438"/>
              <a:gd name="connsiteX682" fmla="*/ 293227 w 1181221"/>
              <a:gd name="connsiteY682" fmla="*/ 2118301 h 2162438"/>
              <a:gd name="connsiteX683" fmla="*/ 278779 w 1181221"/>
              <a:gd name="connsiteY683" fmla="*/ 2113155 h 2162438"/>
              <a:gd name="connsiteX684" fmla="*/ 256512 w 1181221"/>
              <a:gd name="connsiteY684" fmla="*/ 2128989 h 2162438"/>
              <a:gd name="connsiteX685" fmla="*/ 256512 w 1181221"/>
              <a:gd name="connsiteY685" fmla="*/ 2149474 h 2162438"/>
              <a:gd name="connsiteX686" fmla="*/ 280857 w 1181221"/>
              <a:gd name="connsiteY686" fmla="*/ 2150959 h 2162438"/>
              <a:gd name="connsiteX687" fmla="*/ 281846 w 1181221"/>
              <a:gd name="connsiteY687" fmla="*/ 2132651 h 2162438"/>
              <a:gd name="connsiteX688" fmla="*/ 311337 w 1181221"/>
              <a:gd name="connsiteY688" fmla="*/ 2140370 h 2162438"/>
              <a:gd name="connsiteX689" fmla="*/ 323411 w 1181221"/>
              <a:gd name="connsiteY689" fmla="*/ 2161944 h 2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Lst>
            <a:rect l="l" t="t" r="r" b="b"/>
            <a:pathLst>
              <a:path w="1181221" h="2162438">
                <a:moveTo>
                  <a:pt x="214947" y="1393398"/>
                </a:moveTo>
                <a:lnTo>
                  <a:pt x="185457" y="1373803"/>
                </a:lnTo>
                <a:lnTo>
                  <a:pt x="165763" y="1369845"/>
                </a:lnTo>
                <a:lnTo>
                  <a:pt x="140132" y="1318483"/>
                </a:lnTo>
                <a:lnTo>
                  <a:pt x="100645" y="1298789"/>
                </a:lnTo>
                <a:lnTo>
                  <a:pt x="84811" y="1310665"/>
                </a:lnTo>
                <a:lnTo>
                  <a:pt x="76894" y="1348172"/>
                </a:lnTo>
                <a:lnTo>
                  <a:pt x="57201" y="1352130"/>
                </a:lnTo>
                <a:lnTo>
                  <a:pt x="0" y="1298888"/>
                </a:lnTo>
                <a:lnTo>
                  <a:pt x="29590" y="1237729"/>
                </a:lnTo>
                <a:lnTo>
                  <a:pt x="57201" y="1233771"/>
                </a:lnTo>
                <a:lnTo>
                  <a:pt x="65118" y="1210119"/>
                </a:lnTo>
                <a:lnTo>
                  <a:pt x="83228" y="1200222"/>
                </a:lnTo>
                <a:lnTo>
                  <a:pt x="96489" y="1186367"/>
                </a:lnTo>
                <a:lnTo>
                  <a:pt x="122120" y="1181320"/>
                </a:lnTo>
                <a:lnTo>
                  <a:pt x="130433" y="1171820"/>
                </a:lnTo>
                <a:lnTo>
                  <a:pt x="145970" y="1170138"/>
                </a:lnTo>
                <a:lnTo>
                  <a:pt x="171899" y="1153215"/>
                </a:lnTo>
                <a:lnTo>
                  <a:pt x="213265" y="1157272"/>
                </a:lnTo>
                <a:lnTo>
                  <a:pt x="233454" y="1168257"/>
                </a:lnTo>
                <a:lnTo>
                  <a:pt x="236027" y="1193493"/>
                </a:lnTo>
                <a:lnTo>
                  <a:pt x="275810" y="1250001"/>
                </a:lnTo>
                <a:lnTo>
                  <a:pt x="255621" y="1264746"/>
                </a:lnTo>
                <a:lnTo>
                  <a:pt x="292336" y="1266626"/>
                </a:lnTo>
                <a:lnTo>
                  <a:pt x="300649" y="1326499"/>
                </a:lnTo>
                <a:lnTo>
                  <a:pt x="285112" y="1279788"/>
                </a:lnTo>
                <a:lnTo>
                  <a:pt x="270169" y="1281966"/>
                </a:lnTo>
                <a:lnTo>
                  <a:pt x="277888" y="1297701"/>
                </a:lnTo>
                <a:lnTo>
                  <a:pt x="270169" y="1318681"/>
                </a:lnTo>
                <a:lnTo>
                  <a:pt x="290357" y="1322837"/>
                </a:lnTo>
                <a:lnTo>
                  <a:pt x="285805" y="1345401"/>
                </a:lnTo>
                <a:lnTo>
                  <a:pt x="253642" y="1341343"/>
                </a:lnTo>
                <a:lnTo>
                  <a:pt x="251564" y="1360344"/>
                </a:lnTo>
                <a:lnTo>
                  <a:pt x="230782" y="1377267"/>
                </a:lnTo>
                <a:lnTo>
                  <a:pt x="218312" y="1374199"/>
                </a:lnTo>
                <a:lnTo>
                  <a:pt x="220390" y="1394189"/>
                </a:lnTo>
                <a:lnTo>
                  <a:pt x="214947" y="1393398"/>
                </a:lnTo>
                <a:lnTo>
                  <a:pt x="214947" y="1393398"/>
                </a:lnTo>
                <a:close/>
                <a:moveTo>
                  <a:pt x="788141" y="193473"/>
                </a:moveTo>
                <a:lnTo>
                  <a:pt x="800016" y="171206"/>
                </a:lnTo>
                <a:lnTo>
                  <a:pt x="807933" y="178826"/>
                </a:lnTo>
                <a:lnTo>
                  <a:pt x="788141" y="193374"/>
                </a:lnTo>
                <a:lnTo>
                  <a:pt x="788141" y="193374"/>
                </a:lnTo>
                <a:close/>
                <a:moveTo>
                  <a:pt x="839502" y="30679"/>
                </a:moveTo>
                <a:lnTo>
                  <a:pt x="832080" y="17814"/>
                </a:lnTo>
                <a:lnTo>
                  <a:pt x="849893" y="0"/>
                </a:lnTo>
                <a:lnTo>
                  <a:pt x="839502" y="30580"/>
                </a:lnTo>
                <a:lnTo>
                  <a:pt x="839502" y="30580"/>
                </a:lnTo>
                <a:close/>
                <a:moveTo>
                  <a:pt x="782698" y="93916"/>
                </a:moveTo>
                <a:lnTo>
                  <a:pt x="785666" y="61357"/>
                </a:lnTo>
                <a:lnTo>
                  <a:pt x="767457" y="65811"/>
                </a:lnTo>
                <a:lnTo>
                  <a:pt x="762509" y="82634"/>
                </a:lnTo>
                <a:cubicBezTo>
                  <a:pt x="762509" y="82634"/>
                  <a:pt x="781807" y="94015"/>
                  <a:pt x="782698" y="94015"/>
                </a:cubicBezTo>
                <a:lnTo>
                  <a:pt x="782698" y="94015"/>
                </a:lnTo>
                <a:close/>
                <a:moveTo>
                  <a:pt x="812782" y="75608"/>
                </a:moveTo>
                <a:lnTo>
                  <a:pt x="798532" y="60763"/>
                </a:lnTo>
                <a:lnTo>
                  <a:pt x="809319" y="44929"/>
                </a:lnTo>
                <a:lnTo>
                  <a:pt x="811298" y="27611"/>
                </a:lnTo>
                <a:lnTo>
                  <a:pt x="821194" y="35033"/>
                </a:lnTo>
                <a:lnTo>
                  <a:pt x="821689" y="65712"/>
                </a:lnTo>
                <a:lnTo>
                  <a:pt x="812782" y="75608"/>
                </a:lnTo>
                <a:lnTo>
                  <a:pt x="812782" y="75608"/>
                </a:lnTo>
                <a:close/>
                <a:moveTo>
                  <a:pt x="799521" y="156658"/>
                </a:moveTo>
                <a:lnTo>
                  <a:pt x="788635" y="134886"/>
                </a:lnTo>
                <a:lnTo>
                  <a:pt x="756077" y="133897"/>
                </a:lnTo>
                <a:lnTo>
                  <a:pt x="745686" y="120042"/>
                </a:lnTo>
                <a:lnTo>
                  <a:pt x="762410" y="113115"/>
                </a:lnTo>
                <a:lnTo>
                  <a:pt x="790021" y="116084"/>
                </a:lnTo>
                <a:lnTo>
                  <a:pt x="792990" y="103219"/>
                </a:lnTo>
                <a:lnTo>
                  <a:pt x="786557" y="93817"/>
                </a:lnTo>
                <a:lnTo>
                  <a:pt x="794474" y="85900"/>
                </a:lnTo>
                <a:lnTo>
                  <a:pt x="809813" y="93817"/>
                </a:lnTo>
                <a:lnTo>
                  <a:pt x="828517" y="100249"/>
                </a:lnTo>
                <a:lnTo>
                  <a:pt x="817137" y="112125"/>
                </a:lnTo>
                <a:lnTo>
                  <a:pt x="820601" y="126970"/>
                </a:lnTo>
                <a:lnTo>
                  <a:pt x="808230" y="140330"/>
                </a:lnTo>
                <a:lnTo>
                  <a:pt x="814168" y="162101"/>
                </a:lnTo>
                <a:lnTo>
                  <a:pt x="799422" y="156658"/>
                </a:lnTo>
                <a:lnTo>
                  <a:pt x="799422" y="156658"/>
                </a:lnTo>
                <a:close/>
                <a:moveTo>
                  <a:pt x="1064346" y="1871685"/>
                </a:moveTo>
                <a:lnTo>
                  <a:pt x="1080477" y="1879998"/>
                </a:lnTo>
                <a:lnTo>
                  <a:pt x="1094629" y="1876337"/>
                </a:lnTo>
                <a:lnTo>
                  <a:pt x="1086712" y="1866737"/>
                </a:lnTo>
                <a:lnTo>
                  <a:pt x="1073847" y="1866540"/>
                </a:lnTo>
                <a:lnTo>
                  <a:pt x="1064346" y="1871785"/>
                </a:lnTo>
                <a:lnTo>
                  <a:pt x="1064346" y="1871785"/>
                </a:lnTo>
                <a:close/>
                <a:moveTo>
                  <a:pt x="784182" y="2027255"/>
                </a:moveTo>
                <a:lnTo>
                  <a:pt x="820403" y="2008254"/>
                </a:lnTo>
                <a:lnTo>
                  <a:pt x="833861" y="2018151"/>
                </a:lnTo>
                <a:lnTo>
                  <a:pt x="847320" y="2016468"/>
                </a:lnTo>
                <a:lnTo>
                  <a:pt x="838513" y="2031709"/>
                </a:lnTo>
                <a:lnTo>
                  <a:pt x="838513" y="2041209"/>
                </a:lnTo>
                <a:lnTo>
                  <a:pt x="820403" y="2044376"/>
                </a:lnTo>
                <a:lnTo>
                  <a:pt x="801797" y="2030818"/>
                </a:lnTo>
                <a:lnTo>
                  <a:pt x="784182" y="2027156"/>
                </a:lnTo>
                <a:lnTo>
                  <a:pt x="784182" y="2027156"/>
                </a:lnTo>
                <a:close/>
                <a:moveTo>
                  <a:pt x="342016" y="1032183"/>
                </a:moveTo>
                <a:lnTo>
                  <a:pt x="339938" y="1050590"/>
                </a:lnTo>
                <a:lnTo>
                  <a:pt x="354881" y="1063159"/>
                </a:lnTo>
                <a:lnTo>
                  <a:pt x="353298" y="1043762"/>
                </a:lnTo>
                <a:lnTo>
                  <a:pt x="341917" y="1032282"/>
                </a:lnTo>
                <a:lnTo>
                  <a:pt x="341917" y="1032282"/>
                </a:lnTo>
                <a:close/>
                <a:moveTo>
                  <a:pt x="214255" y="1010114"/>
                </a:moveTo>
                <a:lnTo>
                  <a:pt x="222568" y="984285"/>
                </a:lnTo>
                <a:lnTo>
                  <a:pt x="226229" y="997942"/>
                </a:lnTo>
                <a:lnTo>
                  <a:pt x="214354" y="1010114"/>
                </a:lnTo>
                <a:lnTo>
                  <a:pt x="214354" y="1010114"/>
                </a:lnTo>
                <a:close/>
                <a:moveTo>
                  <a:pt x="138251" y="925303"/>
                </a:moveTo>
                <a:lnTo>
                  <a:pt x="140329" y="905808"/>
                </a:lnTo>
                <a:lnTo>
                  <a:pt x="162002" y="907292"/>
                </a:lnTo>
                <a:lnTo>
                  <a:pt x="138251" y="925204"/>
                </a:lnTo>
                <a:lnTo>
                  <a:pt x="138251" y="925204"/>
                </a:lnTo>
                <a:close/>
                <a:moveTo>
                  <a:pt x="171899" y="897791"/>
                </a:moveTo>
                <a:lnTo>
                  <a:pt x="195155" y="869389"/>
                </a:lnTo>
                <a:lnTo>
                  <a:pt x="189514" y="889875"/>
                </a:lnTo>
                <a:lnTo>
                  <a:pt x="171998" y="897791"/>
                </a:lnTo>
                <a:lnTo>
                  <a:pt x="171998" y="897791"/>
                </a:lnTo>
                <a:close/>
                <a:moveTo>
                  <a:pt x="227219" y="844055"/>
                </a:moveTo>
                <a:lnTo>
                  <a:pt x="239094" y="831387"/>
                </a:lnTo>
                <a:lnTo>
                  <a:pt x="226229" y="831387"/>
                </a:lnTo>
                <a:cubicBezTo>
                  <a:pt x="226229" y="831387"/>
                  <a:pt x="227219" y="844055"/>
                  <a:pt x="227219" y="844055"/>
                </a:cubicBezTo>
                <a:lnTo>
                  <a:pt x="227219" y="844055"/>
                </a:lnTo>
                <a:close/>
                <a:moveTo>
                  <a:pt x="201390" y="808428"/>
                </a:moveTo>
                <a:lnTo>
                  <a:pt x="212276" y="829903"/>
                </a:lnTo>
                <a:lnTo>
                  <a:pt x="221578" y="821491"/>
                </a:lnTo>
                <a:lnTo>
                  <a:pt x="214354" y="806251"/>
                </a:lnTo>
                <a:lnTo>
                  <a:pt x="201390" y="808428"/>
                </a:lnTo>
                <a:lnTo>
                  <a:pt x="201390" y="808428"/>
                </a:lnTo>
                <a:close/>
                <a:moveTo>
                  <a:pt x="556172" y="403076"/>
                </a:moveTo>
                <a:lnTo>
                  <a:pt x="567057" y="414655"/>
                </a:lnTo>
                <a:lnTo>
                  <a:pt x="569136" y="400998"/>
                </a:lnTo>
                <a:lnTo>
                  <a:pt x="556172" y="403175"/>
                </a:lnTo>
                <a:lnTo>
                  <a:pt x="556172" y="403175"/>
                </a:lnTo>
                <a:close/>
                <a:moveTo>
                  <a:pt x="528759" y="413170"/>
                </a:moveTo>
                <a:lnTo>
                  <a:pt x="548947" y="411488"/>
                </a:lnTo>
                <a:lnTo>
                  <a:pt x="564979" y="427223"/>
                </a:lnTo>
                <a:lnTo>
                  <a:pt x="555182" y="438802"/>
                </a:lnTo>
                <a:lnTo>
                  <a:pt x="584673" y="436031"/>
                </a:lnTo>
                <a:lnTo>
                  <a:pt x="584079" y="456516"/>
                </a:lnTo>
                <a:lnTo>
                  <a:pt x="570125" y="447609"/>
                </a:lnTo>
                <a:lnTo>
                  <a:pt x="544791" y="450875"/>
                </a:lnTo>
                <a:lnTo>
                  <a:pt x="543207" y="431380"/>
                </a:lnTo>
                <a:lnTo>
                  <a:pt x="537468" y="447708"/>
                </a:lnTo>
                <a:lnTo>
                  <a:pt x="528660" y="437713"/>
                </a:lnTo>
                <a:lnTo>
                  <a:pt x="528660" y="413071"/>
                </a:lnTo>
                <a:lnTo>
                  <a:pt x="528660" y="413071"/>
                </a:lnTo>
                <a:close/>
                <a:moveTo>
                  <a:pt x="526681" y="458396"/>
                </a:moveTo>
                <a:lnTo>
                  <a:pt x="541723" y="481949"/>
                </a:lnTo>
                <a:lnTo>
                  <a:pt x="547364" y="469381"/>
                </a:lnTo>
                <a:lnTo>
                  <a:pt x="538655" y="455724"/>
                </a:lnTo>
                <a:lnTo>
                  <a:pt x="526780" y="458396"/>
                </a:lnTo>
                <a:lnTo>
                  <a:pt x="526780" y="458396"/>
                </a:lnTo>
                <a:close/>
                <a:moveTo>
                  <a:pt x="136272" y="622774"/>
                </a:moveTo>
                <a:lnTo>
                  <a:pt x="148147" y="613273"/>
                </a:lnTo>
                <a:lnTo>
                  <a:pt x="133699" y="598132"/>
                </a:lnTo>
                <a:lnTo>
                  <a:pt x="148741" y="579131"/>
                </a:lnTo>
                <a:lnTo>
                  <a:pt x="177144" y="592095"/>
                </a:lnTo>
                <a:lnTo>
                  <a:pt x="170414" y="571610"/>
                </a:lnTo>
                <a:lnTo>
                  <a:pt x="231474" y="528264"/>
                </a:lnTo>
                <a:lnTo>
                  <a:pt x="235631" y="563495"/>
                </a:lnTo>
                <a:lnTo>
                  <a:pt x="212374" y="585069"/>
                </a:lnTo>
                <a:lnTo>
                  <a:pt x="204655" y="605059"/>
                </a:lnTo>
                <a:lnTo>
                  <a:pt x="212968" y="611294"/>
                </a:lnTo>
                <a:lnTo>
                  <a:pt x="195848" y="635540"/>
                </a:lnTo>
                <a:lnTo>
                  <a:pt x="172096" y="629305"/>
                </a:lnTo>
                <a:lnTo>
                  <a:pt x="148840" y="633066"/>
                </a:lnTo>
                <a:lnTo>
                  <a:pt x="136371" y="622576"/>
                </a:lnTo>
                <a:lnTo>
                  <a:pt x="136371" y="622576"/>
                </a:lnTo>
                <a:close/>
                <a:moveTo>
                  <a:pt x="134689" y="661666"/>
                </a:moveTo>
                <a:lnTo>
                  <a:pt x="151809" y="674729"/>
                </a:lnTo>
                <a:lnTo>
                  <a:pt x="181795" y="648306"/>
                </a:lnTo>
                <a:lnTo>
                  <a:pt x="160617" y="639499"/>
                </a:lnTo>
                <a:lnTo>
                  <a:pt x="149236" y="645337"/>
                </a:lnTo>
                <a:lnTo>
                  <a:pt x="143991" y="656421"/>
                </a:lnTo>
                <a:lnTo>
                  <a:pt x="134689" y="661666"/>
                </a:lnTo>
                <a:lnTo>
                  <a:pt x="134689" y="661666"/>
                </a:lnTo>
                <a:close/>
                <a:moveTo>
                  <a:pt x="128553" y="704715"/>
                </a:moveTo>
                <a:lnTo>
                  <a:pt x="104703" y="710653"/>
                </a:lnTo>
                <a:lnTo>
                  <a:pt x="86098" y="691850"/>
                </a:lnTo>
                <a:lnTo>
                  <a:pt x="96489" y="686011"/>
                </a:lnTo>
                <a:lnTo>
                  <a:pt x="130136" y="689574"/>
                </a:lnTo>
                <a:lnTo>
                  <a:pt x="128553" y="704814"/>
                </a:lnTo>
                <a:lnTo>
                  <a:pt x="128553" y="704814"/>
                </a:lnTo>
                <a:close/>
                <a:moveTo>
                  <a:pt x="115094" y="735789"/>
                </a:moveTo>
                <a:lnTo>
                  <a:pt x="97973" y="729060"/>
                </a:lnTo>
                <a:lnTo>
                  <a:pt x="97973" y="720648"/>
                </a:lnTo>
                <a:lnTo>
                  <a:pt x="122219" y="716887"/>
                </a:lnTo>
                <a:lnTo>
                  <a:pt x="114995" y="735789"/>
                </a:lnTo>
                <a:lnTo>
                  <a:pt x="114995" y="735789"/>
                </a:lnTo>
                <a:close/>
                <a:moveTo>
                  <a:pt x="90749" y="802095"/>
                </a:moveTo>
                <a:lnTo>
                  <a:pt x="96885" y="818918"/>
                </a:lnTo>
                <a:lnTo>
                  <a:pt x="78775" y="830002"/>
                </a:lnTo>
                <a:lnTo>
                  <a:pt x="79863" y="815850"/>
                </a:lnTo>
                <a:lnTo>
                  <a:pt x="90749" y="802194"/>
                </a:lnTo>
                <a:lnTo>
                  <a:pt x="90749" y="802194"/>
                </a:lnTo>
                <a:close/>
                <a:moveTo>
                  <a:pt x="114005" y="793089"/>
                </a:moveTo>
                <a:lnTo>
                  <a:pt x="108859" y="770525"/>
                </a:lnTo>
                <a:lnTo>
                  <a:pt x="115589" y="757858"/>
                </a:lnTo>
                <a:lnTo>
                  <a:pt x="113016" y="741628"/>
                </a:lnTo>
                <a:lnTo>
                  <a:pt x="99062" y="739055"/>
                </a:lnTo>
                <a:lnTo>
                  <a:pt x="100051" y="754790"/>
                </a:lnTo>
                <a:lnTo>
                  <a:pt x="92827" y="771614"/>
                </a:lnTo>
                <a:lnTo>
                  <a:pt x="97973" y="789427"/>
                </a:lnTo>
                <a:lnTo>
                  <a:pt x="114005" y="793089"/>
                </a:lnTo>
                <a:lnTo>
                  <a:pt x="114005" y="793089"/>
                </a:lnTo>
                <a:close/>
                <a:moveTo>
                  <a:pt x="248397" y="809319"/>
                </a:moveTo>
                <a:lnTo>
                  <a:pt x="246319" y="782995"/>
                </a:lnTo>
                <a:lnTo>
                  <a:pt x="214750" y="786260"/>
                </a:lnTo>
                <a:lnTo>
                  <a:pt x="196639" y="753702"/>
                </a:lnTo>
                <a:lnTo>
                  <a:pt x="200301" y="745290"/>
                </a:lnTo>
                <a:lnTo>
                  <a:pt x="190504" y="737966"/>
                </a:lnTo>
                <a:lnTo>
                  <a:pt x="189514" y="747962"/>
                </a:lnTo>
                <a:lnTo>
                  <a:pt x="164674" y="729654"/>
                </a:lnTo>
                <a:lnTo>
                  <a:pt x="174966" y="719658"/>
                </a:lnTo>
                <a:lnTo>
                  <a:pt x="184269" y="725893"/>
                </a:lnTo>
                <a:lnTo>
                  <a:pt x="182686" y="702241"/>
                </a:lnTo>
                <a:lnTo>
                  <a:pt x="211682" y="722034"/>
                </a:lnTo>
                <a:lnTo>
                  <a:pt x="208614" y="691553"/>
                </a:lnTo>
                <a:lnTo>
                  <a:pt x="222073" y="685219"/>
                </a:lnTo>
                <a:lnTo>
                  <a:pt x="236027" y="708773"/>
                </a:lnTo>
                <a:lnTo>
                  <a:pt x="232959" y="754493"/>
                </a:lnTo>
                <a:lnTo>
                  <a:pt x="260372" y="769140"/>
                </a:lnTo>
                <a:lnTo>
                  <a:pt x="275909" y="765874"/>
                </a:lnTo>
                <a:lnTo>
                  <a:pt x="285706" y="773197"/>
                </a:lnTo>
                <a:lnTo>
                  <a:pt x="267101" y="783885"/>
                </a:lnTo>
                <a:lnTo>
                  <a:pt x="259382" y="807537"/>
                </a:lnTo>
                <a:lnTo>
                  <a:pt x="248496" y="809220"/>
                </a:lnTo>
                <a:lnTo>
                  <a:pt x="248496" y="809220"/>
                </a:lnTo>
                <a:close/>
                <a:moveTo>
                  <a:pt x="206041" y="955982"/>
                </a:moveTo>
                <a:lnTo>
                  <a:pt x="256215" y="944799"/>
                </a:lnTo>
                <a:lnTo>
                  <a:pt x="258293" y="952617"/>
                </a:lnTo>
                <a:lnTo>
                  <a:pt x="282044" y="934705"/>
                </a:lnTo>
                <a:lnTo>
                  <a:pt x="272247" y="912636"/>
                </a:lnTo>
                <a:lnTo>
                  <a:pt x="255126" y="910063"/>
                </a:lnTo>
                <a:lnTo>
                  <a:pt x="233355" y="885421"/>
                </a:lnTo>
                <a:lnTo>
                  <a:pt x="208515" y="902938"/>
                </a:lnTo>
                <a:lnTo>
                  <a:pt x="243647" y="920058"/>
                </a:lnTo>
                <a:lnTo>
                  <a:pt x="223953" y="930647"/>
                </a:lnTo>
                <a:lnTo>
                  <a:pt x="229198" y="939059"/>
                </a:lnTo>
                <a:lnTo>
                  <a:pt x="205942" y="955982"/>
                </a:lnTo>
                <a:lnTo>
                  <a:pt x="205942" y="955982"/>
                </a:lnTo>
                <a:close/>
                <a:moveTo>
                  <a:pt x="244339" y="1050887"/>
                </a:moveTo>
                <a:lnTo>
                  <a:pt x="235037" y="1026245"/>
                </a:lnTo>
                <a:lnTo>
                  <a:pt x="281550" y="982900"/>
                </a:lnTo>
                <a:lnTo>
                  <a:pt x="260866" y="1028720"/>
                </a:lnTo>
                <a:lnTo>
                  <a:pt x="244339" y="1050887"/>
                </a:lnTo>
                <a:lnTo>
                  <a:pt x="244339" y="1050887"/>
                </a:lnTo>
                <a:close/>
                <a:moveTo>
                  <a:pt x="209702" y="1085129"/>
                </a:moveTo>
                <a:lnTo>
                  <a:pt x="237610" y="1068206"/>
                </a:lnTo>
                <a:lnTo>
                  <a:pt x="226229" y="1024068"/>
                </a:lnTo>
                <a:lnTo>
                  <a:pt x="187436" y="1040001"/>
                </a:lnTo>
                <a:lnTo>
                  <a:pt x="188030" y="1074638"/>
                </a:lnTo>
                <a:lnTo>
                  <a:pt x="212869" y="1058804"/>
                </a:lnTo>
                <a:lnTo>
                  <a:pt x="209801" y="1085029"/>
                </a:lnTo>
                <a:lnTo>
                  <a:pt x="209801" y="1085029"/>
                </a:lnTo>
                <a:close/>
                <a:moveTo>
                  <a:pt x="310051" y="1079982"/>
                </a:moveTo>
                <a:lnTo>
                  <a:pt x="316780" y="1119370"/>
                </a:lnTo>
                <a:lnTo>
                  <a:pt x="342709" y="1129761"/>
                </a:lnTo>
                <a:lnTo>
                  <a:pt x="350428" y="1102942"/>
                </a:lnTo>
                <a:lnTo>
                  <a:pt x="331823" y="1064643"/>
                </a:lnTo>
                <a:lnTo>
                  <a:pt x="310150" y="1079982"/>
                </a:lnTo>
                <a:lnTo>
                  <a:pt x="310150" y="1079982"/>
                </a:lnTo>
                <a:close/>
                <a:moveTo>
                  <a:pt x="400503" y="1529670"/>
                </a:moveTo>
                <a:lnTo>
                  <a:pt x="437713" y="1548374"/>
                </a:lnTo>
                <a:lnTo>
                  <a:pt x="469777" y="1523039"/>
                </a:lnTo>
                <a:lnTo>
                  <a:pt x="446521" y="1525810"/>
                </a:lnTo>
                <a:lnTo>
                  <a:pt x="435635" y="1503247"/>
                </a:lnTo>
                <a:lnTo>
                  <a:pt x="407232" y="1507007"/>
                </a:lnTo>
                <a:cubicBezTo>
                  <a:pt x="407232" y="1507007"/>
                  <a:pt x="400008" y="1528581"/>
                  <a:pt x="400503" y="1529670"/>
                </a:cubicBezTo>
                <a:lnTo>
                  <a:pt x="400503" y="1529670"/>
                </a:lnTo>
                <a:close/>
                <a:moveTo>
                  <a:pt x="374674" y="1384788"/>
                </a:moveTo>
                <a:lnTo>
                  <a:pt x="385065" y="1349557"/>
                </a:lnTo>
                <a:lnTo>
                  <a:pt x="429598" y="1311061"/>
                </a:lnTo>
                <a:lnTo>
                  <a:pt x="424947" y="1334218"/>
                </a:lnTo>
                <a:lnTo>
                  <a:pt x="430192" y="1348370"/>
                </a:lnTo>
                <a:lnTo>
                  <a:pt x="397633" y="1381028"/>
                </a:lnTo>
                <a:lnTo>
                  <a:pt x="374872" y="1384788"/>
                </a:lnTo>
                <a:lnTo>
                  <a:pt x="374872" y="1384788"/>
                </a:lnTo>
                <a:close/>
                <a:moveTo>
                  <a:pt x="323213" y="2162439"/>
                </a:moveTo>
                <a:lnTo>
                  <a:pt x="337662" y="2148683"/>
                </a:lnTo>
                <a:lnTo>
                  <a:pt x="331427" y="2138193"/>
                </a:lnTo>
                <a:lnTo>
                  <a:pt x="344886" y="2120182"/>
                </a:lnTo>
                <a:lnTo>
                  <a:pt x="351318" y="2128593"/>
                </a:lnTo>
                <a:lnTo>
                  <a:pt x="367845" y="2112759"/>
                </a:lnTo>
                <a:lnTo>
                  <a:pt x="378731" y="2112759"/>
                </a:lnTo>
                <a:cubicBezTo>
                  <a:pt x="378731" y="2112759"/>
                  <a:pt x="387044" y="2092769"/>
                  <a:pt x="387044" y="2092769"/>
                </a:cubicBezTo>
                <a:lnTo>
                  <a:pt x="412379" y="2099498"/>
                </a:lnTo>
                <a:lnTo>
                  <a:pt x="432072" y="2090493"/>
                </a:lnTo>
                <a:lnTo>
                  <a:pt x="448104" y="2093065"/>
                </a:lnTo>
                <a:lnTo>
                  <a:pt x="459485" y="2086633"/>
                </a:lnTo>
                <a:lnTo>
                  <a:pt x="470865" y="2101873"/>
                </a:lnTo>
                <a:lnTo>
                  <a:pt x="484324" y="2100785"/>
                </a:lnTo>
                <a:lnTo>
                  <a:pt x="502930" y="2116421"/>
                </a:lnTo>
                <a:lnTo>
                  <a:pt x="524602" y="2115233"/>
                </a:lnTo>
                <a:lnTo>
                  <a:pt x="520446" y="2101082"/>
                </a:lnTo>
                <a:lnTo>
                  <a:pt x="537468" y="2093164"/>
                </a:lnTo>
                <a:lnTo>
                  <a:pt x="542119" y="2080003"/>
                </a:lnTo>
                <a:lnTo>
                  <a:pt x="537468" y="2056350"/>
                </a:lnTo>
                <a:lnTo>
                  <a:pt x="552510" y="2041605"/>
                </a:lnTo>
                <a:lnTo>
                  <a:pt x="564880" y="2040021"/>
                </a:lnTo>
                <a:lnTo>
                  <a:pt x="570125" y="2030521"/>
                </a:lnTo>
                <a:lnTo>
                  <a:pt x="618716" y="2019338"/>
                </a:lnTo>
                <a:lnTo>
                  <a:pt x="644150" y="2021317"/>
                </a:lnTo>
                <a:lnTo>
                  <a:pt x="673641" y="2041605"/>
                </a:lnTo>
                <a:lnTo>
                  <a:pt x="684527" y="2037350"/>
                </a:lnTo>
                <a:lnTo>
                  <a:pt x="716590" y="2038735"/>
                </a:lnTo>
                <a:lnTo>
                  <a:pt x="733711" y="2044970"/>
                </a:lnTo>
                <a:lnTo>
                  <a:pt x="741925" y="2024484"/>
                </a:lnTo>
                <a:lnTo>
                  <a:pt x="771416" y="2009640"/>
                </a:lnTo>
                <a:lnTo>
                  <a:pt x="791604" y="2015281"/>
                </a:lnTo>
                <a:lnTo>
                  <a:pt x="820106" y="1996280"/>
                </a:lnTo>
                <a:lnTo>
                  <a:pt x="840195" y="2000931"/>
                </a:lnTo>
                <a:lnTo>
                  <a:pt x="850586" y="1999348"/>
                </a:lnTo>
                <a:lnTo>
                  <a:pt x="864540" y="1988759"/>
                </a:lnTo>
                <a:lnTo>
                  <a:pt x="868696" y="1999249"/>
                </a:lnTo>
                <a:lnTo>
                  <a:pt x="885817" y="2009145"/>
                </a:lnTo>
                <a:lnTo>
                  <a:pt x="905412" y="1995983"/>
                </a:lnTo>
                <a:lnTo>
                  <a:pt x="949945" y="1995290"/>
                </a:lnTo>
                <a:lnTo>
                  <a:pt x="977853" y="1989353"/>
                </a:lnTo>
                <a:lnTo>
                  <a:pt x="1004770" y="1998160"/>
                </a:lnTo>
                <a:lnTo>
                  <a:pt x="1018229" y="2000733"/>
                </a:lnTo>
                <a:lnTo>
                  <a:pt x="1038418" y="1984404"/>
                </a:lnTo>
                <a:lnTo>
                  <a:pt x="1060684" y="1980050"/>
                </a:lnTo>
                <a:lnTo>
                  <a:pt x="1080279" y="1961544"/>
                </a:lnTo>
                <a:lnTo>
                  <a:pt x="1093738" y="1960455"/>
                </a:lnTo>
                <a:lnTo>
                  <a:pt x="1107692" y="1963523"/>
                </a:lnTo>
                <a:lnTo>
                  <a:pt x="1104525" y="1948283"/>
                </a:lnTo>
                <a:lnTo>
                  <a:pt x="1136094" y="1926610"/>
                </a:lnTo>
                <a:lnTo>
                  <a:pt x="1155689" y="1922354"/>
                </a:lnTo>
                <a:lnTo>
                  <a:pt x="1157272" y="1902364"/>
                </a:lnTo>
                <a:lnTo>
                  <a:pt x="1151631" y="1888212"/>
                </a:lnTo>
                <a:lnTo>
                  <a:pt x="1157767" y="1871884"/>
                </a:lnTo>
                <a:lnTo>
                  <a:pt x="1122140" y="1873071"/>
                </a:lnTo>
                <a:lnTo>
                  <a:pt x="1096806" y="1882571"/>
                </a:lnTo>
                <a:lnTo>
                  <a:pt x="1082060" y="1885145"/>
                </a:lnTo>
                <a:lnTo>
                  <a:pt x="1058408" y="1876634"/>
                </a:lnTo>
                <a:lnTo>
                  <a:pt x="1049700" y="1874358"/>
                </a:lnTo>
                <a:lnTo>
                  <a:pt x="1057913" y="1866737"/>
                </a:lnTo>
                <a:lnTo>
                  <a:pt x="1065138" y="1865649"/>
                </a:lnTo>
                <a:lnTo>
                  <a:pt x="1067414" y="1860899"/>
                </a:lnTo>
                <a:lnTo>
                  <a:pt x="1045840" y="1855456"/>
                </a:lnTo>
                <a:lnTo>
                  <a:pt x="1027334" y="1862284"/>
                </a:lnTo>
                <a:lnTo>
                  <a:pt x="1053361" y="1844174"/>
                </a:lnTo>
                <a:lnTo>
                  <a:pt x="1070581" y="1845955"/>
                </a:lnTo>
                <a:lnTo>
                  <a:pt x="1091660" y="1835762"/>
                </a:lnTo>
                <a:lnTo>
                  <a:pt x="1085524" y="1817949"/>
                </a:lnTo>
                <a:lnTo>
                  <a:pt x="1064841" y="1817949"/>
                </a:lnTo>
                <a:cubicBezTo>
                  <a:pt x="1064841" y="1817949"/>
                  <a:pt x="1080378" y="1804292"/>
                  <a:pt x="1080378" y="1804292"/>
                </a:cubicBezTo>
                <a:lnTo>
                  <a:pt x="1091759" y="1793208"/>
                </a:lnTo>
                <a:lnTo>
                  <a:pt x="1104228" y="1803698"/>
                </a:lnTo>
                <a:lnTo>
                  <a:pt x="1123328" y="1789942"/>
                </a:lnTo>
                <a:lnTo>
                  <a:pt x="1131047" y="1777869"/>
                </a:lnTo>
                <a:lnTo>
                  <a:pt x="1121745" y="1775790"/>
                </a:lnTo>
                <a:lnTo>
                  <a:pt x="1127979" y="1766389"/>
                </a:lnTo>
                <a:lnTo>
                  <a:pt x="1105713" y="1763915"/>
                </a:lnTo>
                <a:lnTo>
                  <a:pt x="1114520" y="1749169"/>
                </a:lnTo>
                <a:lnTo>
                  <a:pt x="1128474" y="1752831"/>
                </a:lnTo>
                <a:lnTo>
                  <a:pt x="1132631" y="1763321"/>
                </a:lnTo>
                <a:lnTo>
                  <a:pt x="1148662" y="1742242"/>
                </a:lnTo>
                <a:lnTo>
                  <a:pt x="1164200" y="1735908"/>
                </a:lnTo>
                <a:lnTo>
                  <a:pt x="1166674" y="1696323"/>
                </a:lnTo>
                <a:lnTo>
                  <a:pt x="1181221" y="1659410"/>
                </a:lnTo>
                <a:lnTo>
                  <a:pt x="1169840" y="1644665"/>
                </a:lnTo>
                <a:lnTo>
                  <a:pt x="1163606" y="1610918"/>
                </a:lnTo>
                <a:lnTo>
                  <a:pt x="1117984" y="1575292"/>
                </a:lnTo>
                <a:lnTo>
                  <a:pt x="1054747" y="1572323"/>
                </a:lnTo>
                <a:lnTo>
                  <a:pt x="1015359" y="1573510"/>
                </a:lnTo>
                <a:lnTo>
                  <a:pt x="1012292" y="1603100"/>
                </a:lnTo>
                <a:lnTo>
                  <a:pt x="1001901" y="1620023"/>
                </a:lnTo>
                <a:lnTo>
                  <a:pt x="981118" y="1596965"/>
                </a:lnTo>
                <a:lnTo>
                  <a:pt x="956279" y="1590730"/>
                </a:lnTo>
                <a:lnTo>
                  <a:pt x="995765" y="1551541"/>
                </a:lnTo>
                <a:lnTo>
                  <a:pt x="995765" y="1527295"/>
                </a:lnTo>
                <a:lnTo>
                  <a:pt x="964591" y="1476824"/>
                </a:lnTo>
                <a:lnTo>
                  <a:pt x="952221" y="1474745"/>
                </a:lnTo>
                <a:lnTo>
                  <a:pt x="924907" y="1458812"/>
                </a:lnTo>
                <a:lnTo>
                  <a:pt x="913527" y="1439416"/>
                </a:lnTo>
                <a:lnTo>
                  <a:pt x="899573" y="1442087"/>
                </a:lnTo>
                <a:lnTo>
                  <a:pt x="889775" y="1445254"/>
                </a:lnTo>
                <a:lnTo>
                  <a:pt x="873249" y="1439515"/>
                </a:lnTo>
                <a:lnTo>
                  <a:pt x="863451" y="1439515"/>
                </a:lnTo>
                <a:cubicBezTo>
                  <a:pt x="863451" y="1439515"/>
                  <a:pt x="882056" y="1434764"/>
                  <a:pt x="882056" y="1434764"/>
                </a:cubicBezTo>
                <a:lnTo>
                  <a:pt x="893932" y="1437931"/>
                </a:lnTo>
                <a:lnTo>
                  <a:pt x="914120" y="1433676"/>
                </a:lnTo>
                <a:lnTo>
                  <a:pt x="926491" y="1439416"/>
                </a:lnTo>
                <a:lnTo>
                  <a:pt x="937377" y="1450401"/>
                </a:lnTo>
                <a:lnTo>
                  <a:pt x="951330" y="1447728"/>
                </a:lnTo>
                <a:lnTo>
                  <a:pt x="964789" y="1450796"/>
                </a:lnTo>
                <a:lnTo>
                  <a:pt x="928074" y="1405175"/>
                </a:lnTo>
                <a:lnTo>
                  <a:pt x="911053" y="1383205"/>
                </a:lnTo>
                <a:lnTo>
                  <a:pt x="921938" y="1365787"/>
                </a:lnTo>
                <a:lnTo>
                  <a:pt x="931736" y="1362126"/>
                </a:lnTo>
                <a:lnTo>
                  <a:pt x="913626" y="1352229"/>
                </a:lnTo>
                <a:lnTo>
                  <a:pt x="905807" y="1338572"/>
                </a:lnTo>
                <a:lnTo>
                  <a:pt x="898088" y="1337583"/>
                </a:lnTo>
                <a:lnTo>
                  <a:pt x="876613" y="1297998"/>
                </a:lnTo>
                <a:lnTo>
                  <a:pt x="844450" y="1281273"/>
                </a:lnTo>
                <a:lnTo>
                  <a:pt x="798829" y="1270981"/>
                </a:lnTo>
                <a:lnTo>
                  <a:pt x="796750" y="1253069"/>
                </a:lnTo>
                <a:lnTo>
                  <a:pt x="786359" y="1246735"/>
                </a:lnTo>
                <a:lnTo>
                  <a:pt x="771812" y="1197253"/>
                </a:lnTo>
                <a:lnTo>
                  <a:pt x="755186" y="1169940"/>
                </a:lnTo>
                <a:lnTo>
                  <a:pt x="743805" y="1106801"/>
                </a:lnTo>
                <a:lnTo>
                  <a:pt x="730346" y="1085821"/>
                </a:lnTo>
                <a:lnTo>
                  <a:pt x="717976" y="1085821"/>
                </a:lnTo>
                <a:cubicBezTo>
                  <a:pt x="717976" y="1085821"/>
                  <a:pt x="679578" y="1029214"/>
                  <a:pt x="679578" y="1029214"/>
                </a:cubicBezTo>
                <a:lnTo>
                  <a:pt x="656817" y="1024068"/>
                </a:lnTo>
                <a:lnTo>
                  <a:pt x="639201" y="1009422"/>
                </a:lnTo>
                <a:lnTo>
                  <a:pt x="610106" y="997942"/>
                </a:lnTo>
                <a:lnTo>
                  <a:pt x="598726" y="1008531"/>
                </a:lnTo>
                <a:lnTo>
                  <a:pt x="575865" y="1023375"/>
                </a:lnTo>
                <a:lnTo>
                  <a:pt x="543702" y="1012984"/>
                </a:lnTo>
                <a:lnTo>
                  <a:pt x="528363" y="1015063"/>
                </a:lnTo>
                <a:lnTo>
                  <a:pt x="502534" y="1006750"/>
                </a:lnTo>
                <a:lnTo>
                  <a:pt x="494814" y="992598"/>
                </a:lnTo>
                <a:lnTo>
                  <a:pt x="510352" y="1000416"/>
                </a:lnTo>
                <a:lnTo>
                  <a:pt x="541327" y="1002890"/>
                </a:lnTo>
                <a:lnTo>
                  <a:pt x="567157" y="994379"/>
                </a:lnTo>
                <a:lnTo>
                  <a:pt x="574975" y="973894"/>
                </a:lnTo>
                <a:lnTo>
                  <a:pt x="601398" y="974785"/>
                </a:lnTo>
                <a:lnTo>
                  <a:pt x="625149" y="956774"/>
                </a:lnTo>
                <a:lnTo>
                  <a:pt x="600903" y="945393"/>
                </a:lnTo>
                <a:lnTo>
                  <a:pt x="599319" y="931241"/>
                </a:lnTo>
                <a:lnTo>
                  <a:pt x="589522" y="923423"/>
                </a:lnTo>
                <a:lnTo>
                  <a:pt x="555875" y="941434"/>
                </a:lnTo>
                <a:lnTo>
                  <a:pt x="550234" y="934606"/>
                </a:lnTo>
                <a:lnTo>
                  <a:pt x="576063" y="915605"/>
                </a:lnTo>
                <a:lnTo>
                  <a:pt x="607137" y="917584"/>
                </a:lnTo>
                <a:lnTo>
                  <a:pt x="625248" y="901750"/>
                </a:lnTo>
                <a:lnTo>
                  <a:pt x="628316" y="887598"/>
                </a:lnTo>
                <a:lnTo>
                  <a:pt x="640785" y="879681"/>
                </a:lnTo>
                <a:lnTo>
                  <a:pt x="658895" y="844451"/>
                </a:lnTo>
                <a:lnTo>
                  <a:pt x="670276" y="828122"/>
                </a:lnTo>
                <a:lnTo>
                  <a:pt x="668692" y="816642"/>
                </a:lnTo>
                <a:lnTo>
                  <a:pt x="681657" y="792891"/>
                </a:lnTo>
                <a:lnTo>
                  <a:pt x="677005" y="784479"/>
                </a:lnTo>
                <a:lnTo>
                  <a:pt x="688386" y="751821"/>
                </a:lnTo>
                <a:lnTo>
                  <a:pt x="710059" y="733414"/>
                </a:lnTo>
                <a:lnTo>
                  <a:pt x="710059" y="712434"/>
                </a:lnTo>
                <a:lnTo>
                  <a:pt x="677995" y="683141"/>
                </a:lnTo>
                <a:lnTo>
                  <a:pt x="671265" y="688386"/>
                </a:lnTo>
                <a:lnTo>
                  <a:pt x="616440" y="690168"/>
                </a:lnTo>
                <a:lnTo>
                  <a:pt x="582793" y="683933"/>
                </a:lnTo>
                <a:lnTo>
                  <a:pt x="572995" y="690860"/>
                </a:lnTo>
                <a:lnTo>
                  <a:pt x="556469" y="690860"/>
                </a:lnTo>
                <a:cubicBezTo>
                  <a:pt x="556469" y="690860"/>
                  <a:pt x="535785" y="683636"/>
                  <a:pt x="535785" y="683636"/>
                </a:cubicBezTo>
                <a:lnTo>
                  <a:pt x="521337" y="684230"/>
                </a:lnTo>
                <a:lnTo>
                  <a:pt x="519258" y="691553"/>
                </a:lnTo>
                <a:lnTo>
                  <a:pt x="498575" y="697986"/>
                </a:lnTo>
                <a:lnTo>
                  <a:pt x="476308" y="710158"/>
                </a:lnTo>
                <a:lnTo>
                  <a:pt x="467501" y="709663"/>
                </a:lnTo>
                <a:lnTo>
                  <a:pt x="452458" y="721835"/>
                </a:lnTo>
                <a:lnTo>
                  <a:pt x="447807" y="717085"/>
                </a:lnTo>
                <a:lnTo>
                  <a:pt x="467996" y="693928"/>
                </a:lnTo>
                <a:lnTo>
                  <a:pt x="489174" y="659687"/>
                </a:lnTo>
                <a:lnTo>
                  <a:pt x="473636" y="668198"/>
                </a:lnTo>
                <a:lnTo>
                  <a:pt x="454537" y="660973"/>
                </a:lnTo>
                <a:lnTo>
                  <a:pt x="465917" y="653551"/>
                </a:lnTo>
                <a:lnTo>
                  <a:pt x="470074" y="637717"/>
                </a:lnTo>
                <a:lnTo>
                  <a:pt x="523316" y="597637"/>
                </a:lnTo>
                <a:lnTo>
                  <a:pt x="538853" y="571313"/>
                </a:lnTo>
                <a:lnTo>
                  <a:pt x="556963" y="564880"/>
                </a:lnTo>
                <a:lnTo>
                  <a:pt x="565771" y="541228"/>
                </a:lnTo>
                <a:lnTo>
                  <a:pt x="556469" y="530738"/>
                </a:lnTo>
                <a:lnTo>
                  <a:pt x="566761" y="513915"/>
                </a:lnTo>
                <a:lnTo>
                  <a:pt x="565771" y="503425"/>
                </a:lnTo>
                <a:lnTo>
                  <a:pt x="538853" y="503425"/>
                </a:lnTo>
                <a:cubicBezTo>
                  <a:pt x="538853" y="503425"/>
                  <a:pt x="527967" y="515102"/>
                  <a:pt x="527967" y="515102"/>
                </a:cubicBezTo>
                <a:lnTo>
                  <a:pt x="510847" y="509956"/>
                </a:lnTo>
                <a:lnTo>
                  <a:pt x="485017" y="521634"/>
                </a:lnTo>
                <a:lnTo>
                  <a:pt x="461266" y="519061"/>
                </a:lnTo>
                <a:lnTo>
                  <a:pt x="441078" y="527572"/>
                </a:lnTo>
                <a:lnTo>
                  <a:pt x="429697" y="527572"/>
                </a:lnTo>
                <a:cubicBezTo>
                  <a:pt x="429697" y="527572"/>
                  <a:pt x="417821" y="538655"/>
                  <a:pt x="417821" y="538655"/>
                </a:cubicBezTo>
                <a:lnTo>
                  <a:pt x="420395" y="526582"/>
                </a:lnTo>
                <a:lnTo>
                  <a:pt x="409509" y="521832"/>
                </a:lnTo>
                <a:lnTo>
                  <a:pt x="387242" y="541327"/>
                </a:lnTo>
                <a:lnTo>
                  <a:pt x="393971" y="524009"/>
                </a:lnTo>
                <a:lnTo>
                  <a:pt x="363392" y="509956"/>
                </a:lnTo>
                <a:lnTo>
                  <a:pt x="358246" y="528957"/>
                </a:lnTo>
                <a:lnTo>
                  <a:pt x="347954" y="536874"/>
                </a:lnTo>
                <a:lnTo>
                  <a:pt x="351021" y="554192"/>
                </a:lnTo>
                <a:lnTo>
                  <a:pt x="344787" y="554786"/>
                </a:lnTo>
                <a:lnTo>
                  <a:pt x="345776" y="576360"/>
                </a:lnTo>
                <a:lnTo>
                  <a:pt x="323609" y="581209"/>
                </a:lnTo>
                <a:lnTo>
                  <a:pt x="334495" y="599517"/>
                </a:lnTo>
                <a:lnTo>
                  <a:pt x="325093" y="617924"/>
                </a:lnTo>
                <a:lnTo>
                  <a:pt x="314207" y="618518"/>
                </a:lnTo>
                <a:lnTo>
                  <a:pt x="340630" y="642071"/>
                </a:lnTo>
                <a:lnTo>
                  <a:pt x="349933" y="658796"/>
                </a:lnTo>
                <a:lnTo>
                  <a:pt x="323015" y="645238"/>
                </a:lnTo>
                <a:lnTo>
                  <a:pt x="313218" y="653650"/>
                </a:lnTo>
                <a:lnTo>
                  <a:pt x="293623" y="640587"/>
                </a:lnTo>
                <a:lnTo>
                  <a:pt x="292633" y="650087"/>
                </a:lnTo>
                <a:lnTo>
                  <a:pt x="297779" y="662656"/>
                </a:lnTo>
                <a:lnTo>
                  <a:pt x="291545" y="672057"/>
                </a:lnTo>
                <a:lnTo>
                  <a:pt x="281253" y="651671"/>
                </a:lnTo>
                <a:lnTo>
                  <a:pt x="271950" y="673245"/>
                </a:lnTo>
                <a:lnTo>
                  <a:pt x="282341" y="684724"/>
                </a:lnTo>
                <a:lnTo>
                  <a:pt x="274028" y="695808"/>
                </a:lnTo>
                <a:lnTo>
                  <a:pt x="290060" y="714116"/>
                </a:lnTo>
                <a:lnTo>
                  <a:pt x="305597" y="714611"/>
                </a:lnTo>
                <a:lnTo>
                  <a:pt x="287487" y="721539"/>
                </a:lnTo>
                <a:lnTo>
                  <a:pt x="268882" y="711148"/>
                </a:lnTo>
                <a:lnTo>
                  <a:pt x="272940" y="741034"/>
                </a:lnTo>
                <a:lnTo>
                  <a:pt x="272445" y="751030"/>
                </a:lnTo>
                <a:lnTo>
                  <a:pt x="306587" y="745587"/>
                </a:lnTo>
                <a:lnTo>
                  <a:pt x="284321" y="756671"/>
                </a:lnTo>
                <a:lnTo>
                  <a:pt x="281846" y="762905"/>
                </a:lnTo>
                <a:lnTo>
                  <a:pt x="289071" y="767358"/>
                </a:lnTo>
                <a:lnTo>
                  <a:pt x="310645" y="759342"/>
                </a:lnTo>
                <a:lnTo>
                  <a:pt x="305499" y="764884"/>
                </a:lnTo>
                <a:lnTo>
                  <a:pt x="314207" y="775869"/>
                </a:lnTo>
                <a:lnTo>
                  <a:pt x="298274" y="769437"/>
                </a:lnTo>
                <a:lnTo>
                  <a:pt x="291842" y="773692"/>
                </a:lnTo>
                <a:lnTo>
                  <a:pt x="287190" y="788339"/>
                </a:lnTo>
                <a:lnTo>
                  <a:pt x="295899" y="794573"/>
                </a:lnTo>
                <a:lnTo>
                  <a:pt x="283034" y="796750"/>
                </a:lnTo>
                <a:lnTo>
                  <a:pt x="274820" y="809319"/>
                </a:lnTo>
                <a:lnTo>
                  <a:pt x="289763" y="814465"/>
                </a:lnTo>
                <a:lnTo>
                  <a:pt x="293128" y="825945"/>
                </a:lnTo>
                <a:lnTo>
                  <a:pt x="268684" y="816642"/>
                </a:lnTo>
                <a:lnTo>
                  <a:pt x="264033" y="832872"/>
                </a:lnTo>
                <a:lnTo>
                  <a:pt x="273830" y="839602"/>
                </a:lnTo>
                <a:lnTo>
                  <a:pt x="268190" y="850289"/>
                </a:lnTo>
                <a:lnTo>
                  <a:pt x="256611" y="858701"/>
                </a:lnTo>
                <a:lnTo>
                  <a:pt x="232662" y="859295"/>
                </a:lnTo>
                <a:lnTo>
                  <a:pt x="222370" y="870082"/>
                </a:lnTo>
                <a:lnTo>
                  <a:pt x="231375" y="875723"/>
                </a:lnTo>
                <a:lnTo>
                  <a:pt x="251663" y="874337"/>
                </a:lnTo>
                <a:lnTo>
                  <a:pt x="265320" y="878395"/>
                </a:lnTo>
                <a:lnTo>
                  <a:pt x="262252" y="884432"/>
                </a:lnTo>
                <a:lnTo>
                  <a:pt x="246616" y="884432"/>
                </a:lnTo>
                <a:cubicBezTo>
                  <a:pt x="246616" y="884432"/>
                  <a:pt x="267695" y="904323"/>
                  <a:pt x="267695" y="904323"/>
                </a:cubicBezTo>
                <a:lnTo>
                  <a:pt x="274424" y="901651"/>
                </a:lnTo>
                <a:lnTo>
                  <a:pt x="285310" y="913131"/>
                </a:lnTo>
                <a:lnTo>
                  <a:pt x="340630" y="857217"/>
                </a:lnTo>
                <a:lnTo>
                  <a:pt x="331823" y="874040"/>
                </a:lnTo>
                <a:lnTo>
                  <a:pt x="340136" y="879285"/>
                </a:lnTo>
                <a:lnTo>
                  <a:pt x="323609" y="885124"/>
                </a:lnTo>
                <a:lnTo>
                  <a:pt x="310150" y="917287"/>
                </a:lnTo>
                <a:lnTo>
                  <a:pt x="311733" y="925105"/>
                </a:lnTo>
                <a:lnTo>
                  <a:pt x="294712" y="957763"/>
                </a:lnTo>
                <a:lnTo>
                  <a:pt x="301936" y="961920"/>
                </a:lnTo>
                <a:lnTo>
                  <a:pt x="287388" y="1000812"/>
                </a:lnTo>
                <a:lnTo>
                  <a:pt x="291050" y="1026048"/>
                </a:lnTo>
                <a:lnTo>
                  <a:pt x="280758" y="1040793"/>
                </a:lnTo>
                <a:lnTo>
                  <a:pt x="288477" y="1053361"/>
                </a:lnTo>
                <a:lnTo>
                  <a:pt x="298274" y="1048611"/>
                </a:lnTo>
                <a:lnTo>
                  <a:pt x="280659" y="1076519"/>
                </a:lnTo>
                <a:lnTo>
                  <a:pt x="277591" y="1115411"/>
                </a:lnTo>
                <a:lnTo>
                  <a:pt x="264726" y="1128078"/>
                </a:lnTo>
                <a:lnTo>
                  <a:pt x="265715" y="1137579"/>
                </a:lnTo>
                <a:lnTo>
                  <a:pt x="294712" y="1137579"/>
                </a:lnTo>
                <a:cubicBezTo>
                  <a:pt x="294712" y="1137579"/>
                  <a:pt x="290555" y="1117489"/>
                  <a:pt x="290555" y="1117489"/>
                </a:cubicBezTo>
                <a:lnTo>
                  <a:pt x="302925" y="1088592"/>
                </a:lnTo>
                <a:lnTo>
                  <a:pt x="301936" y="1070680"/>
                </a:lnTo>
                <a:lnTo>
                  <a:pt x="316879" y="1052273"/>
                </a:lnTo>
                <a:lnTo>
                  <a:pt x="305499" y="1003979"/>
                </a:lnTo>
                <a:lnTo>
                  <a:pt x="316384" y="1003979"/>
                </a:lnTo>
                <a:cubicBezTo>
                  <a:pt x="316384" y="1003979"/>
                  <a:pt x="350527" y="962810"/>
                  <a:pt x="350527" y="962810"/>
                </a:cubicBezTo>
                <a:lnTo>
                  <a:pt x="324697" y="1001802"/>
                </a:lnTo>
                <a:lnTo>
                  <a:pt x="321629" y="1030204"/>
                </a:lnTo>
                <a:lnTo>
                  <a:pt x="331427" y="1037527"/>
                </a:lnTo>
                <a:lnTo>
                  <a:pt x="333505" y="1020704"/>
                </a:lnTo>
                <a:lnTo>
                  <a:pt x="350626" y="1006453"/>
                </a:lnTo>
                <a:lnTo>
                  <a:pt x="358345" y="1032678"/>
                </a:lnTo>
                <a:lnTo>
                  <a:pt x="372299" y="1001109"/>
                </a:lnTo>
                <a:lnTo>
                  <a:pt x="369231" y="979040"/>
                </a:lnTo>
                <a:lnTo>
                  <a:pt x="380611" y="973201"/>
                </a:lnTo>
                <a:lnTo>
                  <a:pt x="375960" y="1001505"/>
                </a:lnTo>
                <a:lnTo>
                  <a:pt x="404956" y="1023474"/>
                </a:lnTo>
                <a:lnTo>
                  <a:pt x="380117" y="1016745"/>
                </a:lnTo>
                <a:lnTo>
                  <a:pt x="371309" y="1053064"/>
                </a:lnTo>
                <a:lnTo>
                  <a:pt x="376950" y="1079884"/>
                </a:lnTo>
                <a:lnTo>
                  <a:pt x="391992" y="1083446"/>
                </a:lnTo>
                <a:lnTo>
                  <a:pt x="400800" y="1107098"/>
                </a:lnTo>
                <a:lnTo>
                  <a:pt x="378533" y="1129761"/>
                </a:lnTo>
                <a:lnTo>
                  <a:pt x="356069" y="1188644"/>
                </a:lnTo>
                <a:lnTo>
                  <a:pt x="361314" y="1214968"/>
                </a:lnTo>
                <a:lnTo>
                  <a:pt x="341521" y="1202399"/>
                </a:lnTo>
                <a:lnTo>
                  <a:pt x="342610" y="1230901"/>
                </a:lnTo>
                <a:lnTo>
                  <a:pt x="369528" y="1268705"/>
                </a:lnTo>
                <a:lnTo>
                  <a:pt x="361215" y="1233969"/>
                </a:lnTo>
                <a:lnTo>
                  <a:pt x="379919" y="1228625"/>
                </a:lnTo>
                <a:lnTo>
                  <a:pt x="427619" y="1263163"/>
                </a:lnTo>
                <a:lnTo>
                  <a:pt x="428608" y="1235849"/>
                </a:lnTo>
                <a:lnTo>
                  <a:pt x="408915" y="1220114"/>
                </a:lnTo>
                <a:lnTo>
                  <a:pt x="421384" y="1216947"/>
                </a:lnTo>
                <a:lnTo>
                  <a:pt x="459782" y="1240995"/>
                </a:lnTo>
                <a:lnTo>
                  <a:pt x="486700" y="1236641"/>
                </a:lnTo>
                <a:lnTo>
                  <a:pt x="486700" y="1225062"/>
                </a:lnTo>
                <a:lnTo>
                  <a:pt x="511539" y="1225953"/>
                </a:lnTo>
                <a:lnTo>
                  <a:pt x="518863" y="1202795"/>
                </a:lnTo>
                <a:lnTo>
                  <a:pt x="586256" y="1205665"/>
                </a:lnTo>
                <a:lnTo>
                  <a:pt x="541624" y="1217442"/>
                </a:lnTo>
                <a:lnTo>
                  <a:pt x="514706" y="1294435"/>
                </a:lnTo>
                <a:lnTo>
                  <a:pt x="547859" y="1354307"/>
                </a:lnTo>
                <a:lnTo>
                  <a:pt x="564484" y="1344708"/>
                </a:lnTo>
                <a:lnTo>
                  <a:pt x="564484" y="1376376"/>
                </a:lnTo>
                <a:lnTo>
                  <a:pt x="586256" y="1349953"/>
                </a:lnTo>
                <a:lnTo>
                  <a:pt x="613273" y="1354011"/>
                </a:lnTo>
                <a:lnTo>
                  <a:pt x="603971" y="1386668"/>
                </a:lnTo>
                <a:lnTo>
                  <a:pt x="612284" y="1391914"/>
                </a:lnTo>
                <a:lnTo>
                  <a:pt x="585465" y="1412894"/>
                </a:lnTo>
                <a:lnTo>
                  <a:pt x="593679" y="1449708"/>
                </a:lnTo>
                <a:lnTo>
                  <a:pt x="579230" y="1477615"/>
                </a:lnTo>
                <a:lnTo>
                  <a:pt x="595757" y="1499090"/>
                </a:lnTo>
                <a:lnTo>
                  <a:pt x="615351" y="1516409"/>
                </a:lnTo>
                <a:lnTo>
                  <a:pt x="631383" y="1517893"/>
                </a:lnTo>
                <a:lnTo>
                  <a:pt x="620498" y="1525810"/>
                </a:lnTo>
                <a:lnTo>
                  <a:pt x="602387" y="1526899"/>
                </a:lnTo>
                <a:lnTo>
                  <a:pt x="586850" y="1504929"/>
                </a:lnTo>
                <a:lnTo>
                  <a:pt x="571907" y="1510768"/>
                </a:lnTo>
                <a:lnTo>
                  <a:pt x="584277" y="1532243"/>
                </a:lnTo>
                <a:lnTo>
                  <a:pt x="597736" y="1540556"/>
                </a:lnTo>
                <a:lnTo>
                  <a:pt x="576558" y="1535904"/>
                </a:lnTo>
                <a:lnTo>
                  <a:pt x="559437" y="1518685"/>
                </a:lnTo>
                <a:lnTo>
                  <a:pt x="515993" y="1532540"/>
                </a:lnTo>
                <a:lnTo>
                  <a:pt x="496299" y="1529472"/>
                </a:lnTo>
                <a:lnTo>
                  <a:pt x="451271" y="1551739"/>
                </a:lnTo>
                <a:lnTo>
                  <a:pt x="428015" y="1584396"/>
                </a:lnTo>
                <a:lnTo>
                  <a:pt x="395456" y="1604981"/>
                </a:lnTo>
                <a:lnTo>
                  <a:pt x="381502" y="1624971"/>
                </a:lnTo>
                <a:lnTo>
                  <a:pt x="402185" y="1621210"/>
                </a:lnTo>
                <a:lnTo>
                  <a:pt x="412477" y="1624872"/>
                </a:lnTo>
                <a:lnTo>
                  <a:pt x="415545" y="1612798"/>
                </a:lnTo>
                <a:lnTo>
                  <a:pt x="461563" y="1600527"/>
                </a:lnTo>
                <a:lnTo>
                  <a:pt x="457407" y="1624674"/>
                </a:lnTo>
                <a:lnTo>
                  <a:pt x="473439" y="1641399"/>
                </a:lnTo>
                <a:lnTo>
                  <a:pt x="456417" y="1654066"/>
                </a:lnTo>
                <a:lnTo>
                  <a:pt x="466214" y="1672374"/>
                </a:lnTo>
                <a:lnTo>
                  <a:pt x="477100" y="1674947"/>
                </a:lnTo>
                <a:lnTo>
                  <a:pt x="447114" y="1732247"/>
                </a:lnTo>
                <a:lnTo>
                  <a:pt x="425343" y="1739669"/>
                </a:lnTo>
                <a:lnTo>
                  <a:pt x="403571" y="1755998"/>
                </a:lnTo>
                <a:lnTo>
                  <a:pt x="392685" y="1756592"/>
                </a:lnTo>
                <a:lnTo>
                  <a:pt x="364777" y="1774009"/>
                </a:lnTo>
                <a:lnTo>
                  <a:pt x="344589" y="1774009"/>
                </a:lnTo>
                <a:cubicBezTo>
                  <a:pt x="344589" y="1774009"/>
                  <a:pt x="312030" y="1795286"/>
                  <a:pt x="312030" y="1795286"/>
                </a:cubicBezTo>
                <a:lnTo>
                  <a:pt x="337859" y="1798849"/>
                </a:lnTo>
                <a:lnTo>
                  <a:pt x="339443" y="1817751"/>
                </a:lnTo>
                <a:lnTo>
                  <a:pt x="320838" y="1826757"/>
                </a:lnTo>
                <a:lnTo>
                  <a:pt x="353990" y="1832397"/>
                </a:lnTo>
                <a:lnTo>
                  <a:pt x="345677" y="1840314"/>
                </a:lnTo>
                <a:lnTo>
                  <a:pt x="358642" y="1847638"/>
                </a:lnTo>
                <a:lnTo>
                  <a:pt x="377247" y="1842293"/>
                </a:lnTo>
                <a:lnTo>
                  <a:pt x="398920" y="1829032"/>
                </a:lnTo>
                <a:lnTo>
                  <a:pt x="434150" y="1817355"/>
                </a:lnTo>
                <a:lnTo>
                  <a:pt x="437218" y="1833684"/>
                </a:lnTo>
                <a:lnTo>
                  <a:pt x="465126" y="1840413"/>
                </a:lnTo>
                <a:lnTo>
                  <a:pt x="442364" y="1846747"/>
                </a:lnTo>
                <a:lnTo>
                  <a:pt x="439791" y="1859909"/>
                </a:lnTo>
                <a:lnTo>
                  <a:pt x="478090" y="1860800"/>
                </a:lnTo>
                <a:lnTo>
                  <a:pt x="478090" y="1853476"/>
                </a:lnTo>
                <a:lnTo>
                  <a:pt x="497190" y="1848132"/>
                </a:lnTo>
                <a:lnTo>
                  <a:pt x="516883" y="1870597"/>
                </a:lnTo>
                <a:lnTo>
                  <a:pt x="534400" y="1891478"/>
                </a:lnTo>
                <a:lnTo>
                  <a:pt x="578339" y="1890786"/>
                </a:lnTo>
                <a:lnTo>
                  <a:pt x="588631" y="1873368"/>
                </a:lnTo>
                <a:lnTo>
                  <a:pt x="609315" y="1864362"/>
                </a:lnTo>
                <a:lnTo>
                  <a:pt x="637717" y="1853773"/>
                </a:lnTo>
                <a:lnTo>
                  <a:pt x="648603" y="1837939"/>
                </a:lnTo>
                <a:lnTo>
                  <a:pt x="672354" y="1826855"/>
                </a:lnTo>
                <a:lnTo>
                  <a:pt x="639795" y="1864758"/>
                </a:lnTo>
                <a:lnTo>
                  <a:pt x="607236" y="1895832"/>
                </a:lnTo>
                <a:lnTo>
                  <a:pt x="605653" y="1932647"/>
                </a:lnTo>
                <a:lnTo>
                  <a:pt x="583485" y="1931657"/>
                </a:lnTo>
                <a:lnTo>
                  <a:pt x="565870" y="1937991"/>
                </a:lnTo>
                <a:lnTo>
                  <a:pt x="545681" y="1927006"/>
                </a:lnTo>
                <a:lnTo>
                  <a:pt x="488877" y="1920969"/>
                </a:lnTo>
                <a:lnTo>
                  <a:pt x="448500" y="1931657"/>
                </a:lnTo>
                <a:lnTo>
                  <a:pt x="448995" y="1952142"/>
                </a:lnTo>
                <a:lnTo>
                  <a:pt x="431874" y="1968471"/>
                </a:lnTo>
                <a:lnTo>
                  <a:pt x="409706" y="1968471"/>
                </a:lnTo>
                <a:cubicBezTo>
                  <a:pt x="409706" y="1968471"/>
                  <a:pt x="406045" y="2015380"/>
                  <a:pt x="406045" y="2015380"/>
                </a:cubicBezTo>
                <a:lnTo>
                  <a:pt x="382294" y="2036954"/>
                </a:lnTo>
                <a:lnTo>
                  <a:pt x="376059" y="2049126"/>
                </a:lnTo>
                <a:lnTo>
                  <a:pt x="349636" y="2053975"/>
                </a:lnTo>
                <a:lnTo>
                  <a:pt x="342907" y="2080794"/>
                </a:lnTo>
                <a:lnTo>
                  <a:pt x="331526" y="2080794"/>
                </a:lnTo>
                <a:cubicBezTo>
                  <a:pt x="331526" y="2080794"/>
                  <a:pt x="325291" y="2095045"/>
                  <a:pt x="325291" y="2095045"/>
                </a:cubicBezTo>
                <a:lnTo>
                  <a:pt x="293227" y="2118301"/>
                </a:lnTo>
                <a:lnTo>
                  <a:pt x="278779" y="2113155"/>
                </a:lnTo>
                <a:lnTo>
                  <a:pt x="256512" y="2128989"/>
                </a:lnTo>
                <a:lnTo>
                  <a:pt x="256512" y="2149474"/>
                </a:lnTo>
                <a:lnTo>
                  <a:pt x="280857" y="2150959"/>
                </a:lnTo>
                <a:lnTo>
                  <a:pt x="281846" y="2132651"/>
                </a:lnTo>
                <a:lnTo>
                  <a:pt x="311337" y="2140370"/>
                </a:lnTo>
                <a:lnTo>
                  <a:pt x="323411" y="2161944"/>
                </a:lnTo>
                <a:close/>
              </a:path>
            </a:pathLst>
          </a:custGeom>
          <a:solidFill>
            <a:srgbClr val="E3E2F2"/>
          </a:solidFill>
          <a:ln w="6350" cap="flat">
            <a:solidFill>
              <a:srgbClr val="1F1C3F"/>
            </a:solidFill>
            <a:prstDash val="solid"/>
            <a:miter/>
          </a:ln>
        </p:spPr>
        <p:txBody>
          <a:bodyPr rtlCol="0" anchor="ctr"/>
          <a:lstStyle/>
          <a:p>
            <a:endParaRPr lang="nl-BE"/>
          </a:p>
        </p:txBody>
      </p:sp>
      <p:sp>
        <p:nvSpPr>
          <p:cNvPr id="63" name="Freeform: Shape 107">
            <a:extLst>
              <a:ext uri="{FF2B5EF4-FFF2-40B4-BE49-F238E27FC236}">
                <a16:creationId xmlns:a16="http://schemas.microsoft.com/office/drawing/2014/main" id="{09E30662-9548-604E-81D2-387D18FFB480}"/>
              </a:ext>
            </a:extLst>
          </p:cNvPr>
          <p:cNvSpPr/>
          <p:nvPr/>
        </p:nvSpPr>
        <p:spPr>
          <a:xfrm>
            <a:off x="7122667" y="3844334"/>
            <a:ext cx="1780441" cy="1654560"/>
          </a:xfrm>
          <a:custGeom>
            <a:avLst/>
            <a:gdLst>
              <a:gd name="connsiteX0" fmla="*/ 1439218 w 1780441"/>
              <a:gd name="connsiteY0" fmla="*/ 903136 h 1654560"/>
              <a:gd name="connsiteX1" fmla="*/ 1434962 w 1780441"/>
              <a:gd name="connsiteY1" fmla="*/ 880275 h 1654560"/>
              <a:gd name="connsiteX2" fmla="*/ 1419227 w 1780441"/>
              <a:gd name="connsiteY2" fmla="*/ 867509 h 1654560"/>
              <a:gd name="connsiteX3" fmla="*/ 1409331 w 1780441"/>
              <a:gd name="connsiteY3" fmla="*/ 834059 h 1654560"/>
              <a:gd name="connsiteX4" fmla="*/ 1395575 w 1780441"/>
              <a:gd name="connsiteY4" fmla="*/ 808428 h 1654560"/>
              <a:gd name="connsiteX5" fmla="*/ 1355198 w 1780441"/>
              <a:gd name="connsiteY5" fmla="*/ 806449 h 1654560"/>
              <a:gd name="connsiteX6" fmla="*/ 1336494 w 1780441"/>
              <a:gd name="connsiteY6" fmla="*/ 823173 h 1654560"/>
              <a:gd name="connsiteX7" fmla="*/ 1349359 w 1780441"/>
              <a:gd name="connsiteY7" fmla="*/ 856722 h 1654560"/>
              <a:gd name="connsiteX8" fmla="*/ 1315811 w 1780441"/>
              <a:gd name="connsiteY8" fmla="*/ 870478 h 1654560"/>
              <a:gd name="connsiteX9" fmla="*/ 1286221 w 1780441"/>
              <a:gd name="connsiteY9" fmla="*/ 867509 h 1654560"/>
              <a:gd name="connsiteX10" fmla="*/ 1283252 w 1780441"/>
              <a:gd name="connsiteY10" fmla="*/ 845836 h 1654560"/>
              <a:gd name="connsiteX11" fmla="*/ 1298987 w 1780441"/>
              <a:gd name="connsiteY11" fmla="*/ 837919 h 1654560"/>
              <a:gd name="connsiteX12" fmla="*/ 1315217 w 1780441"/>
              <a:gd name="connsiteY12" fmla="*/ 838909 h 1654560"/>
              <a:gd name="connsiteX13" fmla="*/ 1314722 w 1780441"/>
              <a:gd name="connsiteY13" fmla="*/ 812288 h 1654560"/>
              <a:gd name="connsiteX14" fmla="*/ 1320660 w 1780441"/>
              <a:gd name="connsiteY14" fmla="*/ 770921 h 1654560"/>
              <a:gd name="connsiteX15" fmla="*/ 1356089 w 1780441"/>
              <a:gd name="connsiteY15" fmla="*/ 714809 h 1654560"/>
              <a:gd name="connsiteX16" fmla="*/ 1376772 w 1780441"/>
              <a:gd name="connsiteY16" fmla="*/ 706892 h 1654560"/>
              <a:gd name="connsiteX17" fmla="*/ 1403393 w 1780441"/>
              <a:gd name="connsiteY17" fmla="*/ 672354 h 1654560"/>
              <a:gd name="connsiteX18" fmla="*/ 1428035 w 1780441"/>
              <a:gd name="connsiteY18" fmla="*/ 661468 h 1654560"/>
              <a:gd name="connsiteX19" fmla="*/ 1423087 w 1780441"/>
              <a:gd name="connsiteY19" fmla="*/ 635837 h 1654560"/>
              <a:gd name="connsiteX20" fmla="*/ 1394486 w 1780441"/>
              <a:gd name="connsiteY20" fmla="*/ 621091 h 1654560"/>
              <a:gd name="connsiteX21" fmla="*/ 1412201 w 1780441"/>
              <a:gd name="connsiteY21" fmla="*/ 599418 h 1654560"/>
              <a:gd name="connsiteX22" fmla="*/ 1443671 w 1780441"/>
              <a:gd name="connsiteY22" fmla="*/ 597439 h 1654560"/>
              <a:gd name="connsiteX23" fmla="*/ 1451588 w 1780441"/>
              <a:gd name="connsiteY23" fmla="*/ 615153 h 1654560"/>
              <a:gd name="connsiteX24" fmla="*/ 1476131 w 1780441"/>
              <a:gd name="connsiteY24" fmla="*/ 618123 h 1654560"/>
              <a:gd name="connsiteX25" fmla="*/ 1520466 w 1780441"/>
              <a:gd name="connsiteY25" fmla="*/ 604367 h 1654560"/>
              <a:gd name="connsiteX26" fmla="*/ 1507700 w 1780441"/>
              <a:gd name="connsiteY26" fmla="*/ 577746 h 1654560"/>
              <a:gd name="connsiteX27" fmla="*/ 1484048 w 1780441"/>
              <a:gd name="connsiteY27" fmla="*/ 563000 h 1654560"/>
              <a:gd name="connsiteX28" fmla="*/ 1482068 w 1780441"/>
              <a:gd name="connsiteY28" fmla="*/ 523613 h 1654560"/>
              <a:gd name="connsiteX29" fmla="*/ 1495824 w 1780441"/>
              <a:gd name="connsiteY29" fmla="*/ 476309 h 1654560"/>
              <a:gd name="connsiteX30" fmla="*/ 1514528 w 1780441"/>
              <a:gd name="connsiteY30" fmla="*/ 458594 h 1654560"/>
              <a:gd name="connsiteX31" fmla="*/ 1514528 w 1780441"/>
              <a:gd name="connsiteY31" fmla="*/ 437911 h 1654560"/>
              <a:gd name="connsiteX32" fmla="*/ 1529274 w 1780441"/>
              <a:gd name="connsiteY32" fmla="*/ 396544 h 1654560"/>
              <a:gd name="connsiteX33" fmla="*/ 1559853 w 1780441"/>
              <a:gd name="connsiteY33" fmla="*/ 365074 h 1654560"/>
              <a:gd name="connsiteX34" fmla="*/ 1533232 w 1780441"/>
              <a:gd name="connsiteY34" fmla="*/ 347360 h 1654560"/>
              <a:gd name="connsiteX35" fmla="*/ 1507601 w 1780441"/>
              <a:gd name="connsiteY35" fmla="*/ 347360 h 1654560"/>
              <a:gd name="connsiteX36" fmla="*/ 1475042 w 1780441"/>
              <a:gd name="connsiteY36" fmla="*/ 332614 h 1654560"/>
              <a:gd name="connsiteX37" fmla="*/ 1450400 w 1780441"/>
              <a:gd name="connsiteY37" fmla="*/ 340432 h 1654560"/>
              <a:gd name="connsiteX38" fmla="*/ 1432686 w 1780441"/>
              <a:gd name="connsiteY38" fmla="*/ 333604 h 1654560"/>
              <a:gd name="connsiteX39" fmla="*/ 1409034 w 1780441"/>
              <a:gd name="connsiteY39" fmla="*/ 333604 h 1654560"/>
              <a:gd name="connsiteX40" fmla="*/ 1386371 w 1780441"/>
              <a:gd name="connsiteY40" fmla="*/ 341521 h 1654560"/>
              <a:gd name="connsiteX41" fmla="*/ 1362719 w 1780441"/>
              <a:gd name="connsiteY41" fmla="*/ 321827 h 1654560"/>
              <a:gd name="connsiteX42" fmla="*/ 1362719 w 1780441"/>
              <a:gd name="connsiteY42" fmla="*/ 305004 h 1654560"/>
              <a:gd name="connsiteX43" fmla="*/ 1337088 w 1780441"/>
              <a:gd name="connsiteY43" fmla="*/ 285310 h 1654560"/>
              <a:gd name="connsiteX44" fmla="*/ 1317394 w 1780441"/>
              <a:gd name="connsiteY44" fmla="*/ 290258 h 1654560"/>
              <a:gd name="connsiteX45" fmla="*/ 1282856 w 1780441"/>
              <a:gd name="connsiteY45" fmla="*/ 283430 h 1654560"/>
              <a:gd name="connsiteX46" fmla="*/ 1267121 w 1780441"/>
              <a:gd name="connsiteY46" fmla="*/ 257798 h 1654560"/>
              <a:gd name="connsiteX47" fmla="*/ 1245448 w 1780441"/>
              <a:gd name="connsiteY47" fmla="*/ 257798 h 1654560"/>
              <a:gd name="connsiteX48" fmla="*/ 1233671 w 1780441"/>
              <a:gd name="connsiteY48" fmla="*/ 265715 h 1654560"/>
              <a:gd name="connsiteX49" fmla="*/ 1209129 w 1780441"/>
              <a:gd name="connsiteY49" fmla="*/ 248001 h 1654560"/>
              <a:gd name="connsiteX50" fmla="*/ 1181518 w 1780441"/>
              <a:gd name="connsiteY50" fmla="*/ 246022 h 1654560"/>
              <a:gd name="connsiteX51" fmla="*/ 1150048 w 1780441"/>
              <a:gd name="connsiteY51" fmla="*/ 206635 h 1654560"/>
              <a:gd name="connsiteX52" fmla="*/ 1132334 w 1780441"/>
              <a:gd name="connsiteY52" fmla="*/ 202676 h 1654560"/>
              <a:gd name="connsiteX53" fmla="*/ 1120557 w 1780441"/>
              <a:gd name="connsiteY53" fmla="*/ 188920 h 1654560"/>
              <a:gd name="connsiteX54" fmla="*/ 1103832 w 1780441"/>
              <a:gd name="connsiteY54" fmla="*/ 188920 h 1654560"/>
              <a:gd name="connsiteX55" fmla="*/ 1089087 w 1780441"/>
              <a:gd name="connsiteY55" fmla="*/ 198816 h 1654560"/>
              <a:gd name="connsiteX56" fmla="*/ 1060486 w 1780441"/>
              <a:gd name="connsiteY56" fmla="*/ 183972 h 1654560"/>
              <a:gd name="connsiteX57" fmla="*/ 1058507 w 1780441"/>
              <a:gd name="connsiteY57" fmla="*/ 146564 h 1654560"/>
              <a:gd name="connsiteX58" fmla="*/ 1039803 w 1780441"/>
              <a:gd name="connsiteY58" fmla="*/ 137657 h 1654560"/>
              <a:gd name="connsiteX59" fmla="*/ 1022980 w 1780441"/>
              <a:gd name="connsiteY59" fmla="*/ 123802 h 1654560"/>
              <a:gd name="connsiteX60" fmla="*/ 1006255 w 1780441"/>
              <a:gd name="connsiteY60" fmla="*/ 124792 h 1654560"/>
              <a:gd name="connsiteX61" fmla="*/ 967857 w 1780441"/>
              <a:gd name="connsiteY61" fmla="*/ 93322 h 1654560"/>
              <a:gd name="connsiteX62" fmla="*/ 962909 w 1780441"/>
              <a:gd name="connsiteY62" fmla="*/ 70659 h 1654560"/>
              <a:gd name="connsiteX63" fmla="*/ 931439 w 1780441"/>
              <a:gd name="connsiteY63" fmla="*/ 58883 h 1654560"/>
              <a:gd name="connsiteX64" fmla="*/ 925501 w 1780441"/>
              <a:gd name="connsiteY64" fmla="*/ 11578 h 1654560"/>
              <a:gd name="connsiteX65" fmla="*/ 909766 w 1780441"/>
              <a:gd name="connsiteY65" fmla="*/ 0 h 1654560"/>
              <a:gd name="connsiteX66" fmla="*/ 905709 w 1780441"/>
              <a:gd name="connsiteY66" fmla="*/ 7521 h 1654560"/>
              <a:gd name="connsiteX67" fmla="*/ 857118 w 1780441"/>
              <a:gd name="connsiteY67" fmla="*/ 24048 h 1654560"/>
              <a:gd name="connsiteX68" fmla="*/ 845737 w 1780441"/>
              <a:gd name="connsiteY68" fmla="*/ 14745 h 1654560"/>
              <a:gd name="connsiteX69" fmla="*/ 806449 w 1780441"/>
              <a:gd name="connsiteY69" fmla="*/ 37507 h 1654560"/>
              <a:gd name="connsiteX70" fmla="*/ 797146 w 1780441"/>
              <a:gd name="connsiteY70" fmla="*/ 64326 h 1654560"/>
              <a:gd name="connsiteX71" fmla="*/ 803381 w 1780441"/>
              <a:gd name="connsiteY71" fmla="*/ 96390 h 1654560"/>
              <a:gd name="connsiteX72" fmla="*/ 795068 w 1780441"/>
              <a:gd name="connsiteY72" fmla="*/ 147059 h 1654560"/>
              <a:gd name="connsiteX73" fmla="*/ 755780 w 1780441"/>
              <a:gd name="connsiteY73" fmla="*/ 185357 h 1654560"/>
              <a:gd name="connsiteX74" fmla="*/ 755780 w 1780441"/>
              <a:gd name="connsiteY74" fmla="*/ 201884 h 1654560"/>
              <a:gd name="connsiteX75" fmla="*/ 712335 w 1780441"/>
              <a:gd name="connsiteY75" fmla="*/ 214255 h 1654560"/>
              <a:gd name="connsiteX76" fmla="*/ 689673 w 1780441"/>
              <a:gd name="connsiteY76" fmla="*/ 215343 h 1654560"/>
              <a:gd name="connsiteX77" fmla="*/ 664833 w 1780441"/>
              <a:gd name="connsiteY77" fmla="*/ 207030 h 1654560"/>
              <a:gd name="connsiteX78" fmla="*/ 613174 w 1780441"/>
              <a:gd name="connsiteY78" fmla="*/ 234938 h 1654560"/>
              <a:gd name="connsiteX79" fmla="*/ 600804 w 1780441"/>
              <a:gd name="connsiteY79" fmla="*/ 258788 h 1654560"/>
              <a:gd name="connsiteX80" fmla="*/ 610106 w 1780441"/>
              <a:gd name="connsiteY80" fmla="*/ 275315 h 1654560"/>
              <a:gd name="connsiteX81" fmla="*/ 633857 w 1780441"/>
              <a:gd name="connsiteY81" fmla="*/ 283628 h 1654560"/>
              <a:gd name="connsiteX82" fmla="*/ 601794 w 1780441"/>
              <a:gd name="connsiteY82" fmla="*/ 306389 h 1654560"/>
              <a:gd name="connsiteX83" fmla="*/ 562505 w 1780441"/>
              <a:gd name="connsiteY83" fmla="*/ 314702 h 1654560"/>
              <a:gd name="connsiteX84" fmla="*/ 508768 w 1780441"/>
              <a:gd name="connsiteY84" fmla="*/ 307478 h 1654560"/>
              <a:gd name="connsiteX85" fmla="*/ 485017 w 1780441"/>
              <a:gd name="connsiteY85" fmla="*/ 295008 h 1654560"/>
              <a:gd name="connsiteX86" fmla="*/ 465423 w 1780441"/>
              <a:gd name="connsiteY86" fmla="*/ 306389 h 1654560"/>
              <a:gd name="connsiteX87" fmla="*/ 457110 w 1780441"/>
              <a:gd name="connsiteY87" fmla="*/ 287784 h 1654560"/>
              <a:gd name="connsiteX88" fmla="*/ 439593 w 1780441"/>
              <a:gd name="connsiteY88" fmla="*/ 274325 h 1654560"/>
              <a:gd name="connsiteX89" fmla="*/ 447906 w 1780441"/>
              <a:gd name="connsiteY89" fmla="*/ 252553 h 1654560"/>
              <a:gd name="connsiteX90" fmla="*/ 426233 w 1780441"/>
              <a:gd name="connsiteY90" fmla="*/ 242261 h 1654560"/>
              <a:gd name="connsiteX91" fmla="*/ 403472 w 1780441"/>
              <a:gd name="connsiteY91" fmla="*/ 250574 h 1654560"/>
              <a:gd name="connsiteX92" fmla="*/ 371408 w 1780441"/>
              <a:gd name="connsiteY92" fmla="*/ 249485 h 1654560"/>
              <a:gd name="connsiteX93" fmla="*/ 356959 w 1780441"/>
              <a:gd name="connsiteY93" fmla="*/ 243251 h 1654560"/>
              <a:gd name="connsiteX94" fmla="*/ 366262 w 1780441"/>
              <a:gd name="connsiteY94" fmla="*/ 274226 h 1654560"/>
              <a:gd name="connsiteX95" fmla="*/ 361116 w 1780441"/>
              <a:gd name="connsiteY95" fmla="*/ 287685 h 1654560"/>
              <a:gd name="connsiteX96" fmla="*/ 406639 w 1780441"/>
              <a:gd name="connsiteY96" fmla="*/ 330041 h 1654560"/>
              <a:gd name="connsiteX97" fmla="*/ 398326 w 1780441"/>
              <a:gd name="connsiteY97" fmla="*/ 343500 h 1654560"/>
              <a:gd name="connsiteX98" fmla="*/ 404461 w 1780441"/>
              <a:gd name="connsiteY98" fmla="*/ 364183 h 1654560"/>
              <a:gd name="connsiteX99" fmla="*/ 399315 w 1780441"/>
              <a:gd name="connsiteY99" fmla="*/ 384867 h 1654560"/>
              <a:gd name="connsiteX100" fmla="*/ 413863 w 1780441"/>
              <a:gd name="connsiteY100" fmla="*/ 403472 h 1654560"/>
              <a:gd name="connsiteX101" fmla="*/ 416931 w 1780441"/>
              <a:gd name="connsiteY101" fmla="*/ 427223 h 1654560"/>
              <a:gd name="connsiteX102" fmla="*/ 369330 w 1780441"/>
              <a:gd name="connsiteY102" fmla="*/ 420988 h 1654560"/>
              <a:gd name="connsiteX103" fmla="*/ 348646 w 1780441"/>
              <a:gd name="connsiteY103" fmla="*/ 428212 h 1654560"/>
              <a:gd name="connsiteX104" fmla="*/ 328953 w 1780441"/>
              <a:gd name="connsiteY104" fmla="*/ 423066 h 1654560"/>
              <a:gd name="connsiteX105" fmla="*/ 305202 w 1780441"/>
              <a:gd name="connsiteY105" fmla="*/ 429301 h 1654560"/>
              <a:gd name="connsiteX106" fmla="*/ 295899 w 1780441"/>
              <a:gd name="connsiteY106" fmla="*/ 419999 h 1654560"/>
              <a:gd name="connsiteX107" fmla="*/ 265913 w 1780441"/>
              <a:gd name="connsiteY107" fmla="*/ 444739 h 1654560"/>
              <a:gd name="connsiteX108" fmla="*/ 227615 w 1780441"/>
              <a:gd name="connsiteY108" fmla="*/ 394070 h 1654560"/>
              <a:gd name="connsiteX109" fmla="*/ 205843 w 1780441"/>
              <a:gd name="connsiteY109" fmla="*/ 386846 h 1654560"/>
              <a:gd name="connsiteX110" fmla="*/ 173779 w 1780441"/>
              <a:gd name="connsiteY110" fmla="*/ 394070 h 1654560"/>
              <a:gd name="connsiteX111" fmla="*/ 147950 w 1780441"/>
              <a:gd name="connsiteY111" fmla="*/ 417821 h 1654560"/>
              <a:gd name="connsiteX112" fmla="*/ 134491 w 1780441"/>
              <a:gd name="connsiteY112" fmla="*/ 410696 h 1654560"/>
              <a:gd name="connsiteX113" fmla="*/ 118953 w 1780441"/>
              <a:gd name="connsiteY113" fmla="*/ 425145 h 1654560"/>
              <a:gd name="connsiteX114" fmla="*/ 105494 w 1780441"/>
              <a:gd name="connsiteY114" fmla="*/ 415842 h 1654560"/>
              <a:gd name="connsiteX115" fmla="*/ 77587 w 1780441"/>
              <a:gd name="connsiteY115" fmla="*/ 418910 h 1654560"/>
              <a:gd name="connsiteX116" fmla="*/ 59971 w 1780441"/>
              <a:gd name="connsiteY116" fmla="*/ 436525 h 1654560"/>
              <a:gd name="connsiteX117" fmla="*/ 18605 w 1780441"/>
              <a:gd name="connsiteY117" fmla="*/ 439593 h 1654560"/>
              <a:gd name="connsiteX118" fmla="*/ 0 w 1780441"/>
              <a:gd name="connsiteY118" fmla="*/ 461266 h 1654560"/>
              <a:gd name="connsiteX119" fmla="*/ 10391 w 1780441"/>
              <a:gd name="connsiteY119" fmla="*/ 478783 h 1654560"/>
              <a:gd name="connsiteX120" fmla="*/ 34142 w 1780441"/>
              <a:gd name="connsiteY120" fmla="*/ 470568 h 1654560"/>
              <a:gd name="connsiteX121" fmla="*/ 57893 w 1780441"/>
              <a:gd name="connsiteY121" fmla="*/ 477793 h 1654560"/>
              <a:gd name="connsiteX122" fmla="*/ 64128 w 1780441"/>
              <a:gd name="connsiteY122" fmla="*/ 487095 h 1654560"/>
              <a:gd name="connsiteX123" fmla="*/ 38299 w 1780441"/>
              <a:gd name="connsiteY123" fmla="*/ 481850 h 1654560"/>
              <a:gd name="connsiteX124" fmla="*/ 22761 w 1780441"/>
              <a:gd name="connsiteY124" fmla="*/ 483929 h 1654560"/>
              <a:gd name="connsiteX125" fmla="*/ 32064 w 1780441"/>
              <a:gd name="connsiteY125" fmla="*/ 509758 h 1654560"/>
              <a:gd name="connsiteX126" fmla="*/ 40377 w 1780441"/>
              <a:gd name="connsiteY126" fmla="*/ 490163 h 1654560"/>
              <a:gd name="connsiteX127" fmla="*/ 56904 w 1780441"/>
              <a:gd name="connsiteY127" fmla="*/ 496398 h 1654560"/>
              <a:gd name="connsiteX128" fmla="*/ 61060 w 1780441"/>
              <a:gd name="connsiteY128" fmla="*/ 513914 h 1654560"/>
              <a:gd name="connsiteX129" fmla="*/ 45523 w 1780441"/>
              <a:gd name="connsiteY129" fmla="*/ 520149 h 1654560"/>
              <a:gd name="connsiteX130" fmla="*/ 20782 w 1780441"/>
              <a:gd name="connsiteY130" fmla="*/ 529452 h 1654560"/>
              <a:gd name="connsiteX131" fmla="*/ 21772 w 1780441"/>
              <a:gd name="connsiteY131" fmla="*/ 536676 h 1654560"/>
              <a:gd name="connsiteX132" fmla="*/ 45523 w 1780441"/>
              <a:gd name="connsiteY132" fmla="*/ 536676 h 1654560"/>
              <a:gd name="connsiteX133" fmla="*/ 55914 w 1780441"/>
              <a:gd name="connsiteY133" fmla="*/ 565672 h 1654560"/>
              <a:gd name="connsiteX134" fmla="*/ 52846 w 1780441"/>
              <a:gd name="connsiteY134" fmla="*/ 582199 h 1654560"/>
              <a:gd name="connsiteX135" fmla="*/ 80754 w 1780441"/>
              <a:gd name="connsiteY135" fmla="*/ 563594 h 1654560"/>
              <a:gd name="connsiteX136" fmla="*/ 100348 w 1780441"/>
              <a:gd name="connsiteY136" fmla="*/ 568740 h 1654560"/>
              <a:gd name="connsiteX137" fmla="*/ 116875 w 1780441"/>
              <a:gd name="connsiteY137" fmla="*/ 565672 h 1654560"/>
              <a:gd name="connsiteX138" fmla="*/ 160320 w 1780441"/>
              <a:gd name="connsiteY138" fmla="*/ 583287 h 1654560"/>
              <a:gd name="connsiteX139" fmla="*/ 169622 w 1780441"/>
              <a:gd name="connsiteY139" fmla="*/ 598825 h 1654560"/>
              <a:gd name="connsiteX140" fmla="*/ 187139 w 1780441"/>
              <a:gd name="connsiteY140" fmla="*/ 598825 h 1654560"/>
              <a:gd name="connsiteX141" fmla="*/ 217125 w 1780441"/>
              <a:gd name="connsiteY141" fmla="*/ 618419 h 1654560"/>
              <a:gd name="connsiteX142" fmla="*/ 238798 w 1780441"/>
              <a:gd name="connsiteY142" fmla="*/ 598825 h 1654560"/>
              <a:gd name="connsiteX143" fmla="*/ 252256 w 1780441"/>
              <a:gd name="connsiteY143" fmla="*/ 601892 h 1654560"/>
              <a:gd name="connsiteX144" fmla="*/ 247110 w 1780441"/>
              <a:gd name="connsiteY144" fmla="*/ 617430 h 1654560"/>
              <a:gd name="connsiteX145" fmla="*/ 254335 w 1780441"/>
              <a:gd name="connsiteY145" fmla="*/ 626732 h 1654560"/>
              <a:gd name="connsiteX146" fmla="*/ 277096 w 1780441"/>
              <a:gd name="connsiteY146" fmla="*/ 613273 h 1654560"/>
              <a:gd name="connsiteX147" fmla="*/ 290555 w 1780441"/>
              <a:gd name="connsiteY147" fmla="*/ 626732 h 1654560"/>
              <a:gd name="connsiteX148" fmla="*/ 280263 w 1780441"/>
              <a:gd name="connsiteY148" fmla="*/ 653650 h 1654560"/>
              <a:gd name="connsiteX149" fmla="*/ 292732 w 1780441"/>
              <a:gd name="connsiteY149" fmla="*/ 673244 h 1654560"/>
              <a:gd name="connsiteX150" fmla="*/ 309259 w 1780441"/>
              <a:gd name="connsiteY150" fmla="*/ 674333 h 1654560"/>
              <a:gd name="connsiteX151" fmla="*/ 335088 w 1780441"/>
              <a:gd name="connsiteY151" fmla="*/ 657806 h 1654560"/>
              <a:gd name="connsiteX152" fmla="*/ 362996 w 1780441"/>
              <a:gd name="connsiteY152" fmla="*/ 660874 h 1654560"/>
              <a:gd name="connsiteX153" fmla="*/ 380611 w 1780441"/>
              <a:gd name="connsiteY153" fmla="*/ 684625 h 1654560"/>
              <a:gd name="connsiteX154" fmla="*/ 358938 w 1780441"/>
              <a:gd name="connsiteY154" fmla="*/ 672255 h 1654560"/>
              <a:gd name="connsiteX155" fmla="*/ 334099 w 1780441"/>
              <a:gd name="connsiteY155" fmla="*/ 673244 h 1654560"/>
              <a:gd name="connsiteX156" fmla="*/ 318661 w 1780441"/>
              <a:gd name="connsiteY156" fmla="*/ 695016 h 1654560"/>
              <a:gd name="connsiteX157" fmla="*/ 333109 w 1780441"/>
              <a:gd name="connsiteY157" fmla="*/ 701152 h 1654560"/>
              <a:gd name="connsiteX158" fmla="*/ 338255 w 1780441"/>
              <a:gd name="connsiteY158" fmla="*/ 728070 h 1654560"/>
              <a:gd name="connsiteX159" fmla="*/ 325885 w 1780441"/>
              <a:gd name="connsiteY159" fmla="*/ 750832 h 1654560"/>
              <a:gd name="connsiteX160" fmla="*/ 331031 w 1780441"/>
              <a:gd name="connsiteY160" fmla="*/ 768447 h 1654560"/>
              <a:gd name="connsiteX161" fmla="*/ 353792 w 1780441"/>
              <a:gd name="connsiteY161" fmla="*/ 771515 h 1654560"/>
              <a:gd name="connsiteX162" fmla="*/ 387935 w 1780441"/>
              <a:gd name="connsiteY162" fmla="*/ 813871 h 1654560"/>
              <a:gd name="connsiteX163" fmla="*/ 420988 w 1780441"/>
              <a:gd name="connsiteY163" fmla="*/ 819017 h 1654560"/>
              <a:gd name="connsiteX164" fmla="*/ 453052 w 1780441"/>
              <a:gd name="connsiteY164" fmla="*/ 837622 h 1654560"/>
              <a:gd name="connsiteX165" fmla="*/ 452063 w 1780441"/>
              <a:gd name="connsiteY165" fmla="*/ 861373 h 1654560"/>
              <a:gd name="connsiteX166" fmla="*/ 464433 w 1780441"/>
              <a:gd name="connsiteY166" fmla="*/ 880968 h 1654560"/>
              <a:gd name="connsiteX167" fmla="*/ 454141 w 1780441"/>
              <a:gd name="connsiteY167" fmla="*/ 907886 h 1654560"/>
              <a:gd name="connsiteX168" fmla="*/ 447906 w 1780441"/>
              <a:gd name="connsiteY168" fmla="*/ 910953 h 1654560"/>
              <a:gd name="connsiteX169" fmla="*/ 441671 w 1780441"/>
              <a:gd name="connsiteY169" fmla="*/ 934705 h 1654560"/>
              <a:gd name="connsiteX170" fmla="*/ 464433 w 1780441"/>
              <a:gd name="connsiteY170" fmla="*/ 939850 h 1654560"/>
              <a:gd name="connsiteX171" fmla="*/ 505799 w 1780441"/>
              <a:gd name="connsiteY171" fmla="*/ 971915 h 1654560"/>
              <a:gd name="connsiteX172" fmla="*/ 537863 w 1780441"/>
              <a:gd name="connsiteY172" fmla="*/ 1049502 h 1654560"/>
              <a:gd name="connsiteX173" fmla="*/ 502732 w 1780441"/>
              <a:gd name="connsiteY173" fmla="*/ 1015359 h 1654560"/>
              <a:gd name="connsiteX174" fmla="*/ 493429 w 1780441"/>
              <a:gd name="connsiteY174" fmla="*/ 982306 h 1654560"/>
              <a:gd name="connsiteX175" fmla="*/ 465522 w 1780441"/>
              <a:gd name="connsiteY175" fmla="*/ 967857 h 1654560"/>
              <a:gd name="connsiteX176" fmla="*/ 452063 w 1780441"/>
              <a:gd name="connsiteY176" fmla="*/ 977160 h 1654560"/>
              <a:gd name="connsiteX177" fmla="*/ 438604 w 1780441"/>
              <a:gd name="connsiteY177" fmla="*/ 1045444 h 1654560"/>
              <a:gd name="connsiteX178" fmla="*/ 439593 w 1780441"/>
              <a:gd name="connsiteY178" fmla="*/ 1095024 h 1654560"/>
              <a:gd name="connsiteX179" fmla="*/ 461365 w 1780441"/>
              <a:gd name="connsiteY179" fmla="*/ 1109473 h 1654560"/>
              <a:gd name="connsiteX180" fmla="*/ 443750 w 1780441"/>
              <a:gd name="connsiteY180" fmla="*/ 1122932 h 1654560"/>
              <a:gd name="connsiteX181" fmla="*/ 436525 w 1780441"/>
              <a:gd name="connsiteY181" fmla="*/ 1215957 h 1654560"/>
              <a:gd name="connsiteX182" fmla="*/ 411686 w 1780441"/>
              <a:gd name="connsiteY182" fmla="*/ 1296612 h 1654560"/>
              <a:gd name="connsiteX183" fmla="*/ 380117 w 1780441"/>
              <a:gd name="connsiteY183" fmla="*/ 1315415 h 1654560"/>
              <a:gd name="connsiteX184" fmla="*/ 403670 w 1780441"/>
              <a:gd name="connsiteY184" fmla="*/ 1328379 h 1654560"/>
              <a:gd name="connsiteX185" fmla="*/ 406639 w 1780441"/>
              <a:gd name="connsiteY185" fmla="*/ 1335306 h 1654560"/>
              <a:gd name="connsiteX186" fmla="*/ 423363 w 1780441"/>
              <a:gd name="connsiteY186" fmla="*/ 1338275 h 1654560"/>
              <a:gd name="connsiteX187" fmla="*/ 428311 w 1780441"/>
              <a:gd name="connsiteY187" fmla="*/ 1366876 h 1654560"/>
              <a:gd name="connsiteX188" fmla="*/ 424353 w 1780441"/>
              <a:gd name="connsiteY188" fmla="*/ 1388549 h 1654560"/>
              <a:gd name="connsiteX189" fmla="*/ 464730 w 1780441"/>
              <a:gd name="connsiteY189" fmla="*/ 1383699 h 1654560"/>
              <a:gd name="connsiteX190" fmla="*/ 518961 w 1780441"/>
              <a:gd name="connsiteY190" fmla="*/ 1405372 h 1654560"/>
              <a:gd name="connsiteX191" fmla="*/ 544593 w 1780441"/>
              <a:gd name="connsiteY191" fmla="*/ 1432983 h 1654560"/>
              <a:gd name="connsiteX192" fmla="*/ 572204 w 1780441"/>
              <a:gd name="connsiteY192" fmla="*/ 1420118 h 1654560"/>
              <a:gd name="connsiteX193" fmla="*/ 602684 w 1780441"/>
              <a:gd name="connsiteY193" fmla="*/ 1451687 h 1654560"/>
              <a:gd name="connsiteX194" fmla="*/ 640092 w 1780441"/>
              <a:gd name="connsiteY194" fmla="*/ 1450697 h 1654560"/>
              <a:gd name="connsiteX195" fmla="*/ 658796 w 1780441"/>
              <a:gd name="connsiteY195" fmla="*/ 1460495 h 1654560"/>
              <a:gd name="connsiteX196" fmla="*/ 682448 w 1780441"/>
              <a:gd name="connsiteY196" fmla="*/ 1435952 h 1654560"/>
              <a:gd name="connsiteX197" fmla="*/ 744498 w 1780441"/>
              <a:gd name="connsiteY197" fmla="*/ 1433972 h 1654560"/>
              <a:gd name="connsiteX198" fmla="*/ 768150 w 1780441"/>
              <a:gd name="connsiteY198" fmla="*/ 1446838 h 1654560"/>
              <a:gd name="connsiteX199" fmla="*/ 805558 w 1780441"/>
              <a:gd name="connsiteY199" fmla="*/ 1442879 h 1654560"/>
              <a:gd name="connsiteX200" fmla="*/ 844945 w 1780441"/>
              <a:gd name="connsiteY200" fmla="*/ 1464552 h 1654560"/>
              <a:gd name="connsiteX201" fmla="*/ 908974 w 1780441"/>
              <a:gd name="connsiteY201" fmla="*/ 1458614 h 1654560"/>
              <a:gd name="connsiteX202" fmla="*/ 954299 w 1780441"/>
              <a:gd name="connsiteY202" fmla="*/ 1486225 h 1654560"/>
              <a:gd name="connsiteX203" fmla="*/ 971519 w 1780441"/>
              <a:gd name="connsiteY203" fmla="*/ 1491965 h 1654560"/>
              <a:gd name="connsiteX204" fmla="*/ 970034 w 1780441"/>
              <a:gd name="connsiteY204" fmla="*/ 1478803 h 1654560"/>
              <a:gd name="connsiteX205" fmla="*/ 959742 w 1780441"/>
              <a:gd name="connsiteY205" fmla="*/ 1439515 h 1654560"/>
              <a:gd name="connsiteX206" fmla="*/ 970034 w 1780441"/>
              <a:gd name="connsiteY206" fmla="*/ 1393002 h 1654560"/>
              <a:gd name="connsiteX207" fmla="*/ 973102 w 1780441"/>
              <a:gd name="connsiteY207" fmla="*/ 1370241 h 1654560"/>
              <a:gd name="connsiteX208" fmla="*/ 1004078 w 1780441"/>
              <a:gd name="connsiteY208" fmla="*/ 1342333 h 1654560"/>
              <a:gd name="connsiteX209" fmla="*/ 1051679 w 1780441"/>
              <a:gd name="connsiteY209" fmla="*/ 1291664 h 1654560"/>
              <a:gd name="connsiteX210" fmla="*/ 1067216 w 1780441"/>
              <a:gd name="connsiteY210" fmla="*/ 1290674 h 1654560"/>
              <a:gd name="connsiteX211" fmla="*/ 1082654 w 1780441"/>
              <a:gd name="connsiteY211" fmla="*/ 1302055 h 1654560"/>
              <a:gd name="connsiteX212" fmla="*/ 1113630 w 1780441"/>
              <a:gd name="connsiteY212" fmla="*/ 1306211 h 1654560"/>
              <a:gd name="connsiteX213" fmla="*/ 1146683 w 1780441"/>
              <a:gd name="connsiteY213" fmla="*/ 1325806 h 1654560"/>
              <a:gd name="connsiteX214" fmla="*/ 1169445 w 1780441"/>
              <a:gd name="connsiteY214" fmla="*/ 1325806 h 1654560"/>
              <a:gd name="connsiteX215" fmla="*/ 1190128 w 1780441"/>
              <a:gd name="connsiteY215" fmla="*/ 1309279 h 1654560"/>
              <a:gd name="connsiteX216" fmla="*/ 1209822 w 1780441"/>
              <a:gd name="connsiteY216" fmla="*/ 1307201 h 1654560"/>
              <a:gd name="connsiteX217" fmla="*/ 1292554 w 1780441"/>
              <a:gd name="connsiteY217" fmla="*/ 1358959 h 1654560"/>
              <a:gd name="connsiteX218" fmla="*/ 1315316 w 1780441"/>
              <a:gd name="connsiteY218" fmla="*/ 1378553 h 1654560"/>
              <a:gd name="connsiteX219" fmla="*/ 1376376 w 1780441"/>
              <a:gd name="connsiteY219" fmla="*/ 1381621 h 1654560"/>
              <a:gd name="connsiteX220" fmla="*/ 1402206 w 1780441"/>
              <a:gd name="connsiteY220" fmla="*/ 1359948 h 1654560"/>
              <a:gd name="connsiteX221" fmla="*/ 1396960 w 1780441"/>
              <a:gd name="connsiteY221" fmla="*/ 1346489 h 1654560"/>
              <a:gd name="connsiteX222" fmla="*/ 1420810 w 1780441"/>
              <a:gd name="connsiteY222" fmla="*/ 1316503 h 1654560"/>
              <a:gd name="connsiteX223" fmla="*/ 1506611 w 1780441"/>
              <a:gd name="connsiteY223" fmla="*/ 1252375 h 1654560"/>
              <a:gd name="connsiteX224" fmla="*/ 1511460 w 1780441"/>
              <a:gd name="connsiteY224" fmla="*/ 1251485 h 1654560"/>
              <a:gd name="connsiteX225" fmla="*/ 1502158 w 1780441"/>
              <a:gd name="connsiteY225" fmla="*/ 1222093 h 1654560"/>
              <a:gd name="connsiteX226" fmla="*/ 1519971 w 1780441"/>
              <a:gd name="connsiteY226" fmla="*/ 1180627 h 1654560"/>
              <a:gd name="connsiteX227" fmla="*/ 1478506 w 1780441"/>
              <a:gd name="connsiteY227" fmla="*/ 1180627 h 1654560"/>
              <a:gd name="connsiteX228" fmla="*/ 1435160 w 1780441"/>
              <a:gd name="connsiteY228" fmla="*/ 1151038 h 1654560"/>
              <a:gd name="connsiteX229" fmla="*/ 1429222 w 1780441"/>
              <a:gd name="connsiteY229" fmla="*/ 1079982 h 1654560"/>
              <a:gd name="connsiteX230" fmla="*/ 1395674 w 1780441"/>
              <a:gd name="connsiteY230" fmla="*/ 1044454 h 1654560"/>
              <a:gd name="connsiteX231" fmla="*/ 1415367 w 1780441"/>
              <a:gd name="connsiteY231" fmla="*/ 1022781 h 1654560"/>
              <a:gd name="connsiteX232" fmla="*/ 1446937 w 1780441"/>
              <a:gd name="connsiteY232" fmla="*/ 1018823 h 1654560"/>
              <a:gd name="connsiteX233" fmla="*/ 1454854 w 1780441"/>
              <a:gd name="connsiteY233" fmla="*/ 973399 h 1654560"/>
              <a:gd name="connsiteX234" fmla="*/ 1429222 w 1780441"/>
              <a:gd name="connsiteY234" fmla="*/ 949747 h 1654560"/>
              <a:gd name="connsiteX235" fmla="*/ 1425264 w 1780441"/>
              <a:gd name="connsiteY235" fmla="*/ 916199 h 1654560"/>
              <a:gd name="connsiteX236" fmla="*/ 1437139 w 1780441"/>
              <a:gd name="connsiteY236" fmla="*/ 902443 h 1654560"/>
              <a:gd name="connsiteX237" fmla="*/ 1439317 w 1780441"/>
              <a:gd name="connsiteY237" fmla="*/ 903235 h 1654560"/>
              <a:gd name="connsiteX238" fmla="*/ 1439317 w 1780441"/>
              <a:gd name="connsiteY238" fmla="*/ 903235 h 1654560"/>
              <a:gd name="connsiteX239" fmla="*/ 1724726 w 1780441"/>
              <a:gd name="connsiteY239" fmla="*/ 1654363 h 1654560"/>
              <a:gd name="connsiteX240" fmla="*/ 1683359 w 1780441"/>
              <a:gd name="connsiteY240" fmla="*/ 1636846 h 1654560"/>
              <a:gd name="connsiteX241" fmla="*/ 1676135 w 1780441"/>
              <a:gd name="connsiteY241" fmla="*/ 1624476 h 1654560"/>
              <a:gd name="connsiteX242" fmla="*/ 1685536 w 1780441"/>
              <a:gd name="connsiteY242" fmla="*/ 1610028 h 1654560"/>
              <a:gd name="connsiteX243" fmla="*/ 1695828 w 1780441"/>
              <a:gd name="connsiteY243" fmla="*/ 1612105 h 1654560"/>
              <a:gd name="connsiteX244" fmla="*/ 1688604 w 1780441"/>
              <a:gd name="connsiteY244" fmla="*/ 1599735 h 1654560"/>
              <a:gd name="connsiteX245" fmla="*/ 1679203 w 1780441"/>
              <a:gd name="connsiteY245" fmla="*/ 1599735 h 1654560"/>
              <a:gd name="connsiteX246" fmla="*/ 1680291 w 1780441"/>
              <a:gd name="connsiteY246" fmla="*/ 1581131 h 1654560"/>
              <a:gd name="connsiteX247" fmla="*/ 1661587 w 1780441"/>
              <a:gd name="connsiteY247" fmla="*/ 1570838 h 1654560"/>
              <a:gd name="connsiteX248" fmla="*/ 1653373 w 1780441"/>
              <a:gd name="connsiteY248" fmla="*/ 1557379 h 1654560"/>
              <a:gd name="connsiteX249" fmla="*/ 1663665 w 1780441"/>
              <a:gd name="connsiteY249" fmla="*/ 1551144 h 1654560"/>
              <a:gd name="connsiteX250" fmla="*/ 1663665 w 1780441"/>
              <a:gd name="connsiteY250" fmla="*/ 1540853 h 1654560"/>
              <a:gd name="connsiteX251" fmla="*/ 1643972 w 1780441"/>
              <a:gd name="connsiteY251" fmla="*/ 1530560 h 1654560"/>
              <a:gd name="connsiteX252" fmla="*/ 1638826 w 1780441"/>
              <a:gd name="connsiteY252" fmla="*/ 1510966 h 1654560"/>
              <a:gd name="connsiteX253" fmla="*/ 1654363 w 1780441"/>
              <a:gd name="connsiteY253" fmla="*/ 1510966 h 1654560"/>
              <a:gd name="connsiteX254" fmla="*/ 1659509 w 1780441"/>
              <a:gd name="connsiteY254" fmla="*/ 1498496 h 1654560"/>
              <a:gd name="connsiteX255" fmla="*/ 1643972 w 1780441"/>
              <a:gd name="connsiteY255" fmla="*/ 1484048 h 1654560"/>
              <a:gd name="connsiteX256" fmla="*/ 1662676 w 1780441"/>
              <a:gd name="connsiteY256" fmla="*/ 1450994 h 1654560"/>
              <a:gd name="connsiteX257" fmla="*/ 1704042 w 1780441"/>
              <a:gd name="connsiteY257" fmla="*/ 1436446 h 1654560"/>
              <a:gd name="connsiteX258" fmla="*/ 1720470 w 1780441"/>
              <a:gd name="connsiteY258" fmla="*/ 1419920 h 1654560"/>
              <a:gd name="connsiteX259" fmla="*/ 1737096 w 1780441"/>
              <a:gd name="connsiteY259" fmla="*/ 1437535 h 1654560"/>
              <a:gd name="connsiteX260" fmla="*/ 1747388 w 1780441"/>
              <a:gd name="connsiteY260" fmla="*/ 1437535 h 1654560"/>
              <a:gd name="connsiteX261" fmla="*/ 1751544 w 1780441"/>
              <a:gd name="connsiteY261" fmla="*/ 1412695 h 1654560"/>
              <a:gd name="connsiteX262" fmla="*/ 1743232 w 1780441"/>
              <a:gd name="connsiteY262" fmla="*/ 1395080 h 1654560"/>
              <a:gd name="connsiteX263" fmla="*/ 1748378 w 1780441"/>
              <a:gd name="connsiteY263" fmla="*/ 1371329 h 1654560"/>
              <a:gd name="connsiteX264" fmla="*/ 1761837 w 1780441"/>
              <a:gd name="connsiteY264" fmla="*/ 1371329 h 1654560"/>
              <a:gd name="connsiteX265" fmla="*/ 1769061 w 1780441"/>
              <a:gd name="connsiteY265" fmla="*/ 1410617 h 1654560"/>
              <a:gd name="connsiteX266" fmla="*/ 1765993 w 1780441"/>
              <a:gd name="connsiteY266" fmla="*/ 1445749 h 1654560"/>
              <a:gd name="connsiteX267" fmla="*/ 1780441 w 1780441"/>
              <a:gd name="connsiteY267" fmla="*/ 1500575 h 1654560"/>
              <a:gd name="connsiteX268" fmla="*/ 1763816 w 1780441"/>
              <a:gd name="connsiteY268" fmla="*/ 1563614 h 1654560"/>
              <a:gd name="connsiteX269" fmla="*/ 1764805 w 1780441"/>
              <a:gd name="connsiteY269" fmla="*/ 1598746 h 1654560"/>
              <a:gd name="connsiteX270" fmla="*/ 1750456 w 1780441"/>
              <a:gd name="connsiteY270" fmla="*/ 1642190 h 1654560"/>
              <a:gd name="connsiteX271" fmla="*/ 1724527 w 1780441"/>
              <a:gd name="connsiteY271" fmla="*/ 1654561 h 16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780441" h="1654560">
                <a:moveTo>
                  <a:pt x="1439218" y="903136"/>
                </a:moveTo>
                <a:lnTo>
                  <a:pt x="1434962" y="880275"/>
                </a:lnTo>
                <a:lnTo>
                  <a:pt x="1419227" y="867509"/>
                </a:lnTo>
                <a:lnTo>
                  <a:pt x="1409331" y="834059"/>
                </a:lnTo>
                <a:lnTo>
                  <a:pt x="1395575" y="808428"/>
                </a:lnTo>
                <a:lnTo>
                  <a:pt x="1355198" y="806449"/>
                </a:lnTo>
                <a:lnTo>
                  <a:pt x="1336494" y="823173"/>
                </a:lnTo>
                <a:lnTo>
                  <a:pt x="1349359" y="856722"/>
                </a:lnTo>
                <a:lnTo>
                  <a:pt x="1315811" y="870478"/>
                </a:lnTo>
                <a:lnTo>
                  <a:pt x="1286221" y="867509"/>
                </a:lnTo>
                <a:lnTo>
                  <a:pt x="1283252" y="845836"/>
                </a:lnTo>
                <a:lnTo>
                  <a:pt x="1298987" y="837919"/>
                </a:lnTo>
                <a:lnTo>
                  <a:pt x="1315217" y="838909"/>
                </a:lnTo>
                <a:lnTo>
                  <a:pt x="1314722" y="812288"/>
                </a:lnTo>
                <a:lnTo>
                  <a:pt x="1320660" y="770921"/>
                </a:lnTo>
                <a:lnTo>
                  <a:pt x="1356089" y="714809"/>
                </a:lnTo>
                <a:lnTo>
                  <a:pt x="1376772" y="706892"/>
                </a:lnTo>
                <a:lnTo>
                  <a:pt x="1403393" y="672354"/>
                </a:lnTo>
                <a:lnTo>
                  <a:pt x="1428035" y="661468"/>
                </a:lnTo>
                <a:lnTo>
                  <a:pt x="1423087" y="635837"/>
                </a:lnTo>
                <a:lnTo>
                  <a:pt x="1394486" y="621091"/>
                </a:lnTo>
                <a:lnTo>
                  <a:pt x="1412201" y="599418"/>
                </a:lnTo>
                <a:lnTo>
                  <a:pt x="1443671" y="597439"/>
                </a:lnTo>
                <a:lnTo>
                  <a:pt x="1451588" y="615153"/>
                </a:lnTo>
                <a:lnTo>
                  <a:pt x="1476131" y="618123"/>
                </a:lnTo>
                <a:lnTo>
                  <a:pt x="1520466" y="604367"/>
                </a:lnTo>
                <a:lnTo>
                  <a:pt x="1507700" y="577746"/>
                </a:lnTo>
                <a:lnTo>
                  <a:pt x="1484048" y="563000"/>
                </a:lnTo>
                <a:lnTo>
                  <a:pt x="1482068" y="523613"/>
                </a:lnTo>
                <a:lnTo>
                  <a:pt x="1495824" y="476309"/>
                </a:lnTo>
                <a:lnTo>
                  <a:pt x="1514528" y="458594"/>
                </a:lnTo>
                <a:lnTo>
                  <a:pt x="1514528" y="437911"/>
                </a:lnTo>
                <a:lnTo>
                  <a:pt x="1529274" y="396544"/>
                </a:lnTo>
                <a:lnTo>
                  <a:pt x="1559853" y="365074"/>
                </a:lnTo>
                <a:lnTo>
                  <a:pt x="1533232" y="347360"/>
                </a:lnTo>
                <a:lnTo>
                  <a:pt x="1507601" y="347360"/>
                </a:lnTo>
                <a:lnTo>
                  <a:pt x="1475042" y="332614"/>
                </a:lnTo>
                <a:lnTo>
                  <a:pt x="1450400" y="340432"/>
                </a:lnTo>
                <a:lnTo>
                  <a:pt x="1432686" y="333604"/>
                </a:lnTo>
                <a:lnTo>
                  <a:pt x="1409034" y="333604"/>
                </a:lnTo>
                <a:lnTo>
                  <a:pt x="1386371" y="341521"/>
                </a:lnTo>
                <a:lnTo>
                  <a:pt x="1362719" y="321827"/>
                </a:lnTo>
                <a:lnTo>
                  <a:pt x="1362719" y="305004"/>
                </a:lnTo>
                <a:lnTo>
                  <a:pt x="1337088" y="285310"/>
                </a:lnTo>
                <a:lnTo>
                  <a:pt x="1317394" y="290258"/>
                </a:lnTo>
                <a:lnTo>
                  <a:pt x="1282856" y="283430"/>
                </a:lnTo>
                <a:lnTo>
                  <a:pt x="1267121" y="257798"/>
                </a:lnTo>
                <a:lnTo>
                  <a:pt x="1245448" y="257798"/>
                </a:lnTo>
                <a:lnTo>
                  <a:pt x="1233671" y="265715"/>
                </a:lnTo>
                <a:lnTo>
                  <a:pt x="1209129" y="248001"/>
                </a:lnTo>
                <a:lnTo>
                  <a:pt x="1181518" y="246022"/>
                </a:lnTo>
                <a:lnTo>
                  <a:pt x="1150048" y="206635"/>
                </a:lnTo>
                <a:lnTo>
                  <a:pt x="1132334" y="202676"/>
                </a:lnTo>
                <a:lnTo>
                  <a:pt x="1120557" y="188920"/>
                </a:lnTo>
                <a:lnTo>
                  <a:pt x="1103832" y="188920"/>
                </a:lnTo>
                <a:lnTo>
                  <a:pt x="1089087" y="198816"/>
                </a:lnTo>
                <a:lnTo>
                  <a:pt x="1060486" y="183972"/>
                </a:lnTo>
                <a:lnTo>
                  <a:pt x="1058507" y="146564"/>
                </a:lnTo>
                <a:lnTo>
                  <a:pt x="1039803" y="137657"/>
                </a:lnTo>
                <a:lnTo>
                  <a:pt x="1022980" y="123802"/>
                </a:lnTo>
                <a:lnTo>
                  <a:pt x="1006255" y="124792"/>
                </a:lnTo>
                <a:lnTo>
                  <a:pt x="967857" y="93322"/>
                </a:lnTo>
                <a:lnTo>
                  <a:pt x="962909" y="70659"/>
                </a:lnTo>
                <a:lnTo>
                  <a:pt x="931439" y="58883"/>
                </a:lnTo>
                <a:lnTo>
                  <a:pt x="925501" y="11578"/>
                </a:lnTo>
                <a:lnTo>
                  <a:pt x="909766" y="0"/>
                </a:lnTo>
                <a:lnTo>
                  <a:pt x="905709" y="7521"/>
                </a:lnTo>
                <a:lnTo>
                  <a:pt x="857118" y="24048"/>
                </a:lnTo>
                <a:lnTo>
                  <a:pt x="845737" y="14745"/>
                </a:lnTo>
                <a:lnTo>
                  <a:pt x="806449" y="37507"/>
                </a:lnTo>
                <a:lnTo>
                  <a:pt x="797146" y="64326"/>
                </a:lnTo>
                <a:lnTo>
                  <a:pt x="803381" y="96390"/>
                </a:lnTo>
                <a:lnTo>
                  <a:pt x="795068" y="147059"/>
                </a:lnTo>
                <a:lnTo>
                  <a:pt x="755780" y="185357"/>
                </a:lnTo>
                <a:lnTo>
                  <a:pt x="755780" y="201884"/>
                </a:lnTo>
                <a:lnTo>
                  <a:pt x="712335" y="214255"/>
                </a:lnTo>
                <a:lnTo>
                  <a:pt x="689673" y="215343"/>
                </a:lnTo>
                <a:lnTo>
                  <a:pt x="664833" y="207030"/>
                </a:lnTo>
                <a:lnTo>
                  <a:pt x="613174" y="234938"/>
                </a:lnTo>
                <a:lnTo>
                  <a:pt x="600804" y="258788"/>
                </a:lnTo>
                <a:lnTo>
                  <a:pt x="610106" y="275315"/>
                </a:lnTo>
                <a:lnTo>
                  <a:pt x="633857" y="283628"/>
                </a:lnTo>
                <a:lnTo>
                  <a:pt x="601794" y="306389"/>
                </a:lnTo>
                <a:lnTo>
                  <a:pt x="562505" y="314702"/>
                </a:lnTo>
                <a:lnTo>
                  <a:pt x="508768" y="307478"/>
                </a:lnTo>
                <a:lnTo>
                  <a:pt x="485017" y="295008"/>
                </a:lnTo>
                <a:lnTo>
                  <a:pt x="465423" y="306389"/>
                </a:lnTo>
                <a:lnTo>
                  <a:pt x="457110" y="287784"/>
                </a:lnTo>
                <a:lnTo>
                  <a:pt x="439593" y="274325"/>
                </a:lnTo>
                <a:lnTo>
                  <a:pt x="447906" y="252553"/>
                </a:lnTo>
                <a:lnTo>
                  <a:pt x="426233" y="242261"/>
                </a:lnTo>
                <a:lnTo>
                  <a:pt x="403472" y="250574"/>
                </a:lnTo>
                <a:lnTo>
                  <a:pt x="371408" y="249485"/>
                </a:lnTo>
                <a:lnTo>
                  <a:pt x="356959" y="243251"/>
                </a:lnTo>
                <a:lnTo>
                  <a:pt x="366262" y="274226"/>
                </a:lnTo>
                <a:lnTo>
                  <a:pt x="361116" y="287685"/>
                </a:lnTo>
                <a:lnTo>
                  <a:pt x="406639" y="330041"/>
                </a:lnTo>
                <a:lnTo>
                  <a:pt x="398326" y="343500"/>
                </a:lnTo>
                <a:lnTo>
                  <a:pt x="404461" y="364183"/>
                </a:lnTo>
                <a:lnTo>
                  <a:pt x="399315" y="384867"/>
                </a:lnTo>
                <a:lnTo>
                  <a:pt x="413863" y="403472"/>
                </a:lnTo>
                <a:lnTo>
                  <a:pt x="416931" y="427223"/>
                </a:lnTo>
                <a:lnTo>
                  <a:pt x="369330" y="420988"/>
                </a:lnTo>
                <a:lnTo>
                  <a:pt x="348646" y="428212"/>
                </a:lnTo>
                <a:lnTo>
                  <a:pt x="328953" y="423066"/>
                </a:lnTo>
                <a:lnTo>
                  <a:pt x="305202" y="429301"/>
                </a:lnTo>
                <a:lnTo>
                  <a:pt x="295899" y="419999"/>
                </a:lnTo>
                <a:lnTo>
                  <a:pt x="265913" y="444739"/>
                </a:lnTo>
                <a:lnTo>
                  <a:pt x="227615" y="394070"/>
                </a:lnTo>
                <a:lnTo>
                  <a:pt x="205843" y="386846"/>
                </a:lnTo>
                <a:lnTo>
                  <a:pt x="173779" y="394070"/>
                </a:lnTo>
                <a:lnTo>
                  <a:pt x="147950" y="417821"/>
                </a:lnTo>
                <a:lnTo>
                  <a:pt x="134491" y="410696"/>
                </a:lnTo>
                <a:lnTo>
                  <a:pt x="118953" y="425145"/>
                </a:lnTo>
                <a:lnTo>
                  <a:pt x="105494" y="415842"/>
                </a:lnTo>
                <a:lnTo>
                  <a:pt x="77587" y="418910"/>
                </a:lnTo>
                <a:lnTo>
                  <a:pt x="59971" y="436525"/>
                </a:lnTo>
                <a:lnTo>
                  <a:pt x="18605" y="439593"/>
                </a:lnTo>
                <a:lnTo>
                  <a:pt x="0" y="461266"/>
                </a:lnTo>
                <a:lnTo>
                  <a:pt x="10391" y="478783"/>
                </a:lnTo>
                <a:lnTo>
                  <a:pt x="34142" y="470568"/>
                </a:lnTo>
                <a:lnTo>
                  <a:pt x="57893" y="477793"/>
                </a:lnTo>
                <a:lnTo>
                  <a:pt x="64128" y="487095"/>
                </a:lnTo>
                <a:lnTo>
                  <a:pt x="38299" y="481850"/>
                </a:lnTo>
                <a:lnTo>
                  <a:pt x="22761" y="483929"/>
                </a:lnTo>
                <a:lnTo>
                  <a:pt x="32064" y="509758"/>
                </a:lnTo>
                <a:lnTo>
                  <a:pt x="40377" y="490163"/>
                </a:lnTo>
                <a:lnTo>
                  <a:pt x="56904" y="496398"/>
                </a:lnTo>
                <a:lnTo>
                  <a:pt x="61060" y="513914"/>
                </a:lnTo>
                <a:lnTo>
                  <a:pt x="45523" y="520149"/>
                </a:lnTo>
                <a:lnTo>
                  <a:pt x="20782" y="529452"/>
                </a:lnTo>
                <a:lnTo>
                  <a:pt x="21772" y="536676"/>
                </a:lnTo>
                <a:lnTo>
                  <a:pt x="45523" y="536676"/>
                </a:lnTo>
                <a:lnTo>
                  <a:pt x="55914" y="565672"/>
                </a:lnTo>
                <a:lnTo>
                  <a:pt x="52846" y="582199"/>
                </a:lnTo>
                <a:lnTo>
                  <a:pt x="80754" y="563594"/>
                </a:lnTo>
                <a:lnTo>
                  <a:pt x="100348" y="568740"/>
                </a:lnTo>
                <a:lnTo>
                  <a:pt x="116875" y="565672"/>
                </a:lnTo>
                <a:lnTo>
                  <a:pt x="160320" y="583287"/>
                </a:lnTo>
                <a:lnTo>
                  <a:pt x="169622" y="598825"/>
                </a:lnTo>
                <a:lnTo>
                  <a:pt x="187139" y="598825"/>
                </a:lnTo>
                <a:lnTo>
                  <a:pt x="217125" y="618419"/>
                </a:lnTo>
                <a:lnTo>
                  <a:pt x="238798" y="598825"/>
                </a:lnTo>
                <a:lnTo>
                  <a:pt x="252256" y="601892"/>
                </a:lnTo>
                <a:lnTo>
                  <a:pt x="247110" y="617430"/>
                </a:lnTo>
                <a:lnTo>
                  <a:pt x="254335" y="626732"/>
                </a:lnTo>
                <a:lnTo>
                  <a:pt x="277096" y="613273"/>
                </a:lnTo>
                <a:lnTo>
                  <a:pt x="290555" y="626732"/>
                </a:lnTo>
                <a:lnTo>
                  <a:pt x="280263" y="653650"/>
                </a:lnTo>
                <a:lnTo>
                  <a:pt x="292732" y="673244"/>
                </a:lnTo>
                <a:lnTo>
                  <a:pt x="309259" y="674333"/>
                </a:lnTo>
                <a:lnTo>
                  <a:pt x="335088" y="657806"/>
                </a:lnTo>
                <a:lnTo>
                  <a:pt x="362996" y="660874"/>
                </a:lnTo>
                <a:lnTo>
                  <a:pt x="380611" y="684625"/>
                </a:lnTo>
                <a:lnTo>
                  <a:pt x="358938" y="672255"/>
                </a:lnTo>
                <a:lnTo>
                  <a:pt x="334099" y="673244"/>
                </a:lnTo>
                <a:lnTo>
                  <a:pt x="318661" y="695016"/>
                </a:lnTo>
                <a:lnTo>
                  <a:pt x="333109" y="701152"/>
                </a:lnTo>
                <a:lnTo>
                  <a:pt x="338255" y="728070"/>
                </a:lnTo>
                <a:lnTo>
                  <a:pt x="325885" y="750832"/>
                </a:lnTo>
                <a:lnTo>
                  <a:pt x="331031" y="768447"/>
                </a:lnTo>
                <a:lnTo>
                  <a:pt x="353792" y="771515"/>
                </a:lnTo>
                <a:lnTo>
                  <a:pt x="387935" y="813871"/>
                </a:lnTo>
                <a:lnTo>
                  <a:pt x="420988" y="819017"/>
                </a:lnTo>
                <a:lnTo>
                  <a:pt x="453052" y="837622"/>
                </a:lnTo>
                <a:lnTo>
                  <a:pt x="452063" y="861373"/>
                </a:lnTo>
                <a:lnTo>
                  <a:pt x="464433" y="880968"/>
                </a:lnTo>
                <a:lnTo>
                  <a:pt x="454141" y="907886"/>
                </a:lnTo>
                <a:lnTo>
                  <a:pt x="447906" y="910953"/>
                </a:lnTo>
                <a:lnTo>
                  <a:pt x="441671" y="934705"/>
                </a:lnTo>
                <a:lnTo>
                  <a:pt x="464433" y="939850"/>
                </a:lnTo>
                <a:lnTo>
                  <a:pt x="505799" y="971915"/>
                </a:lnTo>
                <a:lnTo>
                  <a:pt x="537863" y="1049502"/>
                </a:lnTo>
                <a:lnTo>
                  <a:pt x="502732" y="1015359"/>
                </a:lnTo>
                <a:lnTo>
                  <a:pt x="493429" y="982306"/>
                </a:lnTo>
                <a:lnTo>
                  <a:pt x="465522" y="967857"/>
                </a:lnTo>
                <a:lnTo>
                  <a:pt x="452063" y="977160"/>
                </a:lnTo>
                <a:lnTo>
                  <a:pt x="438604" y="1045444"/>
                </a:lnTo>
                <a:lnTo>
                  <a:pt x="439593" y="1095024"/>
                </a:lnTo>
                <a:lnTo>
                  <a:pt x="461365" y="1109473"/>
                </a:lnTo>
                <a:lnTo>
                  <a:pt x="443750" y="1122932"/>
                </a:lnTo>
                <a:lnTo>
                  <a:pt x="436525" y="1215957"/>
                </a:lnTo>
                <a:lnTo>
                  <a:pt x="411686" y="1296612"/>
                </a:lnTo>
                <a:lnTo>
                  <a:pt x="380117" y="1315415"/>
                </a:lnTo>
                <a:lnTo>
                  <a:pt x="403670" y="1328379"/>
                </a:lnTo>
                <a:lnTo>
                  <a:pt x="406639" y="1335306"/>
                </a:lnTo>
                <a:lnTo>
                  <a:pt x="423363" y="1338275"/>
                </a:lnTo>
                <a:lnTo>
                  <a:pt x="428311" y="1366876"/>
                </a:lnTo>
                <a:lnTo>
                  <a:pt x="424353" y="1388549"/>
                </a:lnTo>
                <a:lnTo>
                  <a:pt x="464730" y="1383699"/>
                </a:lnTo>
                <a:lnTo>
                  <a:pt x="518961" y="1405372"/>
                </a:lnTo>
                <a:lnTo>
                  <a:pt x="544593" y="1432983"/>
                </a:lnTo>
                <a:lnTo>
                  <a:pt x="572204" y="1420118"/>
                </a:lnTo>
                <a:lnTo>
                  <a:pt x="602684" y="1451687"/>
                </a:lnTo>
                <a:lnTo>
                  <a:pt x="640092" y="1450697"/>
                </a:lnTo>
                <a:lnTo>
                  <a:pt x="658796" y="1460495"/>
                </a:lnTo>
                <a:lnTo>
                  <a:pt x="682448" y="1435952"/>
                </a:lnTo>
                <a:lnTo>
                  <a:pt x="744498" y="1433972"/>
                </a:lnTo>
                <a:lnTo>
                  <a:pt x="768150" y="1446838"/>
                </a:lnTo>
                <a:lnTo>
                  <a:pt x="805558" y="1442879"/>
                </a:lnTo>
                <a:lnTo>
                  <a:pt x="844945" y="1464552"/>
                </a:lnTo>
                <a:lnTo>
                  <a:pt x="908974" y="1458614"/>
                </a:lnTo>
                <a:lnTo>
                  <a:pt x="954299" y="1486225"/>
                </a:lnTo>
                <a:lnTo>
                  <a:pt x="971519" y="1491965"/>
                </a:lnTo>
                <a:lnTo>
                  <a:pt x="970034" y="1478803"/>
                </a:lnTo>
                <a:lnTo>
                  <a:pt x="959742" y="1439515"/>
                </a:lnTo>
                <a:lnTo>
                  <a:pt x="970034" y="1393002"/>
                </a:lnTo>
                <a:lnTo>
                  <a:pt x="973102" y="1370241"/>
                </a:lnTo>
                <a:lnTo>
                  <a:pt x="1004078" y="1342333"/>
                </a:lnTo>
                <a:lnTo>
                  <a:pt x="1051679" y="1291664"/>
                </a:lnTo>
                <a:lnTo>
                  <a:pt x="1067216" y="1290674"/>
                </a:lnTo>
                <a:lnTo>
                  <a:pt x="1082654" y="1302055"/>
                </a:lnTo>
                <a:lnTo>
                  <a:pt x="1113630" y="1306211"/>
                </a:lnTo>
                <a:lnTo>
                  <a:pt x="1146683" y="1325806"/>
                </a:lnTo>
                <a:lnTo>
                  <a:pt x="1169445" y="1325806"/>
                </a:lnTo>
                <a:lnTo>
                  <a:pt x="1190128" y="1309279"/>
                </a:lnTo>
                <a:lnTo>
                  <a:pt x="1209822" y="1307201"/>
                </a:lnTo>
                <a:lnTo>
                  <a:pt x="1292554" y="1358959"/>
                </a:lnTo>
                <a:lnTo>
                  <a:pt x="1315316" y="1378553"/>
                </a:lnTo>
                <a:lnTo>
                  <a:pt x="1376376" y="1381621"/>
                </a:lnTo>
                <a:lnTo>
                  <a:pt x="1402206" y="1359948"/>
                </a:lnTo>
                <a:lnTo>
                  <a:pt x="1396960" y="1346489"/>
                </a:lnTo>
                <a:lnTo>
                  <a:pt x="1420810" y="1316503"/>
                </a:lnTo>
                <a:lnTo>
                  <a:pt x="1506611" y="1252375"/>
                </a:lnTo>
                <a:lnTo>
                  <a:pt x="1511460" y="1251485"/>
                </a:lnTo>
                <a:lnTo>
                  <a:pt x="1502158" y="1222093"/>
                </a:lnTo>
                <a:lnTo>
                  <a:pt x="1519971" y="1180627"/>
                </a:lnTo>
                <a:lnTo>
                  <a:pt x="1478506" y="1180627"/>
                </a:lnTo>
                <a:lnTo>
                  <a:pt x="1435160" y="1151038"/>
                </a:lnTo>
                <a:lnTo>
                  <a:pt x="1429222" y="1079982"/>
                </a:lnTo>
                <a:lnTo>
                  <a:pt x="1395674" y="1044454"/>
                </a:lnTo>
                <a:lnTo>
                  <a:pt x="1415367" y="1022781"/>
                </a:lnTo>
                <a:lnTo>
                  <a:pt x="1446937" y="1018823"/>
                </a:lnTo>
                <a:lnTo>
                  <a:pt x="1454854" y="973399"/>
                </a:lnTo>
                <a:lnTo>
                  <a:pt x="1429222" y="949747"/>
                </a:lnTo>
                <a:lnTo>
                  <a:pt x="1425264" y="916199"/>
                </a:lnTo>
                <a:lnTo>
                  <a:pt x="1437139" y="902443"/>
                </a:lnTo>
                <a:lnTo>
                  <a:pt x="1439317" y="903235"/>
                </a:lnTo>
                <a:lnTo>
                  <a:pt x="1439317" y="903235"/>
                </a:lnTo>
                <a:close/>
                <a:moveTo>
                  <a:pt x="1724726" y="1654363"/>
                </a:moveTo>
                <a:lnTo>
                  <a:pt x="1683359" y="1636846"/>
                </a:lnTo>
                <a:lnTo>
                  <a:pt x="1676135" y="1624476"/>
                </a:lnTo>
                <a:lnTo>
                  <a:pt x="1685536" y="1610028"/>
                </a:lnTo>
                <a:lnTo>
                  <a:pt x="1695828" y="1612105"/>
                </a:lnTo>
                <a:lnTo>
                  <a:pt x="1688604" y="1599735"/>
                </a:lnTo>
                <a:lnTo>
                  <a:pt x="1679203" y="1599735"/>
                </a:lnTo>
                <a:lnTo>
                  <a:pt x="1680291" y="1581131"/>
                </a:lnTo>
                <a:lnTo>
                  <a:pt x="1661587" y="1570838"/>
                </a:lnTo>
                <a:lnTo>
                  <a:pt x="1653373" y="1557379"/>
                </a:lnTo>
                <a:lnTo>
                  <a:pt x="1663665" y="1551144"/>
                </a:lnTo>
                <a:lnTo>
                  <a:pt x="1663665" y="1540853"/>
                </a:lnTo>
                <a:lnTo>
                  <a:pt x="1643972" y="1530560"/>
                </a:lnTo>
                <a:lnTo>
                  <a:pt x="1638826" y="1510966"/>
                </a:lnTo>
                <a:lnTo>
                  <a:pt x="1654363" y="1510966"/>
                </a:lnTo>
                <a:lnTo>
                  <a:pt x="1659509" y="1498496"/>
                </a:lnTo>
                <a:lnTo>
                  <a:pt x="1643972" y="1484048"/>
                </a:lnTo>
                <a:lnTo>
                  <a:pt x="1662676" y="1450994"/>
                </a:lnTo>
                <a:lnTo>
                  <a:pt x="1704042" y="1436446"/>
                </a:lnTo>
                <a:lnTo>
                  <a:pt x="1720470" y="1419920"/>
                </a:lnTo>
                <a:lnTo>
                  <a:pt x="1737096" y="1437535"/>
                </a:lnTo>
                <a:lnTo>
                  <a:pt x="1747388" y="1437535"/>
                </a:lnTo>
                <a:lnTo>
                  <a:pt x="1751544" y="1412695"/>
                </a:lnTo>
                <a:lnTo>
                  <a:pt x="1743232" y="1395080"/>
                </a:lnTo>
                <a:lnTo>
                  <a:pt x="1748378" y="1371329"/>
                </a:lnTo>
                <a:lnTo>
                  <a:pt x="1761837" y="1371329"/>
                </a:lnTo>
                <a:lnTo>
                  <a:pt x="1769061" y="1410617"/>
                </a:lnTo>
                <a:lnTo>
                  <a:pt x="1765993" y="1445749"/>
                </a:lnTo>
                <a:lnTo>
                  <a:pt x="1780441" y="1500575"/>
                </a:lnTo>
                <a:lnTo>
                  <a:pt x="1763816" y="1563614"/>
                </a:lnTo>
                <a:lnTo>
                  <a:pt x="1764805" y="1598746"/>
                </a:lnTo>
                <a:lnTo>
                  <a:pt x="1750456" y="1642190"/>
                </a:lnTo>
                <a:lnTo>
                  <a:pt x="1724527" y="1654561"/>
                </a:lnTo>
                <a:close/>
              </a:path>
            </a:pathLst>
          </a:custGeom>
          <a:solidFill>
            <a:srgbClr val="6F8695"/>
          </a:solidFill>
          <a:ln w="6350" cap="flat">
            <a:solidFill>
              <a:srgbClr val="1F1C3F"/>
            </a:solidFill>
            <a:prstDash val="solid"/>
            <a:miter/>
          </a:ln>
        </p:spPr>
        <p:txBody>
          <a:bodyPr rtlCol="0" anchor="ctr"/>
          <a:lstStyle/>
          <a:p>
            <a:endParaRPr lang="nl-BE"/>
          </a:p>
        </p:txBody>
      </p:sp>
      <p:sp>
        <p:nvSpPr>
          <p:cNvPr id="64" name="Freeform: Shape 108">
            <a:extLst>
              <a:ext uri="{FF2B5EF4-FFF2-40B4-BE49-F238E27FC236}">
                <a16:creationId xmlns:a16="http://schemas.microsoft.com/office/drawing/2014/main" id="{EA278A20-03D9-E147-A7BB-4A4A481A99EA}"/>
              </a:ext>
            </a:extLst>
          </p:cNvPr>
          <p:cNvSpPr/>
          <p:nvPr/>
        </p:nvSpPr>
        <p:spPr>
          <a:xfrm>
            <a:off x="8518341" y="4535490"/>
            <a:ext cx="1557477" cy="1753128"/>
          </a:xfrm>
          <a:custGeom>
            <a:avLst/>
            <a:gdLst>
              <a:gd name="connsiteX0" fmla="*/ 115786 w 1557477"/>
              <a:gd name="connsiteY0" fmla="*/ 560130 h 1753128"/>
              <a:gd name="connsiteX1" fmla="*/ 106484 w 1557477"/>
              <a:gd name="connsiteY1" fmla="*/ 530738 h 1753128"/>
              <a:gd name="connsiteX2" fmla="*/ 124297 w 1557477"/>
              <a:gd name="connsiteY2" fmla="*/ 489273 h 1753128"/>
              <a:gd name="connsiteX3" fmla="*/ 82832 w 1557477"/>
              <a:gd name="connsiteY3" fmla="*/ 489273 h 1753128"/>
              <a:gd name="connsiteX4" fmla="*/ 39486 w 1557477"/>
              <a:gd name="connsiteY4" fmla="*/ 459683 h 1753128"/>
              <a:gd name="connsiteX5" fmla="*/ 33548 w 1557477"/>
              <a:gd name="connsiteY5" fmla="*/ 388628 h 1753128"/>
              <a:gd name="connsiteX6" fmla="*/ 0 w 1557477"/>
              <a:gd name="connsiteY6" fmla="*/ 353100 h 1753128"/>
              <a:gd name="connsiteX7" fmla="*/ 19694 w 1557477"/>
              <a:gd name="connsiteY7" fmla="*/ 331427 h 1753128"/>
              <a:gd name="connsiteX8" fmla="*/ 51263 w 1557477"/>
              <a:gd name="connsiteY8" fmla="*/ 327469 h 1753128"/>
              <a:gd name="connsiteX9" fmla="*/ 59180 w 1557477"/>
              <a:gd name="connsiteY9" fmla="*/ 282044 h 1753128"/>
              <a:gd name="connsiteX10" fmla="*/ 33548 w 1557477"/>
              <a:gd name="connsiteY10" fmla="*/ 258393 h 1753128"/>
              <a:gd name="connsiteX11" fmla="*/ 29590 w 1557477"/>
              <a:gd name="connsiteY11" fmla="*/ 224844 h 1753128"/>
              <a:gd name="connsiteX12" fmla="*/ 41465 w 1557477"/>
              <a:gd name="connsiteY12" fmla="*/ 211088 h 1753128"/>
              <a:gd name="connsiteX13" fmla="*/ 73034 w 1557477"/>
              <a:gd name="connsiteY13" fmla="*/ 222964 h 1753128"/>
              <a:gd name="connsiteX14" fmla="*/ 126276 w 1557477"/>
              <a:gd name="connsiteY14" fmla="*/ 183478 h 1753128"/>
              <a:gd name="connsiteX15" fmla="*/ 161804 w 1557477"/>
              <a:gd name="connsiteY15" fmla="*/ 199311 h 1753128"/>
              <a:gd name="connsiteX16" fmla="*/ 211088 w 1557477"/>
              <a:gd name="connsiteY16" fmla="*/ 114401 h 1753128"/>
              <a:gd name="connsiteX17" fmla="*/ 242657 w 1557477"/>
              <a:gd name="connsiteY17" fmla="*/ 134194 h 1753128"/>
              <a:gd name="connsiteX18" fmla="*/ 238698 w 1557477"/>
              <a:gd name="connsiteY18" fmla="*/ 165763 h 1753128"/>
              <a:gd name="connsiteX19" fmla="*/ 282044 w 1557477"/>
              <a:gd name="connsiteY19" fmla="*/ 187436 h 1753128"/>
              <a:gd name="connsiteX20" fmla="*/ 295899 w 1557477"/>
              <a:gd name="connsiteY20" fmla="*/ 215047 h 1753128"/>
              <a:gd name="connsiteX21" fmla="*/ 323510 w 1557477"/>
              <a:gd name="connsiteY21" fmla="*/ 165763 h 1753128"/>
              <a:gd name="connsiteX22" fmla="*/ 323510 w 1557477"/>
              <a:gd name="connsiteY22" fmla="*/ 128256 h 1753128"/>
              <a:gd name="connsiteX23" fmla="*/ 382689 w 1557477"/>
              <a:gd name="connsiteY23" fmla="*/ 143992 h 1753128"/>
              <a:gd name="connsiteX24" fmla="*/ 406342 w 1557477"/>
              <a:gd name="connsiteY24" fmla="*/ 142012 h 1753128"/>
              <a:gd name="connsiteX25" fmla="*/ 429994 w 1557477"/>
              <a:gd name="connsiteY25" fmla="*/ 161805 h 1753128"/>
              <a:gd name="connsiteX26" fmla="*/ 435931 w 1557477"/>
              <a:gd name="connsiteY26" fmla="*/ 110542 h 1753128"/>
              <a:gd name="connsiteX27" fmla="*/ 489174 w 1557477"/>
              <a:gd name="connsiteY27" fmla="*/ 98666 h 1753128"/>
              <a:gd name="connsiteX28" fmla="*/ 475418 w 1557477"/>
              <a:gd name="connsiteY28" fmla="*/ 55321 h 1753128"/>
              <a:gd name="connsiteX29" fmla="*/ 503028 w 1557477"/>
              <a:gd name="connsiteY29" fmla="*/ 21772 h 1753128"/>
              <a:gd name="connsiteX30" fmla="*/ 548452 w 1557477"/>
              <a:gd name="connsiteY30" fmla="*/ 41465 h 1753128"/>
              <a:gd name="connsiteX31" fmla="*/ 619508 w 1557477"/>
              <a:gd name="connsiteY31" fmla="*/ 0 h 1753128"/>
              <a:gd name="connsiteX32" fmla="*/ 649098 w 1557477"/>
              <a:gd name="connsiteY32" fmla="*/ 7918 h 1753128"/>
              <a:gd name="connsiteX33" fmla="*/ 696402 w 1557477"/>
              <a:gd name="connsiteY33" fmla="*/ 3959 h 1753128"/>
              <a:gd name="connsiteX34" fmla="*/ 692443 w 1557477"/>
              <a:gd name="connsiteY34" fmla="*/ 31569 h 1753128"/>
              <a:gd name="connsiteX35" fmla="*/ 759639 w 1557477"/>
              <a:gd name="connsiteY35" fmla="*/ 71056 h 1753128"/>
              <a:gd name="connsiteX36" fmla="*/ 842471 w 1557477"/>
              <a:gd name="connsiteY36" fmla="*/ 86890 h 1753128"/>
              <a:gd name="connsiteX37" fmla="*/ 887895 w 1557477"/>
              <a:gd name="connsiteY37" fmla="*/ 82931 h 1753128"/>
              <a:gd name="connsiteX38" fmla="*/ 907490 w 1557477"/>
              <a:gd name="connsiteY38" fmla="*/ 100646 h 1753128"/>
              <a:gd name="connsiteX39" fmla="*/ 876019 w 1557477"/>
              <a:gd name="connsiteY39" fmla="*/ 145970 h 1753128"/>
              <a:gd name="connsiteX40" fmla="*/ 885817 w 1557477"/>
              <a:gd name="connsiteY40" fmla="*/ 167643 h 1753128"/>
              <a:gd name="connsiteX41" fmla="*/ 868103 w 1557477"/>
              <a:gd name="connsiteY41" fmla="*/ 195254 h 1753128"/>
              <a:gd name="connsiteX42" fmla="*/ 874733 w 1557477"/>
              <a:gd name="connsiteY42" fmla="*/ 241865 h 1753128"/>
              <a:gd name="connsiteX43" fmla="*/ 843956 w 1557477"/>
              <a:gd name="connsiteY43" fmla="*/ 234147 h 1753128"/>
              <a:gd name="connsiteX44" fmla="*/ 825351 w 1557477"/>
              <a:gd name="connsiteY44" fmla="*/ 243449 h 1753128"/>
              <a:gd name="connsiteX45" fmla="*/ 805657 w 1557477"/>
              <a:gd name="connsiteY45" fmla="*/ 263143 h 1753128"/>
              <a:gd name="connsiteX46" fmla="*/ 775671 w 1557477"/>
              <a:gd name="connsiteY46" fmla="*/ 263143 h 1753128"/>
              <a:gd name="connsiteX47" fmla="*/ 747764 w 1557477"/>
              <a:gd name="connsiteY47" fmla="*/ 287982 h 1753128"/>
              <a:gd name="connsiteX48" fmla="*/ 717778 w 1557477"/>
              <a:gd name="connsiteY48" fmla="*/ 292139 h 1753128"/>
              <a:gd name="connsiteX49" fmla="*/ 707387 w 1557477"/>
              <a:gd name="connsiteY49" fmla="*/ 312822 h 1753128"/>
              <a:gd name="connsiteX50" fmla="*/ 721835 w 1557477"/>
              <a:gd name="connsiteY50" fmla="*/ 341719 h 1753128"/>
              <a:gd name="connsiteX51" fmla="*/ 740440 w 1557477"/>
              <a:gd name="connsiteY51" fmla="*/ 365471 h 1753128"/>
              <a:gd name="connsiteX52" fmla="*/ 719757 w 1557477"/>
              <a:gd name="connsiteY52" fmla="*/ 396445 h 1753128"/>
              <a:gd name="connsiteX53" fmla="*/ 707387 w 1557477"/>
              <a:gd name="connsiteY53" fmla="*/ 406738 h 1753128"/>
              <a:gd name="connsiteX54" fmla="*/ 722924 w 1557477"/>
              <a:gd name="connsiteY54" fmla="*/ 440880 h 1753128"/>
              <a:gd name="connsiteX55" fmla="*/ 727080 w 1557477"/>
              <a:gd name="connsiteY55" fmla="*/ 480168 h 1753128"/>
              <a:gd name="connsiteX56" fmla="*/ 741529 w 1557477"/>
              <a:gd name="connsiteY56" fmla="*/ 500852 h 1753128"/>
              <a:gd name="connsiteX57" fmla="*/ 801500 w 1557477"/>
              <a:gd name="connsiteY57" fmla="*/ 532916 h 1753128"/>
              <a:gd name="connsiteX58" fmla="*/ 834554 w 1557477"/>
              <a:gd name="connsiteY58" fmla="*/ 550432 h 1753128"/>
              <a:gd name="connsiteX59" fmla="*/ 851180 w 1557477"/>
              <a:gd name="connsiteY59" fmla="*/ 573194 h 1753128"/>
              <a:gd name="connsiteX60" fmla="*/ 940048 w 1557477"/>
              <a:gd name="connsiteY60" fmla="*/ 663151 h 1753128"/>
              <a:gd name="connsiteX61" fmla="*/ 942127 w 1557477"/>
              <a:gd name="connsiteY61" fmla="*/ 686902 h 1753128"/>
              <a:gd name="connsiteX62" fmla="*/ 953507 w 1557477"/>
              <a:gd name="connsiteY62" fmla="*/ 693038 h 1753128"/>
              <a:gd name="connsiteX63" fmla="*/ 954497 w 1557477"/>
              <a:gd name="connsiteY63" fmla="*/ 720945 h 1753128"/>
              <a:gd name="connsiteX64" fmla="*/ 973102 w 1557477"/>
              <a:gd name="connsiteY64" fmla="*/ 747764 h 1753128"/>
              <a:gd name="connsiteX65" fmla="*/ 997942 w 1557477"/>
              <a:gd name="connsiteY65" fmla="*/ 773099 h 1753128"/>
              <a:gd name="connsiteX66" fmla="*/ 1017536 w 1557477"/>
              <a:gd name="connsiteY66" fmla="*/ 803579 h 1753128"/>
              <a:gd name="connsiteX67" fmla="*/ 1057616 w 1557477"/>
              <a:gd name="connsiteY67" fmla="*/ 834554 h 1753128"/>
              <a:gd name="connsiteX68" fmla="*/ 1076914 w 1557477"/>
              <a:gd name="connsiteY68" fmla="*/ 854446 h 1753128"/>
              <a:gd name="connsiteX69" fmla="*/ 1102249 w 1557477"/>
              <a:gd name="connsiteY69" fmla="*/ 859394 h 1753128"/>
              <a:gd name="connsiteX70" fmla="*/ 1119864 w 1557477"/>
              <a:gd name="connsiteY70" fmla="*/ 869983 h 1753128"/>
              <a:gd name="connsiteX71" fmla="*/ 1171523 w 1557477"/>
              <a:gd name="connsiteY71" fmla="*/ 869785 h 1753128"/>
              <a:gd name="connsiteX72" fmla="*/ 1193295 w 1557477"/>
              <a:gd name="connsiteY72" fmla="*/ 876020 h 1753128"/>
              <a:gd name="connsiteX73" fmla="*/ 1226348 w 1557477"/>
              <a:gd name="connsiteY73" fmla="*/ 870874 h 1753128"/>
              <a:gd name="connsiteX74" fmla="*/ 1250198 w 1557477"/>
              <a:gd name="connsiteY74" fmla="*/ 883244 h 1753128"/>
              <a:gd name="connsiteX75" fmla="*/ 1245052 w 1557477"/>
              <a:gd name="connsiteY75" fmla="*/ 901948 h 1753128"/>
              <a:gd name="connsiteX76" fmla="*/ 1211009 w 1557477"/>
              <a:gd name="connsiteY76" fmla="*/ 925699 h 1753128"/>
              <a:gd name="connsiteX77" fmla="*/ 1209920 w 1557477"/>
              <a:gd name="connsiteY77" fmla="*/ 938169 h 1753128"/>
              <a:gd name="connsiteX78" fmla="*/ 1223379 w 1557477"/>
              <a:gd name="connsiteY78" fmla="*/ 959940 h 1753128"/>
              <a:gd name="connsiteX79" fmla="*/ 1251287 w 1557477"/>
              <a:gd name="connsiteY79" fmla="*/ 959940 h 1753128"/>
              <a:gd name="connsiteX80" fmla="*/ 1303044 w 1557477"/>
              <a:gd name="connsiteY80" fmla="*/ 972311 h 1753128"/>
              <a:gd name="connsiteX81" fmla="*/ 1410617 w 1557477"/>
              <a:gd name="connsiteY81" fmla="*/ 1030204 h 1753128"/>
              <a:gd name="connsiteX82" fmla="*/ 1452577 w 1557477"/>
              <a:gd name="connsiteY82" fmla="*/ 1061575 h 1753128"/>
              <a:gd name="connsiteX83" fmla="*/ 1479891 w 1557477"/>
              <a:gd name="connsiteY83" fmla="*/ 1090176 h 1753128"/>
              <a:gd name="connsiteX84" fmla="*/ 1524424 w 1557477"/>
              <a:gd name="connsiteY84" fmla="*/ 1101556 h 1753128"/>
              <a:gd name="connsiteX85" fmla="*/ 1546988 w 1557477"/>
              <a:gd name="connsiteY85" fmla="*/ 1117291 h 1753128"/>
              <a:gd name="connsiteX86" fmla="*/ 1557478 w 1557477"/>
              <a:gd name="connsiteY86" fmla="*/ 1135698 h 1753128"/>
              <a:gd name="connsiteX87" fmla="*/ 1553322 w 1557477"/>
              <a:gd name="connsiteY87" fmla="*/ 1170830 h 1753128"/>
              <a:gd name="connsiteX88" fmla="*/ 1541743 w 1557477"/>
              <a:gd name="connsiteY88" fmla="*/ 1187654 h 1753128"/>
              <a:gd name="connsiteX89" fmla="*/ 1545108 w 1557477"/>
              <a:gd name="connsiteY89" fmla="*/ 1209822 h 1753128"/>
              <a:gd name="connsiteX90" fmla="*/ 1537685 w 1557477"/>
              <a:gd name="connsiteY90" fmla="*/ 1215760 h 1753128"/>
              <a:gd name="connsiteX91" fmla="*/ 1536498 w 1557477"/>
              <a:gd name="connsiteY91" fmla="*/ 1223677 h 1753128"/>
              <a:gd name="connsiteX92" fmla="*/ 1512351 w 1557477"/>
              <a:gd name="connsiteY92" fmla="*/ 1213582 h 1753128"/>
              <a:gd name="connsiteX93" fmla="*/ 1493449 w 1557477"/>
              <a:gd name="connsiteY93" fmla="*/ 1189732 h 1753128"/>
              <a:gd name="connsiteX94" fmla="*/ 1482068 w 1557477"/>
              <a:gd name="connsiteY94" fmla="*/ 1164694 h 1753128"/>
              <a:gd name="connsiteX95" fmla="*/ 1485433 w 1557477"/>
              <a:gd name="connsiteY95" fmla="*/ 1144210 h 1753128"/>
              <a:gd name="connsiteX96" fmla="*/ 1470588 w 1557477"/>
              <a:gd name="connsiteY96" fmla="*/ 1135303 h 1753128"/>
              <a:gd name="connsiteX97" fmla="*/ 1428430 w 1557477"/>
              <a:gd name="connsiteY97" fmla="*/ 1134709 h 1753128"/>
              <a:gd name="connsiteX98" fmla="*/ 1420118 w 1557477"/>
              <a:gd name="connsiteY98" fmla="*/ 1122339 h 1753128"/>
              <a:gd name="connsiteX99" fmla="*/ 1392210 w 1557477"/>
              <a:gd name="connsiteY99" fmla="*/ 1108880 h 1753128"/>
              <a:gd name="connsiteX100" fmla="*/ 1373704 w 1557477"/>
              <a:gd name="connsiteY100" fmla="*/ 1111354 h 1753128"/>
              <a:gd name="connsiteX101" fmla="*/ 1361235 w 1557477"/>
              <a:gd name="connsiteY101" fmla="*/ 1119172 h 1753128"/>
              <a:gd name="connsiteX102" fmla="*/ 1351932 w 1557477"/>
              <a:gd name="connsiteY102" fmla="*/ 1152226 h 1753128"/>
              <a:gd name="connsiteX103" fmla="*/ 1336395 w 1557477"/>
              <a:gd name="connsiteY103" fmla="*/ 1168752 h 1753128"/>
              <a:gd name="connsiteX104" fmla="*/ 1337879 w 1557477"/>
              <a:gd name="connsiteY104" fmla="*/ 1186367 h 1753128"/>
              <a:gd name="connsiteX105" fmla="*/ 1333228 w 1557477"/>
              <a:gd name="connsiteY105" fmla="*/ 1207051 h 1753128"/>
              <a:gd name="connsiteX106" fmla="*/ 1313534 w 1557477"/>
              <a:gd name="connsiteY106" fmla="*/ 1220510 h 1753128"/>
              <a:gd name="connsiteX107" fmla="*/ 1313534 w 1557477"/>
              <a:gd name="connsiteY107" fmla="*/ 1240797 h 1753128"/>
              <a:gd name="connsiteX108" fmla="*/ 1322837 w 1557477"/>
              <a:gd name="connsiteY108" fmla="*/ 1254652 h 1753128"/>
              <a:gd name="connsiteX109" fmla="*/ 1344609 w 1557477"/>
              <a:gd name="connsiteY109" fmla="*/ 1257720 h 1753128"/>
              <a:gd name="connsiteX110" fmla="*/ 1382808 w 1557477"/>
              <a:gd name="connsiteY110" fmla="*/ 1293842 h 1753128"/>
              <a:gd name="connsiteX111" fmla="*/ 1390330 w 1557477"/>
              <a:gd name="connsiteY111" fmla="*/ 1309378 h 1753128"/>
              <a:gd name="connsiteX112" fmla="*/ 1385876 w 1557477"/>
              <a:gd name="connsiteY112" fmla="*/ 1344511 h 1753128"/>
              <a:gd name="connsiteX113" fmla="*/ 1393101 w 1557477"/>
              <a:gd name="connsiteY113" fmla="*/ 1356980 h 1753128"/>
              <a:gd name="connsiteX114" fmla="*/ 1383798 w 1557477"/>
              <a:gd name="connsiteY114" fmla="*/ 1376574 h 1753128"/>
              <a:gd name="connsiteX115" fmla="*/ 1360047 w 1557477"/>
              <a:gd name="connsiteY115" fmla="*/ 1382809 h 1753128"/>
              <a:gd name="connsiteX116" fmla="*/ 1337285 w 1557477"/>
              <a:gd name="connsiteY116" fmla="*/ 1406560 h 1753128"/>
              <a:gd name="connsiteX117" fmla="*/ 1334218 w 1557477"/>
              <a:gd name="connsiteY117" fmla="*/ 1469698 h 1753128"/>
              <a:gd name="connsiteX118" fmla="*/ 1297008 w 1557477"/>
              <a:gd name="connsiteY118" fmla="*/ 1499684 h 1753128"/>
              <a:gd name="connsiteX119" fmla="*/ 1291763 w 1557477"/>
              <a:gd name="connsiteY119" fmla="*/ 1528680 h 1753128"/>
              <a:gd name="connsiteX120" fmla="*/ 1272168 w 1557477"/>
              <a:gd name="connsiteY120" fmla="*/ 1555499 h 1753128"/>
              <a:gd name="connsiteX121" fmla="*/ 1232880 w 1557477"/>
              <a:gd name="connsiteY121" fmla="*/ 1558666 h 1753128"/>
              <a:gd name="connsiteX122" fmla="*/ 1202894 w 1557477"/>
              <a:gd name="connsiteY122" fmla="*/ 1528680 h 1753128"/>
              <a:gd name="connsiteX123" fmla="*/ 1201904 w 1557477"/>
              <a:gd name="connsiteY123" fmla="*/ 1507997 h 1753128"/>
              <a:gd name="connsiteX124" fmla="*/ 1208436 w 1557477"/>
              <a:gd name="connsiteY124" fmla="*/ 1497606 h 1753128"/>
              <a:gd name="connsiteX125" fmla="*/ 1224963 w 1557477"/>
              <a:gd name="connsiteY125" fmla="*/ 1488402 h 1753128"/>
              <a:gd name="connsiteX126" fmla="*/ 1241193 w 1557477"/>
              <a:gd name="connsiteY126" fmla="*/ 1469797 h 1753128"/>
              <a:gd name="connsiteX127" fmla="*/ 1244656 w 1557477"/>
              <a:gd name="connsiteY127" fmla="*/ 1443968 h 1753128"/>
              <a:gd name="connsiteX128" fmla="*/ 1241193 w 1557477"/>
              <a:gd name="connsiteY128" fmla="*/ 1417050 h 1753128"/>
              <a:gd name="connsiteX129" fmla="*/ 1249011 w 1557477"/>
              <a:gd name="connsiteY129" fmla="*/ 1412399 h 1753128"/>
              <a:gd name="connsiteX130" fmla="*/ 1259798 w 1557477"/>
              <a:gd name="connsiteY130" fmla="*/ 1411904 h 1753128"/>
              <a:gd name="connsiteX131" fmla="*/ 1274246 w 1557477"/>
              <a:gd name="connsiteY131" fmla="*/ 1394388 h 1753128"/>
              <a:gd name="connsiteX132" fmla="*/ 1275236 w 1557477"/>
              <a:gd name="connsiteY132" fmla="*/ 1369548 h 1753128"/>
              <a:gd name="connsiteX133" fmla="*/ 1259699 w 1557477"/>
              <a:gd name="connsiteY133" fmla="*/ 1346786 h 1753128"/>
              <a:gd name="connsiteX134" fmla="*/ 1248318 w 1557477"/>
              <a:gd name="connsiteY134" fmla="*/ 1298196 h 1753128"/>
              <a:gd name="connsiteX135" fmla="*/ 1233869 w 1557477"/>
              <a:gd name="connsiteY135" fmla="*/ 1279591 h 1753128"/>
              <a:gd name="connsiteX136" fmla="*/ 1227635 w 1557477"/>
              <a:gd name="connsiteY136" fmla="*/ 1238224 h 1753128"/>
              <a:gd name="connsiteX137" fmla="*/ 1215264 w 1557477"/>
              <a:gd name="connsiteY137" fmla="*/ 1194780 h 1753128"/>
              <a:gd name="connsiteX138" fmla="*/ 1195670 w 1557477"/>
              <a:gd name="connsiteY138" fmla="*/ 1182409 h 1753128"/>
              <a:gd name="connsiteX139" fmla="*/ 1180133 w 1557477"/>
              <a:gd name="connsiteY139" fmla="*/ 1191712 h 1753128"/>
              <a:gd name="connsiteX140" fmla="*/ 1144902 w 1557477"/>
              <a:gd name="connsiteY140" fmla="*/ 1183399 h 1753128"/>
              <a:gd name="connsiteX141" fmla="*/ 1133620 w 1557477"/>
              <a:gd name="connsiteY141" fmla="*/ 1160637 h 1753128"/>
              <a:gd name="connsiteX142" fmla="*/ 1105614 w 1557477"/>
              <a:gd name="connsiteY142" fmla="*/ 1158559 h 1753128"/>
              <a:gd name="connsiteX143" fmla="*/ 1092154 w 1557477"/>
              <a:gd name="connsiteY143" fmla="*/ 1145199 h 1753128"/>
              <a:gd name="connsiteX144" fmla="*/ 1098389 w 1557477"/>
              <a:gd name="connsiteY144" fmla="*/ 1133818 h 1753128"/>
              <a:gd name="connsiteX145" fmla="*/ 1101457 w 1557477"/>
              <a:gd name="connsiteY145" fmla="*/ 1107000 h 1753128"/>
              <a:gd name="connsiteX146" fmla="*/ 1083941 w 1557477"/>
              <a:gd name="connsiteY146" fmla="*/ 1084238 h 1753128"/>
              <a:gd name="connsiteX147" fmla="*/ 1059101 w 1557477"/>
              <a:gd name="connsiteY147" fmla="*/ 1082160 h 1753128"/>
              <a:gd name="connsiteX148" fmla="*/ 1035350 w 1557477"/>
              <a:gd name="connsiteY148" fmla="*/ 1083248 h 1753128"/>
              <a:gd name="connsiteX149" fmla="*/ 1037428 w 1557477"/>
              <a:gd name="connsiteY149" fmla="*/ 1064643 h 1753128"/>
              <a:gd name="connsiteX150" fmla="*/ 1014667 w 1557477"/>
              <a:gd name="connsiteY150" fmla="*/ 1056331 h 1753128"/>
              <a:gd name="connsiteX151" fmla="*/ 999129 w 1557477"/>
              <a:gd name="connsiteY151" fmla="*/ 1062565 h 1753128"/>
              <a:gd name="connsiteX152" fmla="*/ 981613 w 1557477"/>
              <a:gd name="connsiteY152" fmla="*/ 1051184 h 1753128"/>
              <a:gd name="connsiteX153" fmla="*/ 952716 w 1557477"/>
              <a:gd name="connsiteY153" fmla="*/ 997448 h 1753128"/>
              <a:gd name="connsiteX154" fmla="*/ 925798 w 1557477"/>
              <a:gd name="connsiteY154" fmla="*/ 995369 h 1753128"/>
              <a:gd name="connsiteX155" fmla="*/ 897791 w 1557477"/>
              <a:gd name="connsiteY155" fmla="*/ 984087 h 1753128"/>
              <a:gd name="connsiteX156" fmla="*/ 880275 w 1557477"/>
              <a:gd name="connsiteY156" fmla="*/ 1000614 h 1753128"/>
              <a:gd name="connsiteX157" fmla="*/ 855435 w 1557477"/>
              <a:gd name="connsiteY157" fmla="*/ 1000614 h 1753128"/>
              <a:gd name="connsiteX158" fmla="*/ 850289 w 1557477"/>
              <a:gd name="connsiteY158" fmla="*/ 977852 h 1753128"/>
              <a:gd name="connsiteX159" fmla="*/ 827528 w 1557477"/>
              <a:gd name="connsiteY159" fmla="*/ 962316 h 1753128"/>
              <a:gd name="connsiteX160" fmla="*/ 801698 w 1557477"/>
              <a:gd name="connsiteY160" fmla="*/ 958159 h 1753128"/>
              <a:gd name="connsiteX161" fmla="*/ 747961 w 1557477"/>
              <a:gd name="connsiteY161" fmla="*/ 917881 h 1753128"/>
              <a:gd name="connsiteX162" fmla="*/ 692147 w 1557477"/>
              <a:gd name="connsiteY162" fmla="*/ 846529 h 1753128"/>
              <a:gd name="connsiteX163" fmla="*/ 674630 w 1557477"/>
              <a:gd name="connsiteY163" fmla="*/ 840294 h 1753128"/>
              <a:gd name="connsiteX164" fmla="*/ 669484 w 1557477"/>
              <a:gd name="connsiteY164" fmla="*/ 818522 h 1753128"/>
              <a:gd name="connsiteX165" fmla="*/ 644644 w 1557477"/>
              <a:gd name="connsiteY165" fmla="*/ 785469 h 1753128"/>
              <a:gd name="connsiteX166" fmla="*/ 605356 w 1557477"/>
              <a:gd name="connsiteY166" fmla="*/ 784380 h 1753128"/>
              <a:gd name="connsiteX167" fmla="*/ 601200 w 1557477"/>
              <a:gd name="connsiteY167" fmla="*/ 759639 h 1753128"/>
              <a:gd name="connsiteX168" fmla="*/ 563989 w 1557477"/>
              <a:gd name="connsiteY168" fmla="*/ 724508 h 1753128"/>
              <a:gd name="connsiteX169" fmla="*/ 543306 w 1557477"/>
              <a:gd name="connsiteY169" fmla="*/ 698678 h 1753128"/>
              <a:gd name="connsiteX170" fmla="*/ 511242 w 1557477"/>
              <a:gd name="connsiteY170" fmla="*/ 683141 h 1753128"/>
              <a:gd name="connsiteX171" fmla="*/ 512232 w 1557477"/>
              <a:gd name="connsiteY171" fmla="*/ 644843 h 1753128"/>
              <a:gd name="connsiteX172" fmla="*/ 490559 w 1557477"/>
              <a:gd name="connsiteY172" fmla="*/ 631384 h 1753128"/>
              <a:gd name="connsiteX173" fmla="*/ 489569 w 1557477"/>
              <a:gd name="connsiteY173" fmla="*/ 607632 h 1753128"/>
              <a:gd name="connsiteX174" fmla="*/ 464730 w 1557477"/>
              <a:gd name="connsiteY174" fmla="*/ 567255 h 1753128"/>
              <a:gd name="connsiteX175" fmla="*/ 453745 w 1557477"/>
              <a:gd name="connsiteY175" fmla="*/ 546275 h 1753128"/>
              <a:gd name="connsiteX176" fmla="*/ 445927 w 1557477"/>
              <a:gd name="connsiteY176" fmla="*/ 531629 h 1753128"/>
              <a:gd name="connsiteX177" fmla="*/ 434546 w 1557477"/>
              <a:gd name="connsiteY177" fmla="*/ 509857 h 1753128"/>
              <a:gd name="connsiteX178" fmla="*/ 394466 w 1557477"/>
              <a:gd name="connsiteY178" fmla="*/ 498080 h 1753128"/>
              <a:gd name="connsiteX179" fmla="*/ 367647 w 1557477"/>
              <a:gd name="connsiteY179" fmla="*/ 480465 h 1753128"/>
              <a:gd name="connsiteX180" fmla="*/ 276601 w 1557477"/>
              <a:gd name="connsiteY180" fmla="*/ 456714 h 1753128"/>
              <a:gd name="connsiteX181" fmla="*/ 206337 w 1557477"/>
              <a:gd name="connsiteY181" fmla="*/ 496003 h 1753128"/>
              <a:gd name="connsiteX182" fmla="*/ 205348 w 1557477"/>
              <a:gd name="connsiteY182" fmla="*/ 518764 h 1753128"/>
              <a:gd name="connsiteX183" fmla="*/ 181597 w 1557477"/>
              <a:gd name="connsiteY183" fmla="*/ 548749 h 1753128"/>
              <a:gd name="connsiteX184" fmla="*/ 116182 w 1557477"/>
              <a:gd name="connsiteY184" fmla="*/ 560229 h 1753128"/>
              <a:gd name="connsiteX185" fmla="*/ 116182 w 1557477"/>
              <a:gd name="connsiteY185" fmla="*/ 560229 h 1753128"/>
              <a:gd name="connsiteX186" fmla="*/ 215838 w 1557477"/>
              <a:gd name="connsiteY186" fmla="*/ 1021198 h 1753128"/>
              <a:gd name="connsiteX187" fmla="*/ 224745 w 1557477"/>
              <a:gd name="connsiteY187" fmla="*/ 1019912 h 1753128"/>
              <a:gd name="connsiteX188" fmla="*/ 227021 w 1557477"/>
              <a:gd name="connsiteY188" fmla="*/ 1007541 h 1753128"/>
              <a:gd name="connsiteX189" fmla="*/ 238599 w 1557477"/>
              <a:gd name="connsiteY189" fmla="*/ 994676 h 1753128"/>
              <a:gd name="connsiteX190" fmla="*/ 227713 w 1557477"/>
              <a:gd name="connsiteY190" fmla="*/ 985275 h 1753128"/>
              <a:gd name="connsiteX191" fmla="*/ 223260 w 1557477"/>
              <a:gd name="connsiteY191" fmla="*/ 998635 h 1753128"/>
              <a:gd name="connsiteX192" fmla="*/ 214947 w 1557477"/>
              <a:gd name="connsiteY192" fmla="*/ 1003286 h 1753128"/>
              <a:gd name="connsiteX193" fmla="*/ 215937 w 1557477"/>
              <a:gd name="connsiteY193" fmla="*/ 1021100 h 1753128"/>
              <a:gd name="connsiteX194" fmla="*/ 215937 w 1557477"/>
              <a:gd name="connsiteY194" fmla="*/ 1021100 h 1753128"/>
              <a:gd name="connsiteX195" fmla="*/ 563890 w 1557477"/>
              <a:gd name="connsiteY195" fmla="*/ 798532 h 1753128"/>
              <a:gd name="connsiteX196" fmla="*/ 579625 w 1557477"/>
              <a:gd name="connsiteY196" fmla="*/ 805954 h 1753128"/>
              <a:gd name="connsiteX197" fmla="*/ 574183 w 1557477"/>
              <a:gd name="connsiteY197" fmla="*/ 793584 h 1753128"/>
              <a:gd name="connsiteX198" fmla="*/ 563890 w 1557477"/>
              <a:gd name="connsiteY198" fmla="*/ 798532 h 1753128"/>
              <a:gd name="connsiteX199" fmla="*/ 563890 w 1557477"/>
              <a:gd name="connsiteY199" fmla="*/ 798532 h 1753128"/>
              <a:gd name="connsiteX200" fmla="*/ 455328 w 1557477"/>
              <a:gd name="connsiteY200" fmla="*/ 720450 h 1753128"/>
              <a:gd name="connsiteX201" fmla="*/ 443453 w 1557477"/>
              <a:gd name="connsiteY201" fmla="*/ 732821 h 1753128"/>
              <a:gd name="connsiteX202" fmla="*/ 458198 w 1557477"/>
              <a:gd name="connsiteY202" fmla="*/ 738758 h 1753128"/>
              <a:gd name="connsiteX203" fmla="*/ 486403 w 1557477"/>
              <a:gd name="connsiteY203" fmla="*/ 728862 h 1753128"/>
              <a:gd name="connsiteX204" fmla="*/ 508075 w 1557477"/>
              <a:gd name="connsiteY204" fmla="*/ 729851 h 1753128"/>
              <a:gd name="connsiteX205" fmla="*/ 504612 w 1557477"/>
              <a:gd name="connsiteY205" fmla="*/ 715007 h 1753128"/>
              <a:gd name="connsiteX206" fmla="*/ 491845 w 1557477"/>
              <a:gd name="connsiteY206" fmla="*/ 699668 h 1753128"/>
              <a:gd name="connsiteX207" fmla="*/ 485314 w 1557477"/>
              <a:gd name="connsiteY207" fmla="*/ 708575 h 1753128"/>
              <a:gd name="connsiteX208" fmla="*/ 455229 w 1557477"/>
              <a:gd name="connsiteY208" fmla="*/ 720450 h 1753128"/>
              <a:gd name="connsiteX209" fmla="*/ 455229 w 1557477"/>
              <a:gd name="connsiteY209" fmla="*/ 720450 h 1753128"/>
              <a:gd name="connsiteX210" fmla="*/ 286696 w 1557477"/>
              <a:gd name="connsiteY210" fmla="*/ 1389241 h 1753128"/>
              <a:gd name="connsiteX211" fmla="*/ 296987 w 1557477"/>
              <a:gd name="connsiteY211" fmla="*/ 1383007 h 1753128"/>
              <a:gd name="connsiteX212" fmla="*/ 310447 w 1557477"/>
              <a:gd name="connsiteY212" fmla="*/ 1389241 h 1753128"/>
              <a:gd name="connsiteX213" fmla="*/ 330041 w 1557477"/>
              <a:gd name="connsiteY213" fmla="*/ 1380929 h 1753128"/>
              <a:gd name="connsiteX214" fmla="*/ 332119 w 1557477"/>
              <a:gd name="connsiteY214" fmla="*/ 1349854 h 1753128"/>
              <a:gd name="connsiteX215" fmla="*/ 340333 w 1557477"/>
              <a:gd name="connsiteY215" fmla="*/ 1331249 h 1753128"/>
              <a:gd name="connsiteX216" fmla="*/ 366163 w 1557477"/>
              <a:gd name="connsiteY216" fmla="*/ 1333328 h 1753128"/>
              <a:gd name="connsiteX217" fmla="*/ 382788 w 1557477"/>
              <a:gd name="connsiteY217" fmla="*/ 1349854 h 1753128"/>
              <a:gd name="connsiteX218" fmla="*/ 398326 w 1557477"/>
              <a:gd name="connsiteY218" fmla="*/ 1349854 h 1753128"/>
              <a:gd name="connsiteX219" fmla="*/ 408618 w 1557477"/>
              <a:gd name="connsiteY219" fmla="*/ 1330260 h 1753128"/>
              <a:gd name="connsiteX220" fmla="*/ 408618 w 1557477"/>
              <a:gd name="connsiteY220" fmla="*/ 1279591 h 1753128"/>
              <a:gd name="connsiteX221" fmla="*/ 413764 w 1557477"/>
              <a:gd name="connsiteY221" fmla="*/ 1265142 h 1753128"/>
              <a:gd name="connsiteX222" fmla="*/ 407529 w 1557477"/>
              <a:gd name="connsiteY222" fmla="*/ 1210317 h 1753128"/>
              <a:gd name="connsiteX223" fmla="*/ 417920 w 1557477"/>
              <a:gd name="connsiteY223" fmla="*/ 1160736 h 1753128"/>
              <a:gd name="connsiteX224" fmla="*/ 382788 w 1557477"/>
              <a:gd name="connsiteY224" fmla="*/ 1129761 h 1753128"/>
              <a:gd name="connsiteX225" fmla="*/ 412774 w 1557477"/>
              <a:gd name="connsiteY225" fmla="*/ 1110067 h 1753128"/>
              <a:gd name="connsiteX226" fmla="*/ 416930 w 1557477"/>
              <a:gd name="connsiteY226" fmla="*/ 1089384 h 1753128"/>
              <a:gd name="connsiteX227" fmla="*/ 409706 w 1557477"/>
              <a:gd name="connsiteY227" fmla="*/ 1057320 h 1753128"/>
              <a:gd name="connsiteX228" fmla="*/ 392091 w 1557477"/>
              <a:gd name="connsiteY228" fmla="*/ 1037725 h 1753128"/>
              <a:gd name="connsiteX229" fmla="*/ 372496 w 1557477"/>
              <a:gd name="connsiteY229" fmla="*/ 1001505 h 1753128"/>
              <a:gd name="connsiteX230" fmla="*/ 362204 w 1557477"/>
              <a:gd name="connsiteY230" fmla="*/ 1011896 h 1753128"/>
              <a:gd name="connsiteX231" fmla="*/ 338453 w 1557477"/>
              <a:gd name="connsiteY231" fmla="*/ 993291 h 1753128"/>
              <a:gd name="connsiteX232" fmla="*/ 317770 w 1557477"/>
              <a:gd name="connsiteY232" fmla="*/ 995369 h 1753128"/>
              <a:gd name="connsiteX233" fmla="*/ 268090 w 1557477"/>
              <a:gd name="connsiteY233" fmla="*/ 1054351 h 1753128"/>
              <a:gd name="connsiteX234" fmla="*/ 246418 w 1557477"/>
              <a:gd name="connsiteY234" fmla="*/ 1055341 h 1753128"/>
              <a:gd name="connsiteX235" fmla="*/ 215343 w 1557477"/>
              <a:gd name="connsiteY235" fmla="*/ 1036735 h 1753128"/>
              <a:gd name="connsiteX236" fmla="*/ 215343 w 1557477"/>
              <a:gd name="connsiteY236" fmla="*/ 1066722 h 1753128"/>
              <a:gd name="connsiteX237" fmla="*/ 210197 w 1557477"/>
              <a:gd name="connsiteY237" fmla="*/ 1086415 h 1753128"/>
              <a:gd name="connsiteX238" fmla="*/ 231870 w 1557477"/>
              <a:gd name="connsiteY238" fmla="*/ 1108088 h 1753128"/>
              <a:gd name="connsiteX239" fmla="*/ 237016 w 1557477"/>
              <a:gd name="connsiteY239" fmla="*/ 1128771 h 1753128"/>
              <a:gd name="connsiteX240" fmla="*/ 254533 w 1557477"/>
              <a:gd name="connsiteY240" fmla="*/ 1144308 h 1753128"/>
              <a:gd name="connsiteX241" fmla="*/ 254533 w 1557477"/>
              <a:gd name="connsiteY241" fmla="*/ 1176373 h 1753128"/>
              <a:gd name="connsiteX242" fmla="*/ 234938 w 1557477"/>
              <a:gd name="connsiteY242" fmla="*/ 1197056 h 1753128"/>
              <a:gd name="connsiteX243" fmla="*/ 243251 w 1557477"/>
              <a:gd name="connsiteY243" fmla="*/ 1213582 h 1753128"/>
              <a:gd name="connsiteX244" fmla="*/ 270070 w 1557477"/>
              <a:gd name="connsiteY244" fmla="*/ 1215661 h 1753128"/>
              <a:gd name="connsiteX245" fmla="*/ 270070 w 1557477"/>
              <a:gd name="connsiteY245" fmla="*/ 1227042 h 1753128"/>
              <a:gd name="connsiteX246" fmla="*/ 253543 w 1557477"/>
              <a:gd name="connsiteY246" fmla="*/ 1246636 h 1753128"/>
              <a:gd name="connsiteX247" fmla="*/ 241073 w 1557477"/>
              <a:gd name="connsiteY247" fmla="*/ 1294237 h 1753128"/>
              <a:gd name="connsiteX248" fmla="*/ 252454 w 1557477"/>
              <a:gd name="connsiteY248" fmla="*/ 1311852 h 1753128"/>
              <a:gd name="connsiteX249" fmla="*/ 265913 w 1557477"/>
              <a:gd name="connsiteY249" fmla="*/ 1367667 h 1753128"/>
              <a:gd name="connsiteX250" fmla="*/ 286596 w 1557477"/>
              <a:gd name="connsiteY250" fmla="*/ 1389340 h 1753128"/>
              <a:gd name="connsiteX251" fmla="*/ 286596 w 1557477"/>
              <a:gd name="connsiteY251" fmla="*/ 1389340 h 1753128"/>
              <a:gd name="connsiteX252" fmla="*/ 1152027 w 1557477"/>
              <a:gd name="connsiteY252" fmla="*/ 1749071 h 1753128"/>
              <a:gd name="connsiteX253" fmla="*/ 1149850 w 1557477"/>
              <a:gd name="connsiteY253" fmla="*/ 1715028 h 1753128"/>
              <a:gd name="connsiteX254" fmla="*/ 1163309 w 1557477"/>
              <a:gd name="connsiteY254" fmla="*/ 1698402 h 1753128"/>
              <a:gd name="connsiteX255" fmla="*/ 1160241 w 1557477"/>
              <a:gd name="connsiteY255" fmla="*/ 1668416 h 1753128"/>
              <a:gd name="connsiteX256" fmla="*/ 1135401 w 1557477"/>
              <a:gd name="connsiteY256" fmla="*/ 1634373 h 1753128"/>
              <a:gd name="connsiteX257" fmla="*/ 1160241 w 1557477"/>
              <a:gd name="connsiteY257" fmla="*/ 1568067 h 1753128"/>
              <a:gd name="connsiteX258" fmla="*/ 1185081 w 1557477"/>
              <a:gd name="connsiteY258" fmla="*/ 1545405 h 1753128"/>
              <a:gd name="connsiteX259" fmla="*/ 1190227 w 1557477"/>
              <a:gd name="connsiteY259" fmla="*/ 1509184 h 1753128"/>
              <a:gd name="connsiteX260" fmla="*/ 1169544 w 1557477"/>
              <a:gd name="connsiteY260" fmla="*/ 1484345 h 1753128"/>
              <a:gd name="connsiteX261" fmla="*/ 1135401 w 1557477"/>
              <a:gd name="connsiteY261" fmla="*/ 1517398 h 1753128"/>
              <a:gd name="connsiteX262" fmla="*/ 1120953 w 1557477"/>
              <a:gd name="connsiteY262" fmla="*/ 1515321 h 1753128"/>
              <a:gd name="connsiteX263" fmla="*/ 1090967 w 1557477"/>
              <a:gd name="connsiteY263" fmla="*/ 1498793 h 1753128"/>
              <a:gd name="connsiteX264" fmla="*/ 1062070 w 1557477"/>
              <a:gd name="connsiteY264" fmla="*/ 1529769 h 1753128"/>
              <a:gd name="connsiteX265" fmla="*/ 1000020 w 1557477"/>
              <a:gd name="connsiteY265" fmla="*/ 1525712 h 1753128"/>
              <a:gd name="connsiteX266" fmla="*/ 949351 w 1557477"/>
              <a:gd name="connsiteY266" fmla="*/ 1541249 h 1753128"/>
              <a:gd name="connsiteX267" fmla="*/ 913230 w 1557477"/>
              <a:gd name="connsiteY267" fmla="*/ 1533925 h 1753128"/>
              <a:gd name="connsiteX268" fmla="*/ 887400 w 1557477"/>
              <a:gd name="connsiteY268" fmla="*/ 1516409 h 1753128"/>
              <a:gd name="connsiteX269" fmla="*/ 857414 w 1557477"/>
              <a:gd name="connsiteY269" fmla="*/ 1519477 h 1753128"/>
              <a:gd name="connsiteX270" fmla="*/ 840888 w 1557477"/>
              <a:gd name="connsiteY270" fmla="*/ 1532837 h 1753128"/>
              <a:gd name="connsiteX271" fmla="*/ 831585 w 1557477"/>
              <a:gd name="connsiteY271" fmla="*/ 1520466 h 1753128"/>
              <a:gd name="connsiteX272" fmla="*/ 798433 w 1557477"/>
              <a:gd name="connsiteY272" fmla="*/ 1536003 h 1753128"/>
              <a:gd name="connsiteX273" fmla="*/ 794276 w 1557477"/>
              <a:gd name="connsiteY273" fmla="*/ 1580438 h 1753128"/>
              <a:gd name="connsiteX274" fmla="*/ 823272 w 1557477"/>
              <a:gd name="connsiteY274" fmla="*/ 1607356 h 1753128"/>
              <a:gd name="connsiteX275" fmla="*/ 852169 w 1557477"/>
              <a:gd name="connsiteY275" fmla="*/ 1602210 h 1753128"/>
              <a:gd name="connsiteX276" fmla="*/ 903828 w 1557477"/>
              <a:gd name="connsiteY276" fmla="*/ 1637341 h 1753128"/>
              <a:gd name="connsiteX277" fmla="*/ 931835 w 1557477"/>
              <a:gd name="connsiteY277" fmla="*/ 1644566 h 1753128"/>
              <a:gd name="connsiteX278" fmla="*/ 957664 w 1557477"/>
              <a:gd name="connsiteY278" fmla="*/ 1672473 h 1753128"/>
              <a:gd name="connsiteX279" fmla="*/ 1018724 w 1557477"/>
              <a:gd name="connsiteY279" fmla="*/ 1695136 h 1753128"/>
              <a:gd name="connsiteX280" fmla="*/ 1031094 w 1557477"/>
              <a:gd name="connsiteY280" fmla="*/ 1686922 h 1753128"/>
              <a:gd name="connsiteX281" fmla="*/ 1057913 w 1557477"/>
              <a:gd name="connsiteY281" fmla="*/ 1706516 h 1753128"/>
              <a:gd name="connsiteX282" fmla="*/ 1063158 w 1557477"/>
              <a:gd name="connsiteY282" fmla="*/ 1728288 h 1753128"/>
              <a:gd name="connsiteX283" fmla="*/ 1126198 w 1557477"/>
              <a:gd name="connsiteY283" fmla="*/ 1753128 h 1753128"/>
              <a:gd name="connsiteX284" fmla="*/ 1152126 w 1557477"/>
              <a:gd name="connsiteY284" fmla="*/ 1748972 h 175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1557477" h="1753128">
                <a:moveTo>
                  <a:pt x="115786" y="560130"/>
                </a:moveTo>
                <a:lnTo>
                  <a:pt x="106484" y="530738"/>
                </a:lnTo>
                <a:lnTo>
                  <a:pt x="124297" y="489273"/>
                </a:lnTo>
                <a:lnTo>
                  <a:pt x="82832" y="489273"/>
                </a:lnTo>
                <a:lnTo>
                  <a:pt x="39486" y="459683"/>
                </a:lnTo>
                <a:lnTo>
                  <a:pt x="33548" y="388628"/>
                </a:lnTo>
                <a:lnTo>
                  <a:pt x="0" y="353100"/>
                </a:lnTo>
                <a:lnTo>
                  <a:pt x="19694" y="331427"/>
                </a:lnTo>
                <a:lnTo>
                  <a:pt x="51263" y="327469"/>
                </a:lnTo>
                <a:lnTo>
                  <a:pt x="59180" y="282044"/>
                </a:lnTo>
                <a:lnTo>
                  <a:pt x="33548" y="258393"/>
                </a:lnTo>
                <a:lnTo>
                  <a:pt x="29590" y="224844"/>
                </a:lnTo>
                <a:lnTo>
                  <a:pt x="41465" y="211088"/>
                </a:lnTo>
                <a:lnTo>
                  <a:pt x="73034" y="222964"/>
                </a:lnTo>
                <a:lnTo>
                  <a:pt x="126276" y="183478"/>
                </a:lnTo>
                <a:lnTo>
                  <a:pt x="161804" y="199311"/>
                </a:lnTo>
                <a:lnTo>
                  <a:pt x="211088" y="114401"/>
                </a:lnTo>
                <a:lnTo>
                  <a:pt x="242657" y="134194"/>
                </a:lnTo>
                <a:lnTo>
                  <a:pt x="238698" y="165763"/>
                </a:lnTo>
                <a:lnTo>
                  <a:pt x="282044" y="187436"/>
                </a:lnTo>
                <a:lnTo>
                  <a:pt x="295899" y="215047"/>
                </a:lnTo>
                <a:lnTo>
                  <a:pt x="323510" y="165763"/>
                </a:lnTo>
                <a:lnTo>
                  <a:pt x="323510" y="128256"/>
                </a:lnTo>
                <a:lnTo>
                  <a:pt x="382689" y="143992"/>
                </a:lnTo>
                <a:lnTo>
                  <a:pt x="406342" y="142012"/>
                </a:lnTo>
                <a:lnTo>
                  <a:pt x="429994" y="161805"/>
                </a:lnTo>
                <a:lnTo>
                  <a:pt x="435931" y="110542"/>
                </a:lnTo>
                <a:lnTo>
                  <a:pt x="489174" y="98666"/>
                </a:lnTo>
                <a:lnTo>
                  <a:pt x="475418" y="55321"/>
                </a:lnTo>
                <a:lnTo>
                  <a:pt x="503028" y="21772"/>
                </a:lnTo>
                <a:lnTo>
                  <a:pt x="548452" y="41465"/>
                </a:lnTo>
                <a:lnTo>
                  <a:pt x="619508" y="0"/>
                </a:lnTo>
                <a:lnTo>
                  <a:pt x="649098" y="7918"/>
                </a:lnTo>
                <a:lnTo>
                  <a:pt x="696402" y="3959"/>
                </a:lnTo>
                <a:lnTo>
                  <a:pt x="692443" y="31569"/>
                </a:lnTo>
                <a:lnTo>
                  <a:pt x="759639" y="71056"/>
                </a:lnTo>
                <a:lnTo>
                  <a:pt x="842471" y="86890"/>
                </a:lnTo>
                <a:lnTo>
                  <a:pt x="887895" y="82931"/>
                </a:lnTo>
                <a:lnTo>
                  <a:pt x="907490" y="100646"/>
                </a:lnTo>
                <a:lnTo>
                  <a:pt x="876019" y="145970"/>
                </a:lnTo>
                <a:lnTo>
                  <a:pt x="885817" y="167643"/>
                </a:lnTo>
                <a:lnTo>
                  <a:pt x="868103" y="195254"/>
                </a:lnTo>
                <a:lnTo>
                  <a:pt x="874733" y="241865"/>
                </a:lnTo>
                <a:lnTo>
                  <a:pt x="843956" y="234147"/>
                </a:lnTo>
                <a:lnTo>
                  <a:pt x="825351" y="243449"/>
                </a:lnTo>
                <a:lnTo>
                  <a:pt x="805657" y="263143"/>
                </a:lnTo>
                <a:lnTo>
                  <a:pt x="775671" y="263143"/>
                </a:lnTo>
                <a:lnTo>
                  <a:pt x="747764" y="287982"/>
                </a:lnTo>
                <a:lnTo>
                  <a:pt x="717778" y="292139"/>
                </a:lnTo>
                <a:lnTo>
                  <a:pt x="707387" y="312822"/>
                </a:lnTo>
                <a:lnTo>
                  <a:pt x="721835" y="341719"/>
                </a:lnTo>
                <a:lnTo>
                  <a:pt x="740440" y="365471"/>
                </a:lnTo>
                <a:lnTo>
                  <a:pt x="719757" y="396445"/>
                </a:lnTo>
                <a:lnTo>
                  <a:pt x="707387" y="406738"/>
                </a:lnTo>
                <a:lnTo>
                  <a:pt x="722924" y="440880"/>
                </a:lnTo>
                <a:lnTo>
                  <a:pt x="727080" y="480168"/>
                </a:lnTo>
                <a:lnTo>
                  <a:pt x="741529" y="500852"/>
                </a:lnTo>
                <a:lnTo>
                  <a:pt x="801500" y="532916"/>
                </a:lnTo>
                <a:lnTo>
                  <a:pt x="834554" y="550432"/>
                </a:lnTo>
                <a:lnTo>
                  <a:pt x="851180" y="573194"/>
                </a:lnTo>
                <a:lnTo>
                  <a:pt x="940048" y="663151"/>
                </a:lnTo>
                <a:lnTo>
                  <a:pt x="942127" y="686902"/>
                </a:lnTo>
                <a:lnTo>
                  <a:pt x="953507" y="693038"/>
                </a:lnTo>
                <a:lnTo>
                  <a:pt x="954497" y="720945"/>
                </a:lnTo>
                <a:lnTo>
                  <a:pt x="973102" y="747764"/>
                </a:lnTo>
                <a:lnTo>
                  <a:pt x="997942" y="773099"/>
                </a:lnTo>
                <a:lnTo>
                  <a:pt x="1017536" y="803579"/>
                </a:lnTo>
                <a:lnTo>
                  <a:pt x="1057616" y="834554"/>
                </a:lnTo>
                <a:lnTo>
                  <a:pt x="1076914" y="854446"/>
                </a:lnTo>
                <a:lnTo>
                  <a:pt x="1102249" y="859394"/>
                </a:lnTo>
                <a:lnTo>
                  <a:pt x="1119864" y="869983"/>
                </a:lnTo>
                <a:lnTo>
                  <a:pt x="1171523" y="869785"/>
                </a:lnTo>
                <a:lnTo>
                  <a:pt x="1193295" y="876020"/>
                </a:lnTo>
                <a:lnTo>
                  <a:pt x="1226348" y="870874"/>
                </a:lnTo>
                <a:lnTo>
                  <a:pt x="1250198" y="883244"/>
                </a:lnTo>
                <a:lnTo>
                  <a:pt x="1245052" y="901948"/>
                </a:lnTo>
                <a:lnTo>
                  <a:pt x="1211009" y="925699"/>
                </a:lnTo>
                <a:lnTo>
                  <a:pt x="1209920" y="938169"/>
                </a:lnTo>
                <a:lnTo>
                  <a:pt x="1223379" y="959940"/>
                </a:lnTo>
                <a:lnTo>
                  <a:pt x="1251287" y="959940"/>
                </a:lnTo>
                <a:lnTo>
                  <a:pt x="1303044" y="972311"/>
                </a:lnTo>
                <a:lnTo>
                  <a:pt x="1410617" y="1030204"/>
                </a:lnTo>
                <a:lnTo>
                  <a:pt x="1452577" y="1061575"/>
                </a:lnTo>
                <a:lnTo>
                  <a:pt x="1479891" y="1090176"/>
                </a:lnTo>
                <a:lnTo>
                  <a:pt x="1524424" y="1101556"/>
                </a:lnTo>
                <a:lnTo>
                  <a:pt x="1546988" y="1117291"/>
                </a:lnTo>
                <a:lnTo>
                  <a:pt x="1557478" y="1135698"/>
                </a:lnTo>
                <a:lnTo>
                  <a:pt x="1553322" y="1170830"/>
                </a:lnTo>
                <a:lnTo>
                  <a:pt x="1541743" y="1187654"/>
                </a:lnTo>
                <a:lnTo>
                  <a:pt x="1545108" y="1209822"/>
                </a:lnTo>
                <a:lnTo>
                  <a:pt x="1537685" y="1215760"/>
                </a:lnTo>
                <a:lnTo>
                  <a:pt x="1536498" y="1223677"/>
                </a:lnTo>
                <a:lnTo>
                  <a:pt x="1512351" y="1213582"/>
                </a:lnTo>
                <a:lnTo>
                  <a:pt x="1493449" y="1189732"/>
                </a:lnTo>
                <a:lnTo>
                  <a:pt x="1482068" y="1164694"/>
                </a:lnTo>
                <a:lnTo>
                  <a:pt x="1485433" y="1144210"/>
                </a:lnTo>
                <a:lnTo>
                  <a:pt x="1470588" y="1135303"/>
                </a:lnTo>
                <a:lnTo>
                  <a:pt x="1428430" y="1134709"/>
                </a:lnTo>
                <a:lnTo>
                  <a:pt x="1420118" y="1122339"/>
                </a:lnTo>
                <a:lnTo>
                  <a:pt x="1392210" y="1108880"/>
                </a:lnTo>
                <a:lnTo>
                  <a:pt x="1373704" y="1111354"/>
                </a:lnTo>
                <a:lnTo>
                  <a:pt x="1361235" y="1119172"/>
                </a:lnTo>
                <a:lnTo>
                  <a:pt x="1351932" y="1152226"/>
                </a:lnTo>
                <a:lnTo>
                  <a:pt x="1336395" y="1168752"/>
                </a:lnTo>
                <a:lnTo>
                  <a:pt x="1337879" y="1186367"/>
                </a:lnTo>
                <a:lnTo>
                  <a:pt x="1333228" y="1207051"/>
                </a:lnTo>
                <a:lnTo>
                  <a:pt x="1313534" y="1220510"/>
                </a:lnTo>
                <a:lnTo>
                  <a:pt x="1313534" y="1240797"/>
                </a:lnTo>
                <a:cubicBezTo>
                  <a:pt x="1313534" y="1240797"/>
                  <a:pt x="1322837" y="1254652"/>
                  <a:pt x="1322837" y="1254652"/>
                </a:cubicBezTo>
                <a:lnTo>
                  <a:pt x="1344609" y="1257720"/>
                </a:lnTo>
                <a:lnTo>
                  <a:pt x="1382808" y="1293842"/>
                </a:lnTo>
                <a:lnTo>
                  <a:pt x="1390330" y="1309378"/>
                </a:lnTo>
                <a:lnTo>
                  <a:pt x="1385876" y="1344511"/>
                </a:lnTo>
                <a:lnTo>
                  <a:pt x="1393101" y="1356980"/>
                </a:lnTo>
                <a:lnTo>
                  <a:pt x="1383798" y="1376574"/>
                </a:lnTo>
                <a:lnTo>
                  <a:pt x="1360047" y="1382809"/>
                </a:lnTo>
                <a:lnTo>
                  <a:pt x="1337285" y="1406560"/>
                </a:lnTo>
                <a:lnTo>
                  <a:pt x="1334218" y="1469698"/>
                </a:lnTo>
                <a:lnTo>
                  <a:pt x="1297008" y="1499684"/>
                </a:lnTo>
                <a:lnTo>
                  <a:pt x="1291763" y="1528680"/>
                </a:lnTo>
                <a:lnTo>
                  <a:pt x="1272168" y="1555499"/>
                </a:lnTo>
                <a:lnTo>
                  <a:pt x="1232880" y="1558666"/>
                </a:lnTo>
                <a:lnTo>
                  <a:pt x="1202894" y="1528680"/>
                </a:lnTo>
                <a:lnTo>
                  <a:pt x="1201904" y="1507997"/>
                </a:lnTo>
                <a:lnTo>
                  <a:pt x="1208436" y="1497606"/>
                </a:lnTo>
                <a:lnTo>
                  <a:pt x="1224963" y="1488402"/>
                </a:lnTo>
                <a:lnTo>
                  <a:pt x="1241193" y="1469797"/>
                </a:lnTo>
                <a:lnTo>
                  <a:pt x="1244656" y="1443968"/>
                </a:lnTo>
                <a:lnTo>
                  <a:pt x="1241193" y="1417050"/>
                </a:lnTo>
                <a:lnTo>
                  <a:pt x="1249011" y="1412399"/>
                </a:lnTo>
                <a:lnTo>
                  <a:pt x="1259798" y="1411904"/>
                </a:lnTo>
                <a:lnTo>
                  <a:pt x="1274246" y="1394388"/>
                </a:lnTo>
                <a:lnTo>
                  <a:pt x="1275236" y="1369548"/>
                </a:lnTo>
                <a:lnTo>
                  <a:pt x="1259699" y="1346786"/>
                </a:lnTo>
                <a:lnTo>
                  <a:pt x="1248318" y="1298196"/>
                </a:lnTo>
                <a:lnTo>
                  <a:pt x="1233869" y="1279591"/>
                </a:lnTo>
                <a:lnTo>
                  <a:pt x="1227635" y="1238224"/>
                </a:lnTo>
                <a:lnTo>
                  <a:pt x="1215264" y="1194780"/>
                </a:lnTo>
                <a:lnTo>
                  <a:pt x="1195670" y="1182409"/>
                </a:lnTo>
                <a:lnTo>
                  <a:pt x="1180133" y="1191712"/>
                </a:lnTo>
                <a:lnTo>
                  <a:pt x="1144902" y="1183399"/>
                </a:lnTo>
                <a:lnTo>
                  <a:pt x="1133620" y="1160637"/>
                </a:lnTo>
                <a:lnTo>
                  <a:pt x="1105614" y="1158559"/>
                </a:lnTo>
                <a:lnTo>
                  <a:pt x="1092154" y="1145199"/>
                </a:lnTo>
                <a:lnTo>
                  <a:pt x="1098389" y="1133818"/>
                </a:lnTo>
                <a:lnTo>
                  <a:pt x="1101457" y="1107000"/>
                </a:lnTo>
                <a:lnTo>
                  <a:pt x="1083941" y="1084238"/>
                </a:lnTo>
                <a:lnTo>
                  <a:pt x="1059101" y="1082160"/>
                </a:lnTo>
                <a:lnTo>
                  <a:pt x="1035350" y="1083248"/>
                </a:lnTo>
                <a:lnTo>
                  <a:pt x="1037428" y="1064643"/>
                </a:lnTo>
                <a:lnTo>
                  <a:pt x="1014667" y="1056331"/>
                </a:lnTo>
                <a:lnTo>
                  <a:pt x="999129" y="1062565"/>
                </a:lnTo>
                <a:lnTo>
                  <a:pt x="981613" y="1051184"/>
                </a:lnTo>
                <a:lnTo>
                  <a:pt x="952716" y="997448"/>
                </a:lnTo>
                <a:lnTo>
                  <a:pt x="925798" y="995369"/>
                </a:lnTo>
                <a:lnTo>
                  <a:pt x="897791" y="984087"/>
                </a:lnTo>
                <a:lnTo>
                  <a:pt x="880275" y="1000614"/>
                </a:lnTo>
                <a:lnTo>
                  <a:pt x="855435" y="1000614"/>
                </a:lnTo>
                <a:lnTo>
                  <a:pt x="850289" y="977852"/>
                </a:lnTo>
                <a:lnTo>
                  <a:pt x="827528" y="962316"/>
                </a:lnTo>
                <a:lnTo>
                  <a:pt x="801698" y="958159"/>
                </a:lnTo>
                <a:lnTo>
                  <a:pt x="747961" y="917881"/>
                </a:lnTo>
                <a:lnTo>
                  <a:pt x="692147" y="846529"/>
                </a:lnTo>
                <a:lnTo>
                  <a:pt x="674630" y="840294"/>
                </a:lnTo>
                <a:lnTo>
                  <a:pt x="669484" y="818522"/>
                </a:lnTo>
                <a:lnTo>
                  <a:pt x="644644" y="785469"/>
                </a:lnTo>
                <a:lnTo>
                  <a:pt x="605356" y="784380"/>
                </a:lnTo>
                <a:lnTo>
                  <a:pt x="601200" y="759639"/>
                </a:lnTo>
                <a:lnTo>
                  <a:pt x="563989" y="724508"/>
                </a:lnTo>
                <a:lnTo>
                  <a:pt x="543306" y="698678"/>
                </a:lnTo>
                <a:lnTo>
                  <a:pt x="511242" y="683141"/>
                </a:lnTo>
                <a:lnTo>
                  <a:pt x="512232" y="644843"/>
                </a:lnTo>
                <a:lnTo>
                  <a:pt x="490559" y="631384"/>
                </a:lnTo>
                <a:lnTo>
                  <a:pt x="489569" y="607632"/>
                </a:lnTo>
                <a:lnTo>
                  <a:pt x="464730" y="567255"/>
                </a:lnTo>
                <a:lnTo>
                  <a:pt x="453745" y="546275"/>
                </a:lnTo>
                <a:lnTo>
                  <a:pt x="445927" y="531629"/>
                </a:lnTo>
                <a:lnTo>
                  <a:pt x="434546" y="509857"/>
                </a:lnTo>
                <a:lnTo>
                  <a:pt x="394466" y="498080"/>
                </a:lnTo>
                <a:lnTo>
                  <a:pt x="367647" y="480465"/>
                </a:lnTo>
                <a:lnTo>
                  <a:pt x="276601" y="456714"/>
                </a:lnTo>
                <a:lnTo>
                  <a:pt x="206337" y="496003"/>
                </a:lnTo>
                <a:lnTo>
                  <a:pt x="205348" y="518764"/>
                </a:lnTo>
                <a:lnTo>
                  <a:pt x="181597" y="548749"/>
                </a:lnTo>
                <a:lnTo>
                  <a:pt x="116182" y="560229"/>
                </a:lnTo>
                <a:lnTo>
                  <a:pt x="116182" y="560229"/>
                </a:lnTo>
                <a:close/>
                <a:moveTo>
                  <a:pt x="215838" y="1021198"/>
                </a:moveTo>
                <a:lnTo>
                  <a:pt x="224745" y="1019912"/>
                </a:lnTo>
                <a:lnTo>
                  <a:pt x="227021" y="1007541"/>
                </a:lnTo>
                <a:lnTo>
                  <a:pt x="238599" y="994676"/>
                </a:lnTo>
                <a:lnTo>
                  <a:pt x="227713" y="985275"/>
                </a:lnTo>
                <a:lnTo>
                  <a:pt x="223260" y="998635"/>
                </a:lnTo>
                <a:lnTo>
                  <a:pt x="214947" y="1003286"/>
                </a:lnTo>
                <a:lnTo>
                  <a:pt x="215937" y="1021100"/>
                </a:lnTo>
                <a:lnTo>
                  <a:pt x="215937" y="1021100"/>
                </a:lnTo>
                <a:close/>
                <a:moveTo>
                  <a:pt x="563890" y="798532"/>
                </a:moveTo>
                <a:lnTo>
                  <a:pt x="579625" y="805954"/>
                </a:lnTo>
                <a:lnTo>
                  <a:pt x="574183" y="793584"/>
                </a:lnTo>
                <a:lnTo>
                  <a:pt x="563890" y="798532"/>
                </a:lnTo>
                <a:lnTo>
                  <a:pt x="563890" y="798532"/>
                </a:lnTo>
                <a:close/>
                <a:moveTo>
                  <a:pt x="455328" y="720450"/>
                </a:moveTo>
                <a:lnTo>
                  <a:pt x="443453" y="732821"/>
                </a:lnTo>
                <a:lnTo>
                  <a:pt x="458198" y="738758"/>
                </a:lnTo>
                <a:lnTo>
                  <a:pt x="486403" y="728862"/>
                </a:lnTo>
                <a:lnTo>
                  <a:pt x="508075" y="729851"/>
                </a:lnTo>
                <a:lnTo>
                  <a:pt x="504612" y="715007"/>
                </a:lnTo>
                <a:lnTo>
                  <a:pt x="491845" y="699668"/>
                </a:lnTo>
                <a:lnTo>
                  <a:pt x="485314" y="708575"/>
                </a:lnTo>
                <a:lnTo>
                  <a:pt x="455229" y="720450"/>
                </a:lnTo>
                <a:lnTo>
                  <a:pt x="455229" y="720450"/>
                </a:lnTo>
                <a:close/>
                <a:moveTo>
                  <a:pt x="286696" y="1389241"/>
                </a:moveTo>
                <a:lnTo>
                  <a:pt x="296987" y="1383007"/>
                </a:lnTo>
                <a:lnTo>
                  <a:pt x="310447" y="1389241"/>
                </a:lnTo>
                <a:lnTo>
                  <a:pt x="330041" y="1380929"/>
                </a:lnTo>
                <a:lnTo>
                  <a:pt x="332119" y="1349854"/>
                </a:lnTo>
                <a:lnTo>
                  <a:pt x="340333" y="1331249"/>
                </a:lnTo>
                <a:lnTo>
                  <a:pt x="366163" y="1333328"/>
                </a:lnTo>
                <a:lnTo>
                  <a:pt x="382788" y="1349854"/>
                </a:lnTo>
                <a:lnTo>
                  <a:pt x="398326" y="1349854"/>
                </a:lnTo>
                <a:lnTo>
                  <a:pt x="408618" y="1330260"/>
                </a:lnTo>
                <a:lnTo>
                  <a:pt x="408618" y="1279591"/>
                </a:lnTo>
                <a:lnTo>
                  <a:pt x="413764" y="1265142"/>
                </a:lnTo>
                <a:lnTo>
                  <a:pt x="407529" y="1210317"/>
                </a:lnTo>
                <a:lnTo>
                  <a:pt x="417920" y="1160736"/>
                </a:lnTo>
                <a:lnTo>
                  <a:pt x="382788" y="1129761"/>
                </a:lnTo>
                <a:lnTo>
                  <a:pt x="412774" y="1110067"/>
                </a:lnTo>
                <a:lnTo>
                  <a:pt x="416930" y="1089384"/>
                </a:lnTo>
                <a:lnTo>
                  <a:pt x="409706" y="1057320"/>
                </a:lnTo>
                <a:lnTo>
                  <a:pt x="392091" y="1037725"/>
                </a:lnTo>
                <a:lnTo>
                  <a:pt x="372496" y="1001505"/>
                </a:lnTo>
                <a:lnTo>
                  <a:pt x="362204" y="1011896"/>
                </a:lnTo>
                <a:lnTo>
                  <a:pt x="338453" y="993291"/>
                </a:lnTo>
                <a:lnTo>
                  <a:pt x="317770" y="995369"/>
                </a:lnTo>
                <a:lnTo>
                  <a:pt x="268090" y="1054351"/>
                </a:lnTo>
                <a:lnTo>
                  <a:pt x="246418" y="1055341"/>
                </a:lnTo>
                <a:lnTo>
                  <a:pt x="215343" y="1036735"/>
                </a:lnTo>
                <a:lnTo>
                  <a:pt x="215343" y="1066722"/>
                </a:lnTo>
                <a:lnTo>
                  <a:pt x="210197" y="1086415"/>
                </a:lnTo>
                <a:lnTo>
                  <a:pt x="231870" y="1108088"/>
                </a:lnTo>
                <a:lnTo>
                  <a:pt x="237016" y="1128771"/>
                </a:lnTo>
                <a:lnTo>
                  <a:pt x="254533" y="1144308"/>
                </a:lnTo>
                <a:lnTo>
                  <a:pt x="254533" y="1176373"/>
                </a:lnTo>
                <a:lnTo>
                  <a:pt x="234938" y="1197056"/>
                </a:lnTo>
                <a:lnTo>
                  <a:pt x="243251" y="1213582"/>
                </a:lnTo>
                <a:lnTo>
                  <a:pt x="270070" y="1215661"/>
                </a:lnTo>
                <a:lnTo>
                  <a:pt x="270070" y="1227042"/>
                </a:lnTo>
                <a:lnTo>
                  <a:pt x="253543" y="1246636"/>
                </a:lnTo>
                <a:lnTo>
                  <a:pt x="241073" y="1294237"/>
                </a:lnTo>
                <a:lnTo>
                  <a:pt x="252454" y="1311852"/>
                </a:lnTo>
                <a:lnTo>
                  <a:pt x="265913" y="1367667"/>
                </a:lnTo>
                <a:lnTo>
                  <a:pt x="286596" y="1389340"/>
                </a:lnTo>
                <a:lnTo>
                  <a:pt x="286596" y="1389340"/>
                </a:lnTo>
                <a:close/>
                <a:moveTo>
                  <a:pt x="1152027" y="1749071"/>
                </a:moveTo>
                <a:lnTo>
                  <a:pt x="1149850" y="1715028"/>
                </a:lnTo>
                <a:lnTo>
                  <a:pt x="1163309" y="1698402"/>
                </a:lnTo>
                <a:lnTo>
                  <a:pt x="1160241" y="1668416"/>
                </a:lnTo>
                <a:lnTo>
                  <a:pt x="1135401" y="1634373"/>
                </a:lnTo>
                <a:lnTo>
                  <a:pt x="1160241" y="1568067"/>
                </a:lnTo>
                <a:lnTo>
                  <a:pt x="1185081" y="1545405"/>
                </a:lnTo>
                <a:lnTo>
                  <a:pt x="1190227" y="1509184"/>
                </a:lnTo>
                <a:lnTo>
                  <a:pt x="1169544" y="1484345"/>
                </a:lnTo>
                <a:lnTo>
                  <a:pt x="1135401" y="1517398"/>
                </a:lnTo>
                <a:lnTo>
                  <a:pt x="1120953" y="1515321"/>
                </a:lnTo>
                <a:lnTo>
                  <a:pt x="1090967" y="1498793"/>
                </a:lnTo>
                <a:lnTo>
                  <a:pt x="1062070" y="1529769"/>
                </a:lnTo>
                <a:lnTo>
                  <a:pt x="1000020" y="1525712"/>
                </a:lnTo>
                <a:lnTo>
                  <a:pt x="949351" y="1541249"/>
                </a:lnTo>
                <a:lnTo>
                  <a:pt x="913230" y="1533925"/>
                </a:lnTo>
                <a:lnTo>
                  <a:pt x="887400" y="1516409"/>
                </a:lnTo>
                <a:lnTo>
                  <a:pt x="857414" y="1519477"/>
                </a:lnTo>
                <a:lnTo>
                  <a:pt x="840888" y="1532837"/>
                </a:lnTo>
                <a:lnTo>
                  <a:pt x="831585" y="1520466"/>
                </a:lnTo>
                <a:lnTo>
                  <a:pt x="798433" y="1536003"/>
                </a:lnTo>
                <a:lnTo>
                  <a:pt x="794276" y="1580438"/>
                </a:lnTo>
                <a:lnTo>
                  <a:pt x="823272" y="1607356"/>
                </a:lnTo>
                <a:lnTo>
                  <a:pt x="852169" y="1602210"/>
                </a:lnTo>
                <a:lnTo>
                  <a:pt x="903828" y="1637341"/>
                </a:lnTo>
                <a:lnTo>
                  <a:pt x="931835" y="1644566"/>
                </a:lnTo>
                <a:lnTo>
                  <a:pt x="957664" y="1672473"/>
                </a:lnTo>
                <a:lnTo>
                  <a:pt x="1018724" y="1695136"/>
                </a:lnTo>
                <a:lnTo>
                  <a:pt x="1031094" y="1686922"/>
                </a:lnTo>
                <a:lnTo>
                  <a:pt x="1057913" y="1706516"/>
                </a:lnTo>
                <a:lnTo>
                  <a:pt x="1063158" y="1728288"/>
                </a:lnTo>
                <a:lnTo>
                  <a:pt x="1126198" y="1753128"/>
                </a:lnTo>
                <a:lnTo>
                  <a:pt x="1152126" y="1748972"/>
                </a:lnTo>
                <a:close/>
              </a:path>
            </a:pathLst>
          </a:custGeom>
          <a:solidFill>
            <a:srgbClr val="6F8695"/>
          </a:solidFill>
          <a:ln w="6350" cap="flat">
            <a:solidFill>
              <a:srgbClr val="1F1C3F"/>
            </a:solidFill>
            <a:prstDash val="solid"/>
            <a:miter/>
          </a:ln>
        </p:spPr>
        <p:txBody>
          <a:bodyPr rtlCol="0" anchor="ctr"/>
          <a:lstStyle/>
          <a:p>
            <a:endParaRPr lang="nl-BE"/>
          </a:p>
        </p:txBody>
      </p:sp>
      <p:sp>
        <p:nvSpPr>
          <p:cNvPr id="65" name="Freeform: Shape 109">
            <a:extLst>
              <a:ext uri="{FF2B5EF4-FFF2-40B4-BE49-F238E27FC236}">
                <a16:creationId xmlns:a16="http://schemas.microsoft.com/office/drawing/2014/main" id="{EB0704A9-EF35-194F-95EA-6F8123A7BD69}"/>
              </a:ext>
            </a:extLst>
          </p:cNvPr>
          <p:cNvSpPr/>
          <p:nvPr/>
        </p:nvSpPr>
        <p:spPr>
          <a:xfrm>
            <a:off x="6544724" y="5097105"/>
            <a:ext cx="1690583" cy="1274840"/>
          </a:xfrm>
          <a:custGeom>
            <a:avLst/>
            <a:gdLst>
              <a:gd name="connsiteX0" fmla="*/ 958060 w 1690583"/>
              <a:gd name="connsiteY0" fmla="*/ 62644 h 1274840"/>
              <a:gd name="connsiteX1" fmla="*/ 981613 w 1690583"/>
              <a:gd name="connsiteY1" fmla="*/ 75608 h 1274840"/>
              <a:gd name="connsiteX2" fmla="*/ 984582 w 1690583"/>
              <a:gd name="connsiteY2" fmla="*/ 82535 h 1274840"/>
              <a:gd name="connsiteX3" fmla="*/ 1001307 w 1690583"/>
              <a:gd name="connsiteY3" fmla="*/ 85504 h 1274840"/>
              <a:gd name="connsiteX4" fmla="*/ 1006255 w 1690583"/>
              <a:gd name="connsiteY4" fmla="*/ 114105 h 1274840"/>
              <a:gd name="connsiteX5" fmla="*/ 1002296 w 1690583"/>
              <a:gd name="connsiteY5" fmla="*/ 135777 h 1274840"/>
              <a:gd name="connsiteX6" fmla="*/ 1042673 w 1690583"/>
              <a:gd name="connsiteY6" fmla="*/ 130928 h 1274840"/>
              <a:gd name="connsiteX7" fmla="*/ 1096905 w 1690583"/>
              <a:gd name="connsiteY7" fmla="*/ 152601 h 1274840"/>
              <a:gd name="connsiteX8" fmla="*/ 1122536 w 1690583"/>
              <a:gd name="connsiteY8" fmla="*/ 180212 h 1274840"/>
              <a:gd name="connsiteX9" fmla="*/ 1150147 w 1690583"/>
              <a:gd name="connsiteY9" fmla="*/ 167347 h 1274840"/>
              <a:gd name="connsiteX10" fmla="*/ 1180627 w 1690583"/>
              <a:gd name="connsiteY10" fmla="*/ 198916 h 1274840"/>
              <a:gd name="connsiteX11" fmla="*/ 1218035 w 1690583"/>
              <a:gd name="connsiteY11" fmla="*/ 197926 h 1274840"/>
              <a:gd name="connsiteX12" fmla="*/ 1236739 w 1690583"/>
              <a:gd name="connsiteY12" fmla="*/ 207724 h 1274840"/>
              <a:gd name="connsiteX13" fmla="*/ 1260392 w 1690583"/>
              <a:gd name="connsiteY13" fmla="*/ 183180 h 1274840"/>
              <a:gd name="connsiteX14" fmla="*/ 1322441 w 1690583"/>
              <a:gd name="connsiteY14" fmla="*/ 181201 h 1274840"/>
              <a:gd name="connsiteX15" fmla="*/ 1346093 w 1690583"/>
              <a:gd name="connsiteY15" fmla="*/ 194067 h 1274840"/>
              <a:gd name="connsiteX16" fmla="*/ 1383501 w 1690583"/>
              <a:gd name="connsiteY16" fmla="*/ 190108 h 1274840"/>
              <a:gd name="connsiteX17" fmla="*/ 1422888 w 1690583"/>
              <a:gd name="connsiteY17" fmla="*/ 211781 h 1274840"/>
              <a:gd name="connsiteX18" fmla="*/ 1486917 w 1690583"/>
              <a:gd name="connsiteY18" fmla="*/ 205843 h 1274840"/>
              <a:gd name="connsiteX19" fmla="*/ 1532243 w 1690583"/>
              <a:gd name="connsiteY19" fmla="*/ 233454 h 1274840"/>
              <a:gd name="connsiteX20" fmla="*/ 1549462 w 1690583"/>
              <a:gd name="connsiteY20" fmla="*/ 239194 h 1274840"/>
              <a:gd name="connsiteX21" fmla="*/ 1551145 w 1690583"/>
              <a:gd name="connsiteY21" fmla="*/ 254038 h 1274840"/>
              <a:gd name="connsiteX22" fmla="*/ 1529373 w 1690583"/>
              <a:gd name="connsiteY22" fmla="*/ 268486 h 1274840"/>
              <a:gd name="connsiteX23" fmla="*/ 1536597 w 1690583"/>
              <a:gd name="connsiteY23" fmla="*/ 311931 h 1274840"/>
              <a:gd name="connsiteX24" fmla="*/ 1533034 w 1690583"/>
              <a:gd name="connsiteY24" fmla="*/ 345678 h 1274840"/>
              <a:gd name="connsiteX25" fmla="*/ 1519080 w 1690583"/>
              <a:gd name="connsiteY25" fmla="*/ 371408 h 1274840"/>
              <a:gd name="connsiteX26" fmla="*/ 1467521 w 1690583"/>
              <a:gd name="connsiteY26" fmla="*/ 402384 h 1274840"/>
              <a:gd name="connsiteX27" fmla="*/ 1444364 w 1690583"/>
              <a:gd name="connsiteY27" fmla="*/ 431775 h 1274840"/>
              <a:gd name="connsiteX28" fmla="*/ 1401117 w 1690583"/>
              <a:gd name="connsiteY28" fmla="*/ 449292 h 1274840"/>
              <a:gd name="connsiteX29" fmla="*/ 1348468 w 1690583"/>
              <a:gd name="connsiteY29" fmla="*/ 446719 h 1274840"/>
              <a:gd name="connsiteX30" fmla="*/ 1314425 w 1690583"/>
              <a:gd name="connsiteY30" fmla="*/ 470965 h 1274840"/>
              <a:gd name="connsiteX31" fmla="*/ 1283549 w 1690583"/>
              <a:gd name="connsiteY31" fmla="*/ 487392 h 1274840"/>
              <a:gd name="connsiteX32" fmla="*/ 1297899 w 1690583"/>
              <a:gd name="connsiteY32" fmla="*/ 499763 h 1274840"/>
              <a:gd name="connsiteX33" fmla="*/ 1291169 w 1690583"/>
              <a:gd name="connsiteY33" fmla="*/ 531728 h 1274840"/>
              <a:gd name="connsiteX34" fmla="*/ 1272069 w 1690583"/>
              <a:gd name="connsiteY34" fmla="*/ 543604 h 1274840"/>
              <a:gd name="connsiteX35" fmla="*/ 1269001 w 1690583"/>
              <a:gd name="connsiteY35" fmla="*/ 540536 h 1274840"/>
              <a:gd name="connsiteX36" fmla="*/ 1273752 w 1690583"/>
              <a:gd name="connsiteY36" fmla="*/ 536280 h 1274840"/>
              <a:gd name="connsiteX37" fmla="*/ 1259303 w 1690583"/>
              <a:gd name="connsiteY37" fmla="*/ 531134 h 1274840"/>
              <a:gd name="connsiteX38" fmla="*/ 1220014 w 1690583"/>
              <a:gd name="connsiteY38" fmla="*/ 598330 h 1274840"/>
              <a:gd name="connsiteX39" fmla="*/ 1192107 w 1690583"/>
              <a:gd name="connsiteY39" fmla="*/ 611789 h 1274840"/>
              <a:gd name="connsiteX40" fmla="*/ 1139360 w 1690583"/>
              <a:gd name="connsiteY40" fmla="*/ 699668 h 1274840"/>
              <a:gd name="connsiteX41" fmla="*/ 1123823 w 1690583"/>
              <a:gd name="connsiteY41" fmla="*/ 719361 h 1274840"/>
              <a:gd name="connsiteX42" fmla="*/ 1146584 w 1690583"/>
              <a:gd name="connsiteY42" fmla="*/ 758650 h 1274840"/>
              <a:gd name="connsiteX43" fmla="*/ 1152819 w 1690583"/>
              <a:gd name="connsiteY43" fmla="*/ 785469 h 1274840"/>
              <a:gd name="connsiteX44" fmla="*/ 1173502 w 1690583"/>
              <a:gd name="connsiteY44" fmla="*/ 796850 h 1274840"/>
              <a:gd name="connsiteX45" fmla="*/ 1207644 w 1690583"/>
              <a:gd name="connsiteY45" fmla="*/ 843362 h 1274840"/>
              <a:gd name="connsiteX46" fmla="*/ 1177658 w 1690583"/>
              <a:gd name="connsiteY46" fmla="*/ 872358 h 1274840"/>
              <a:gd name="connsiteX47" fmla="*/ 1132136 w 1690583"/>
              <a:gd name="connsiteY47" fmla="*/ 883739 h 1274840"/>
              <a:gd name="connsiteX48" fmla="*/ 1133125 w 1690583"/>
              <a:gd name="connsiteY48" fmla="*/ 915803 h 1274840"/>
              <a:gd name="connsiteX49" fmla="*/ 1089779 w 1690583"/>
              <a:gd name="connsiteY49" fmla="*/ 976863 h 1274840"/>
              <a:gd name="connsiteX50" fmla="*/ 1084633 w 1690583"/>
              <a:gd name="connsiteY50" fmla="*/ 1017141 h 1274840"/>
              <a:gd name="connsiteX51" fmla="*/ 1095915 w 1690583"/>
              <a:gd name="connsiteY51" fmla="*/ 1028522 h 1274840"/>
              <a:gd name="connsiteX52" fmla="*/ 1084633 w 1690583"/>
              <a:gd name="connsiteY52" fmla="*/ 1046038 h 1274840"/>
              <a:gd name="connsiteX53" fmla="*/ 1038121 w 1690583"/>
              <a:gd name="connsiteY53" fmla="*/ 1048116 h 1274840"/>
              <a:gd name="connsiteX54" fmla="*/ 955388 w 1690583"/>
              <a:gd name="connsiteY54" fmla="*/ 1087404 h 1274840"/>
              <a:gd name="connsiteX55" fmla="*/ 955388 w 1690583"/>
              <a:gd name="connsiteY55" fmla="*/ 1115312 h 1274840"/>
              <a:gd name="connsiteX56" fmla="*/ 923324 w 1690583"/>
              <a:gd name="connsiteY56" fmla="*/ 1167070 h 1274840"/>
              <a:gd name="connsiteX57" fmla="*/ 894328 w 1690583"/>
              <a:gd name="connsiteY57" fmla="*/ 1153710 h 1274840"/>
              <a:gd name="connsiteX58" fmla="*/ 868498 w 1690583"/>
              <a:gd name="connsiteY58" fmla="*/ 1130849 h 1274840"/>
              <a:gd name="connsiteX59" fmla="*/ 855039 w 1690583"/>
              <a:gd name="connsiteY59" fmla="*/ 1154700 h 1274840"/>
              <a:gd name="connsiteX60" fmla="*/ 833366 w 1690583"/>
              <a:gd name="connsiteY60" fmla="*/ 1173304 h 1274840"/>
              <a:gd name="connsiteX61" fmla="*/ 810605 w 1690583"/>
              <a:gd name="connsiteY61" fmla="*/ 1155689 h 1274840"/>
              <a:gd name="connsiteX62" fmla="*/ 786755 w 1690583"/>
              <a:gd name="connsiteY62" fmla="*/ 1154700 h 1274840"/>
              <a:gd name="connsiteX63" fmla="*/ 777453 w 1690583"/>
              <a:gd name="connsiteY63" fmla="*/ 1166080 h 1274840"/>
              <a:gd name="connsiteX64" fmla="*/ 740243 w 1690583"/>
              <a:gd name="connsiteY64" fmla="*/ 1161924 h 1274840"/>
              <a:gd name="connsiteX65" fmla="*/ 684328 w 1690583"/>
              <a:gd name="connsiteY65" fmla="*/ 1146387 h 1274840"/>
              <a:gd name="connsiteX66" fmla="*/ 661666 w 1690583"/>
              <a:gd name="connsiteY66" fmla="*/ 1158757 h 1274840"/>
              <a:gd name="connsiteX67" fmla="*/ 612679 w 1690583"/>
              <a:gd name="connsiteY67" fmla="*/ 1164992 h 1274840"/>
              <a:gd name="connsiteX68" fmla="*/ 569828 w 1690583"/>
              <a:gd name="connsiteY68" fmla="*/ 1207744 h 1274840"/>
              <a:gd name="connsiteX69" fmla="*/ 519258 w 1690583"/>
              <a:gd name="connsiteY69" fmla="*/ 1213978 h 1274840"/>
              <a:gd name="connsiteX70" fmla="*/ 500158 w 1690583"/>
              <a:gd name="connsiteY70" fmla="*/ 1231000 h 1274840"/>
              <a:gd name="connsiteX71" fmla="*/ 499169 w 1690583"/>
              <a:gd name="connsiteY71" fmla="*/ 1253069 h 1274840"/>
              <a:gd name="connsiteX72" fmla="*/ 458990 w 1690583"/>
              <a:gd name="connsiteY72" fmla="*/ 1274840 h 1274840"/>
              <a:gd name="connsiteX73" fmla="*/ 414654 w 1690583"/>
              <a:gd name="connsiteY73" fmla="*/ 1267517 h 1274840"/>
              <a:gd name="connsiteX74" fmla="*/ 369329 w 1690583"/>
              <a:gd name="connsiteY74" fmla="*/ 1222687 h 1274840"/>
              <a:gd name="connsiteX75" fmla="*/ 343005 w 1690583"/>
              <a:gd name="connsiteY75" fmla="*/ 1159746 h 1274840"/>
              <a:gd name="connsiteX76" fmla="*/ 348646 w 1690583"/>
              <a:gd name="connsiteY76" fmla="*/ 1151038 h 1274840"/>
              <a:gd name="connsiteX77" fmla="*/ 293029 w 1690583"/>
              <a:gd name="connsiteY77" fmla="*/ 1097400 h 1274840"/>
              <a:gd name="connsiteX78" fmla="*/ 252850 w 1690583"/>
              <a:gd name="connsiteY78" fmla="*/ 1092749 h 1274840"/>
              <a:gd name="connsiteX79" fmla="*/ 230584 w 1690583"/>
              <a:gd name="connsiteY79" fmla="*/ 1086712 h 1274840"/>
              <a:gd name="connsiteX80" fmla="*/ 229396 w 1690583"/>
              <a:gd name="connsiteY80" fmla="*/ 1054648 h 1274840"/>
              <a:gd name="connsiteX81" fmla="*/ 209702 w 1690583"/>
              <a:gd name="connsiteY81" fmla="*/ 1023079 h 1274840"/>
              <a:gd name="connsiteX82" fmla="*/ 241271 w 1690583"/>
              <a:gd name="connsiteY82" fmla="*/ 963899 h 1274840"/>
              <a:gd name="connsiteX83" fmla="*/ 274820 w 1690583"/>
              <a:gd name="connsiteY83" fmla="*/ 936289 h 1274840"/>
              <a:gd name="connsiteX84" fmla="*/ 278778 w 1690583"/>
              <a:gd name="connsiteY84" fmla="*/ 910657 h 1274840"/>
              <a:gd name="connsiteX85" fmla="*/ 249189 w 1690583"/>
              <a:gd name="connsiteY85" fmla="*/ 908677 h 1274840"/>
              <a:gd name="connsiteX86" fmla="*/ 229495 w 1690583"/>
              <a:gd name="connsiteY86" fmla="*/ 869191 h 1274840"/>
              <a:gd name="connsiteX87" fmla="*/ 272940 w 1690583"/>
              <a:gd name="connsiteY87" fmla="*/ 825846 h 1274840"/>
              <a:gd name="connsiteX88" fmla="*/ 270960 w 1690583"/>
              <a:gd name="connsiteY88" fmla="*/ 770625 h 1274840"/>
              <a:gd name="connsiteX89" fmla="*/ 239391 w 1690583"/>
              <a:gd name="connsiteY89" fmla="*/ 750931 h 1274840"/>
              <a:gd name="connsiteX90" fmla="*/ 203863 w 1690583"/>
              <a:gd name="connsiteY90" fmla="*/ 683834 h 1274840"/>
              <a:gd name="connsiteX91" fmla="*/ 237412 w 1690583"/>
              <a:gd name="connsiteY91" fmla="*/ 675917 h 1274840"/>
              <a:gd name="connsiteX92" fmla="*/ 261064 w 1690583"/>
              <a:gd name="connsiteY92" fmla="*/ 679875 h 1274840"/>
              <a:gd name="connsiteX93" fmla="*/ 296592 w 1690583"/>
              <a:gd name="connsiteY93" fmla="*/ 630592 h 1274840"/>
              <a:gd name="connsiteX94" fmla="*/ 272940 w 1690583"/>
              <a:gd name="connsiteY94" fmla="*/ 606940 h 1274840"/>
              <a:gd name="connsiteX95" fmla="*/ 302530 w 1690583"/>
              <a:gd name="connsiteY95" fmla="*/ 577350 h 1274840"/>
              <a:gd name="connsiteX96" fmla="*/ 306488 w 1690583"/>
              <a:gd name="connsiteY96" fmla="*/ 490559 h 1274840"/>
              <a:gd name="connsiteX97" fmla="*/ 300550 w 1690583"/>
              <a:gd name="connsiteY97" fmla="*/ 455032 h 1274840"/>
              <a:gd name="connsiteX98" fmla="*/ 351813 w 1690583"/>
              <a:gd name="connsiteY98" fmla="*/ 405748 h 1274840"/>
              <a:gd name="connsiteX99" fmla="*/ 371606 w 1690583"/>
              <a:gd name="connsiteY99" fmla="*/ 405748 h 1274840"/>
              <a:gd name="connsiteX100" fmla="*/ 379523 w 1690583"/>
              <a:gd name="connsiteY100" fmla="*/ 378137 h 1274840"/>
              <a:gd name="connsiteX101" fmla="*/ 351912 w 1690583"/>
              <a:gd name="connsiteY101" fmla="*/ 338651 h 1274840"/>
              <a:gd name="connsiteX102" fmla="*/ 347954 w 1690583"/>
              <a:gd name="connsiteY102" fmla="*/ 305103 h 1274840"/>
              <a:gd name="connsiteX103" fmla="*/ 282836 w 1690583"/>
              <a:gd name="connsiteY103" fmla="*/ 297186 h 1274840"/>
              <a:gd name="connsiteX104" fmla="*/ 257204 w 1690583"/>
              <a:gd name="connsiteY104" fmla="*/ 322818 h 1274840"/>
              <a:gd name="connsiteX105" fmla="*/ 182191 w 1690583"/>
              <a:gd name="connsiteY105" fmla="*/ 307082 h 1274840"/>
              <a:gd name="connsiteX106" fmla="*/ 136866 w 1690583"/>
              <a:gd name="connsiteY106" fmla="*/ 330834 h 1274840"/>
              <a:gd name="connsiteX107" fmla="*/ 124990 w 1690583"/>
              <a:gd name="connsiteY107" fmla="*/ 311041 h 1274840"/>
              <a:gd name="connsiteX108" fmla="*/ 128949 w 1690583"/>
              <a:gd name="connsiteY108" fmla="*/ 281451 h 1274840"/>
              <a:gd name="connsiteX109" fmla="*/ 105890 w 1690583"/>
              <a:gd name="connsiteY109" fmla="*/ 275117 h 1274840"/>
              <a:gd name="connsiteX110" fmla="*/ 45226 w 1690583"/>
              <a:gd name="connsiteY110" fmla="*/ 284716 h 1274840"/>
              <a:gd name="connsiteX111" fmla="*/ 44533 w 1690583"/>
              <a:gd name="connsiteY111" fmla="*/ 277096 h 1274840"/>
              <a:gd name="connsiteX112" fmla="*/ 76597 w 1690583"/>
              <a:gd name="connsiteY112" fmla="*/ 249189 h 1274840"/>
              <a:gd name="connsiteX113" fmla="*/ 53836 w 1690583"/>
              <a:gd name="connsiteY113" fmla="*/ 245032 h 1274840"/>
              <a:gd name="connsiteX114" fmla="*/ 69373 w 1690583"/>
              <a:gd name="connsiteY114" fmla="*/ 228506 h 1274840"/>
              <a:gd name="connsiteX115" fmla="*/ 58982 w 1690583"/>
              <a:gd name="connsiteY115" fmla="*/ 218214 h 1274840"/>
              <a:gd name="connsiteX116" fmla="*/ 65217 w 1690583"/>
              <a:gd name="connsiteY116" fmla="*/ 189218 h 1274840"/>
              <a:gd name="connsiteX117" fmla="*/ 43544 w 1690583"/>
              <a:gd name="connsiteY117" fmla="*/ 209901 h 1274840"/>
              <a:gd name="connsiteX118" fmla="*/ 33252 w 1690583"/>
              <a:gd name="connsiteY118" fmla="*/ 205744 h 1274840"/>
              <a:gd name="connsiteX119" fmla="*/ 40476 w 1690583"/>
              <a:gd name="connsiteY119" fmla="*/ 167446 h 1274840"/>
              <a:gd name="connsiteX120" fmla="*/ 29095 w 1690583"/>
              <a:gd name="connsiteY120" fmla="*/ 162200 h 1274840"/>
              <a:gd name="connsiteX121" fmla="*/ 30085 w 1690583"/>
              <a:gd name="connsiteY121" fmla="*/ 146663 h 1274840"/>
              <a:gd name="connsiteX122" fmla="*/ 12469 w 1690583"/>
              <a:gd name="connsiteY122" fmla="*/ 152898 h 1274840"/>
              <a:gd name="connsiteX123" fmla="*/ 0 w 1690583"/>
              <a:gd name="connsiteY123" fmla="*/ 124001 h 1274840"/>
              <a:gd name="connsiteX124" fmla="*/ 14448 w 1690583"/>
              <a:gd name="connsiteY124" fmla="*/ 94015 h 1274840"/>
              <a:gd name="connsiteX125" fmla="*/ 66107 w 1690583"/>
              <a:gd name="connsiteY125" fmla="*/ 75410 h 1274840"/>
              <a:gd name="connsiteX126" fmla="*/ 83723 w 1690583"/>
              <a:gd name="connsiteY126" fmla="*/ 83624 h 1274840"/>
              <a:gd name="connsiteX127" fmla="*/ 127068 w 1690583"/>
              <a:gd name="connsiteY127" fmla="*/ 78478 h 1274840"/>
              <a:gd name="connsiteX128" fmla="*/ 147752 w 1690583"/>
              <a:gd name="connsiteY128" fmla="*/ 62941 h 1274840"/>
              <a:gd name="connsiteX129" fmla="*/ 131225 w 1690583"/>
              <a:gd name="connsiteY129" fmla="*/ 51659 h 1274840"/>
              <a:gd name="connsiteX130" fmla="*/ 128157 w 1690583"/>
              <a:gd name="connsiteY130" fmla="*/ 33054 h 1274840"/>
              <a:gd name="connsiteX131" fmla="*/ 177737 w 1690583"/>
              <a:gd name="connsiteY131" fmla="*/ 5146 h 1274840"/>
              <a:gd name="connsiteX132" fmla="*/ 184962 w 1690583"/>
              <a:gd name="connsiteY132" fmla="*/ 14449 h 1274840"/>
              <a:gd name="connsiteX133" fmla="*/ 205645 w 1690583"/>
              <a:gd name="connsiteY133" fmla="*/ 0 h 1274840"/>
              <a:gd name="connsiteX134" fmla="*/ 239787 w 1690583"/>
              <a:gd name="connsiteY134" fmla="*/ 7225 h 1274840"/>
              <a:gd name="connsiteX135" fmla="*/ 268783 w 1690583"/>
              <a:gd name="connsiteY135" fmla="*/ 43346 h 1274840"/>
              <a:gd name="connsiteX136" fmla="*/ 293623 w 1690583"/>
              <a:gd name="connsiteY136" fmla="*/ 22663 h 1274840"/>
              <a:gd name="connsiteX137" fmla="*/ 321530 w 1690583"/>
              <a:gd name="connsiteY137" fmla="*/ 22663 h 1274840"/>
              <a:gd name="connsiteX138" fmla="*/ 353594 w 1690583"/>
              <a:gd name="connsiteY138" fmla="*/ 36122 h 1274840"/>
              <a:gd name="connsiteX139" fmla="*/ 388726 w 1690583"/>
              <a:gd name="connsiteY139" fmla="*/ 21673 h 1274840"/>
              <a:gd name="connsiteX140" fmla="*/ 432171 w 1690583"/>
              <a:gd name="connsiteY140" fmla="*/ 9204 h 1274840"/>
              <a:gd name="connsiteX141" fmla="*/ 441474 w 1690583"/>
              <a:gd name="connsiteY141" fmla="*/ 21673 h 1274840"/>
              <a:gd name="connsiteX142" fmla="*/ 476605 w 1690583"/>
              <a:gd name="connsiteY142" fmla="*/ 41268 h 1274840"/>
              <a:gd name="connsiteX143" fmla="*/ 573787 w 1690583"/>
              <a:gd name="connsiteY143" fmla="*/ 56706 h 1274840"/>
              <a:gd name="connsiteX144" fmla="*/ 618221 w 1690583"/>
              <a:gd name="connsiteY144" fmla="*/ 67097 h 1274840"/>
              <a:gd name="connsiteX145" fmla="*/ 684328 w 1690583"/>
              <a:gd name="connsiteY145" fmla="*/ 39190 h 1274840"/>
              <a:gd name="connsiteX146" fmla="*/ 734008 w 1690583"/>
              <a:gd name="connsiteY146" fmla="*/ 43346 h 1274840"/>
              <a:gd name="connsiteX147" fmla="*/ 743310 w 1690583"/>
              <a:gd name="connsiteY147" fmla="*/ 65118 h 1274840"/>
              <a:gd name="connsiteX148" fmla="*/ 791901 w 1690583"/>
              <a:gd name="connsiteY148" fmla="*/ 74420 h 1274840"/>
              <a:gd name="connsiteX149" fmla="*/ 816741 w 1690583"/>
              <a:gd name="connsiteY149" fmla="*/ 49581 h 1274840"/>
              <a:gd name="connsiteX150" fmla="*/ 840492 w 1690583"/>
              <a:gd name="connsiteY150" fmla="*/ 49581 h 1274840"/>
              <a:gd name="connsiteX151" fmla="*/ 912834 w 1690583"/>
              <a:gd name="connsiteY151" fmla="*/ 92036 h 1274840"/>
              <a:gd name="connsiteX152" fmla="*/ 926293 w 1690583"/>
              <a:gd name="connsiteY152" fmla="*/ 72342 h 1274840"/>
              <a:gd name="connsiteX153" fmla="*/ 945887 w 1690583"/>
              <a:gd name="connsiteY153" fmla="*/ 70264 h 1274840"/>
              <a:gd name="connsiteX154" fmla="*/ 957763 w 1690583"/>
              <a:gd name="connsiteY154" fmla="*/ 63237 h 1274840"/>
              <a:gd name="connsiteX155" fmla="*/ 957763 w 1690583"/>
              <a:gd name="connsiteY155" fmla="*/ 63237 h 1274840"/>
              <a:gd name="connsiteX156" fmla="*/ 1617648 w 1690583"/>
              <a:gd name="connsiteY156" fmla="*/ 661171 h 1274840"/>
              <a:gd name="connsiteX157" fmla="*/ 1661983 w 1690583"/>
              <a:gd name="connsiteY157" fmla="*/ 665130 h 1274840"/>
              <a:gd name="connsiteX158" fmla="*/ 1683656 w 1690583"/>
              <a:gd name="connsiteY158" fmla="*/ 677006 h 1274840"/>
              <a:gd name="connsiteX159" fmla="*/ 1690583 w 1690583"/>
              <a:gd name="connsiteY159" fmla="*/ 663250 h 1274840"/>
              <a:gd name="connsiteX160" fmla="*/ 1663072 w 1690583"/>
              <a:gd name="connsiteY160" fmla="*/ 634748 h 1274840"/>
              <a:gd name="connsiteX161" fmla="*/ 1623585 w 1690583"/>
              <a:gd name="connsiteY161" fmla="*/ 642567 h 1274840"/>
              <a:gd name="connsiteX162" fmla="*/ 1617648 w 1690583"/>
              <a:gd name="connsiteY162" fmla="*/ 661270 h 1274840"/>
              <a:gd name="connsiteX163" fmla="*/ 1617648 w 1690583"/>
              <a:gd name="connsiteY163" fmla="*/ 661270 h 1274840"/>
              <a:gd name="connsiteX164" fmla="*/ 1538873 w 1690583"/>
              <a:gd name="connsiteY164" fmla="*/ 752811 h 1274840"/>
              <a:gd name="connsiteX165" fmla="*/ 1550650 w 1690583"/>
              <a:gd name="connsiteY165" fmla="*/ 717284 h 1274840"/>
              <a:gd name="connsiteX166" fmla="*/ 1581229 w 1690583"/>
              <a:gd name="connsiteY166" fmla="*/ 689673 h 1274840"/>
              <a:gd name="connsiteX167" fmla="*/ 1553619 w 1690583"/>
              <a:gd name="connsiteY167" fmla="*/ 687694 h 1274840"/>
              <a:gd name="connsiteX168" fmla="*/ 1522049 w 1690583"/>
              <a:gd name="connsiteY168" fmla="*/ 682844 h 1274840"/>
              <a:gd name="connsiteX169" fmla="*/ 1495527 w 1690583"/>
              <a:gd name="connsiteY169" fmla="*/ 700559 h 1274840"/>
              <a:gd name="connsiteX170" fmla="*/ 1489590 w 1690583"/>
              <a:gd name="connsiteY170" fmla="*/ 724211 h 1274840"/>
              <a:gd name="connsiteX171" fmla="*/ 1517200 w 1690583"/>
              <a:gd name="connsiteY171" fmla="*/ 733018 h 1274840"/>
              <a:gd name="connsiteX172" fmla="*/ 1538873 w 1690583"/>
              <a:gd name="connsiteY172" fmla="*/ 752712 h 1274840"/>
              <a:gd name="connsiteX173" fmla="*/ 1538873 w 1690583"/>
              <a:gd name="connsiteY173" fmla="*/ 752712 h 1274840"/>
              <a:gd name="connsiteX174" fmla="*/ 1372418 w 1690583"/>
              <a:gd name="connsiteY174" fmla="*/ 843362 h 1274840"/>
              <a:gd name="connsiteX175" fmla="*/ 1388153 w 1690583"/>
              <a:gd name="connsiteY175" fmla="*/ 821689 h 1274840"/>
              <a:gd name="connsiteX176" fmla="*/ 1402997 w 1690583"/>
              <a:gd name="connsiteY176" fmla="*/ 806944 h 1274840"/>
              <a:gd name="connsiteX177" fmla="*/ 1392210 w 1690583"/>
              <a:gd name="connsiteY177" fmla="*/ 789229 h 1274840"/>
              <a:gd name="connsiteX178" fmla="*/ 1356781 w 1690583"/>
              <a:gd name="connsiteY178" fmla="*/ 800115 h 1274840"/>
              <a:gd name="connsiteX179" fmla="*/ 1352823 w 1690583"/>
              <a:gd name="connsiteY179" fmla="*/ 824757 h 1274840"/>
              <a:gd name="connsiteX180" fmla="*/ 1372516 w 1690583"/>
              <a:gd name="connsiteY180" fmla="*/ 843461 h 127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90583" h="1274840">
                <a:moveTo>
                  <a:pt x="958060" y="62644"/>
                </a:moveTo>
                <a:lnTo>
                  <a:pt x="981613" y="75608"/>
                </a:lnTo>
                <a:lnTo>
                  <a:pt x="984582" y="82535"/>
                </a:lnTo>
                <a:lnTo>
                  <a:pt x="1001307" y="85504"/>
                </a:lnTo>
                <a:lnTo>
                  <a:pt x="1006255" y="114105"/>
                </a:lnTo>
                <a:lnTo>
                  <a:pt x="1002296" y="135777"/>
                </a:lnTo>
                <a:lnTo>
                  <a:pt x="1042673" y="130928"/>
                </a:lnTo>
                <a:lnTo>
                  <a:pt x="1096905" y="152601"/>
                </a:lnTo>
                <a:lnTo>
                  <a:pt x="1122536" y="180212"/>
                </a:lnTo>
                <a:lnTo>
                  <a:pt x="1150147" y="167347"/>
                </a:lnTo>
                <a:lnTo>
                  <a:pt x="1180627" y="198916"/>
                </a:lnTo>
                <a:lnTo>
                  <a:pt x="1218035" y="197926"/>
                </a:lnTo>
                <a:lnTo>
                  <a:pt x="1236739" y="207724"/>
                </a:lnTo>
                <a:lnTo>
                  <a:pt x="1260392" y="183180"/>
                </a:lnTo>
                <a:lnTo>
                  <a:pt x="1322441" y="181201"/>
                </a:lnTo>
                <a:lnTo>
                  <a:pt x="1346093" y="194067"/>
                </a:lnTo>
                <a:lnTo>
                  <a:pt x="1383501" y="190108"/>
                </a:lnTo>
                <a:lnTo>
                  <a:pt x="1422888" y="211781"/>
                </a:lnTo>
                <a:lnTo>
                  <a:pt x="1486917" y="205843"/>
                </a:lnTo>
                <a:lnTo>
                  <a:pt x="1532243" y="233454"/>
                </a:lnTo>
                <a:lnTo>
                  <a:pt x="1549462" y="239194"/>
                </a:lnTo>
                <a:lnTo>
                  <a:pt x="1551145" y="254038"/>
                </a:lnTo>
                <a:lnTo>
                  <a:pt x="1529373" y="268486"/>
                </a:lnTo>
                <a:lnTo>
                  <a:pt x="1536597" y="311931"/>
                </a:lnTo>
                <a:lnTo>
                  <a:pt x="1533034" y="345678"/>
                </a:lnTo>
                <a:lnTo>
                  <a:pt x="1519080" y="371408"/>
                </a:lnTo>
                <a:lnTo>
                  <a:pt x="1467521" y="402384"/>
                </a:lnTo>
                <a:cubicBezTo>
                  <a:pt x="1467521" y="402384"/>
                  <a:pt x="1446937" y="430786"/>
                  <a:pt x="1444364" y="431775"/>
                </a:cubicBezTo>
                <a:cubicBezTo>
                  <a:pt x="1441790" y="432765"/>
                  <a:pt x="1401117" y="449292"/>
                  <a:pt x="1401117" y="449292"/>
                </a:cubicBezTo>
                <a:lnTo>
                  <a:pt x="1348468" y="446719"/>
                </a:lnTo>
                <a:lnTo>
                  <a:pt x="1314425" y="470965"/>
                </a:lnTo>
                <a:lnTo>
                  <a:pt x="1283549" y="487392"/>
                </a:lnTo>
                <a:lnTo>
                  <a:pt x="1297899" y="499763"/>
                </a:lnTo>
                <a:lnTo>
                  <a:pt x="1291169" y="531728"/>
                </a:lnTo>
                <a:lnTo>
                  <a:pt x="1272069" y="543604"/>
                </a:lnTo>
                <a:lnTo>
                  <a:pt x="1269001" y="540536"/>
                </a:lnTo>
                <a:lnTo>
                  <a:pt x="1273752" y="536280"/>
                </a:lnTo>
                <a:lnTo>
                  <a:pt x="1259303" y="531134"/>
                </a:lnTo>
                <a:lnTo>
                  <a:pt x="1220014" y="598330"/>
                </a:lnTo>
                <a:lnTo>
                  <a:pt x="1192107" y="611789"/>
                </a:lnTo>
                <a:lnTo>
                  <a:pt x="1139360" y="699668"/>
                </a:lnTo>
                <a:lnTo>
                  <a:pt x="1123823" y="719361"/>
                </a:lnTo>
                <a:lnTo>
                  <a:pt x="1146584" y="758650"/>
                </a:lnTo>
                <a:lnTo>
                  <a:pt x="1152819" y="785469"/>
                </a:lnTo>
                <a:lnTo>
                  <a:pt x="1173502" y="796850"/>
                </a:lnTo>
                <a:lnTo>
                  <a:pt x="1207644" y="843362"/>
                </a:lnTo>
                <a:lnTo>
                  <a:pt x="1177658" y="872358"/>
                </a:lnTo>
                <a:lnTo>
                  <a:pt x="1132136" y="883739"/>
                </a:lnTo>
                <a:lnTo>
                  <a:pt x="1133125" y="915803"/>
                </a:lnTo>
                <a:lnTo>
                  <a:pt x="1089779" y="976863"/>
                </a:lnTo>
                <a:lnTo>
                  <a:pt x="1084633" y="1017141"/>
                </a:lnTo>
                <a:lnTo>
                  <a:pt x="1095915" y="1028522"/>
                </a:lnTo>
                <a:lnTo>
                  <a:pt x="1084633" y="1046038"/>
                </a:lnTo>
                <a:lnTo>
                  <a:pt x="1038121" y="1048116"/>
                </a:lnTo>
                <a:lnTo>
                  <a:pt x="955388" y="1087404"/>
                </a:lnTo>
                <a:lnTo>
                  <a:pt x="955388" y="1115312"/>
                </a:lnTo>
                <a:lnTo>
                  <a:pt x="923324" y="1167070"/>
                </a:lnTo>
                <a:lnTo>
                  <a:pt x="894328" y="1153710"/>
                </a:lnTo>
                <a:lnTo>
                  <a:pt x="868498" y="1130849"/>
                </a:lnTo>
                <a:lnTo>
                  <a:pt x="855039" y="1154700"/>
                </a:lnTo>
                <a:lnTo>
                  <a:pt x="833366" y="1173304"/>
                </a:lnTo>
                <a:lnTo>
                  <a:pt x="810605" y="1155689"/>
                </a:lnTo>
                <a:lnTo>
                  <a:pt x="786755" y="1154700"/>
                </a:lnTo>
                <a:lnTo>
                  <a:pt x="777453" y="1166080"/>
                </a:lnTo>
                <a:lnTo>
                  <a:pt x="740243" y="1161924"/>
                </a:lnTo>
                <a:lnTo>
                  <a:pt x="684328" y="1146387"/>
                </a:lnTo>
                <a:lnTo>
                  <a:pt x="661666" y="1158757"/>
                </a:lnTo>
                <a:lnTo>
                  <a:pt x="612679" y="1164992"/>
                </a:lnTo>
                <a:lnTo>
                  <a:pt x="569828" y="1207744"/>
                </a:lnTo>
                <a:lnTo>
                  <a:pt x="519258" y="1213978"/>
                </a:lnTo>
                <a:lnTo>
                  <a:pt x="500158" y="1231000"/>
                </a:lnTo>
                <a:lnTo>
                  <a:pt x="499169" y="1253069"/>
                </a:lnTo>
                <a:lnTo>
                  <a:pt x="458990" y="1274840"/>
                </a:lnTo>
                <a:lnTo>
                  <a:pt x="414654" y="1267517"/>
                </a:lnTo>
                <a:lnTo>
                  <a:pt x="369329" y="1222687"/>
                </a:lnTo>
                <a:lnTo>
                  <a:pt x="343005" y="1159746"/>
                </a:lnTo>
                <a:lnTo>
                  <a:pt x="348646" y="1151038"/>
                </a:lnTo>
                <a:lnTo>
                  <a:pt x="293029" y="1097400"/>
                </a:lnTo>
                <a:lnTo>
                  <a:pt x="252850" y="1092749"/>
                </a:lnTo>
                <a:lnTo>
                  <a:pt x="230584" y="1086712"/>
                </a:lnTo>
                <a:lnTo>
                  <a:pt x="229396" y="1054648"/>
                </a:lnTo>
                <a:lnTo>
                  <a:pt x="209702" y="1023079"/>
                </a:lnTo>
                <a:lnTo>
                  <a:pt x="241271" y="963899"/>
                </a:lnTo>
                <a:lnTo>
                  <a:pt x="274820" y="936289"/>
                </a:lnTo>
                <a:lnTo>
                  <a:pt x="278778" y="910657"/>
                </a:lnTo>
                <a:lnTo>
                  <a:pt x="249189" y="908677"/>
                </a:lnTo>
                <a:lnTo>
                  <a:pt x="229495" y="869191"/>
                </a:lnTo>
                <a:lnTo>
                  <a:pt x="272940" y="825846"/>
                </a:lnTo>
                <a:lnTo>
                  <a:pt x="270960" y="770625"/>
                </a:lnTo>
                <a:lnTo>
                  <a:pt x="239391" y="750931"/>
                </a:lnTo>
                <a:lnTo>
                  <a:pt x="203863" y="683834"/>
                </a:lnTo>
                <a:lnTo>
                  <a:pt x="237412" y="675917"/>
                </a:lnTo>
                <a:lnTo>
                  <a:pt x="261064" y="679875"/>
                </a:lnTo>
                <a:lnTo>
                  <a:pt x="296592" y="630592"/>
                </a:lnTo>
                <a:lnTo>
                  <a:pt x="272940" y="606940"/>
                </a:lnTo>
                <a:lnTo>
                  <a:pt x="302530" y="577350"/>
                </a:lnTo>
                <a:lnTo>
                  <a:pt x="306488" y="490559"/>
                </a:lnTo>
                <a:lnTo>
                  <a:pt x="300550" y="455032"/>
                </a:lnTo>
                <a:lnTo>
                  <a:pt x="351813" y="405748"/>
                </a:lnTo>
                <a:lnTo>
                  <a:pt x="371606" y="405748"/>
                </a:lnTo>
                <a:lnTo>
                  <a:pt x="379523" y="378137"/>
                </a:lnTo>
                <a:lnTo>
                  <a:pt x="351912" y="338651"/>
                </a:lnTo>
                <a:lnTo>
                  <a:pt x="347954" y="305103"/>
                </a:lnTo>
                <a:lnTo>
                  <a:pt x="282836" y="297186"/>
                </a:lnTo>
                <a:lnTo>
                  <a:pt x="257204" y="322818"/>
                </a:lnTo>
                <a:lnTo>
                  <a:pt x="182191" y="307082"/>
                </a:lnTo>
                <a:lnTo>
                  <a:pt x="136866" y="330834"/>
                </a:lnTo>
                <a:lnTo>
                  <a:pt x="124990" y="311041"/>
                </a:lnTo>
                <a:lnTo>
                  <a:pt x="128949" y="281451"/>
                </a:lnTo>
                <a:lnTo>
                  <a:pt x="105890" y="275117"/>
                </a:lnTo>
                <a:lnTo>
                  <a:pt x="45226" y="284716"/>
                </a:lnTo>
                <a:lnTo>
                  <a:pt x="44533" y="277096"/>
                </a:lnTo>
                <a:lnTo>
                  <a:pt x="76597" y="249189"/>
                </a:lnTo>
                <a:lnTo>
                  <a:pt x="53836" y="245032"/>
                </a:lnTo>
                <a:lnTo>
                  <a:pt x="69373" y="228506"/>
                </a:lnTo>
                <a:lnTo>
                  <a:pt x="58982" y="218214"/>
                </a:lnTo>
                <a:lnTo>
                  <a:pt x="65217" y="189218"/>
                </a:lnTo>
                <a:lnTo>
                  <a:pt x="43544" y="209901"/>
                </a:lnTo>
                <a:lnTo>
                  <a:pt x="33252" y="205744"/>
                </a:lnTo>
                <a:lnTo>
                  <a:pt x="40476" y="167446"/>
                </a:lnTo>
                <a:lnTo>
                  <a:pt x="29095" y="162200"/>
                </a:lnTo>
                <a:lnTo>
                  <a:pt x="30085" y="146663"/>
                </a:lnTo>
                <a:lnTo>
                  <a:pt x="12469" y="152898"/>
                </a:lnTo>
                <a:lnTo>
                  <a:pt x="0" y="124001"/>
                </a:lnTo>
                <a:lnTo>
                  <a:pt x="14448" y="94015"/>
                </a:lnTo>
                <a:lnTo>
                  <a:pt x="66107" y="75410"/>
                </a:lnTo>
                <a:lnTo>
                  <a:pt x="83723" y="83624"/>
                </a:lnTo>
                <a:lnTo>
                  <a:pt x="127068" y="78478"/>
                </a:lnTo>
                <a:lnTo>
                  <a:pt x="147752" y="62941"/>
                </a:lnTo>
                <a:lnTo>
                  <a:pt x="131225" y="51659"/>
                </a:lnTo>
                <a:lnTo>
                  <a:pt x="128157" y="33054"/>
                </a:lnTo>
                <a:lnTo>
                  <a:pt x="177737" y="5146"/>
                </a:lnTo>
                <a:lnTo>
                  <a:pt x="184962" y="14449"/>
                </a:lnTo>
                <a:lnTo>
                  <a:pt x="205645" y="0"/>
                </a:lnTo>
                <a:lnTo>
                  <a:pt x="239787" y="7225"/>
                </a:lnTo>
                <a:lnTo>
                  <a:pt x="268783" y="43346"/>
                </a:lnTo>
                <a:lnTo>
                  <a:pt x="293623" y="22663"/>
                </a:lnTo>
                <a:lnTo>
                  <a:pt x="321530" y="22663"/>
                </a:lnTo>
                <a:lnTo>
                  <a:pt x="353594" y="36122"/>
                </a:lnTo>
                <a:lnTo>
                  <a:pt x="388726" y="21673"/>
                </a:lnTo>
                <a:lnTo>
                  <a:pt x="432171" y="9204"/>
                </a:lnTo>
                <a:lnTo>
                  <a:pt x="441474" y="21673"/>
                </a:lnTo>
                <a:lnTo>
                  <a:pt x="476605" y="41268"/>
                </a:lnTo>
                <a:lnTo>
                  <a:pt x="573787" y="56706"/>
                </a:lnTo>
                <a:lnTo>
                  <a:pt x="618221" y="67097"/>
                </a:lnTo>
                <a:lnTo>
                  <a:pt x="684328" y="39190"/>
                </a:lnTo>
                <a:lnTo>
                  <a:pt x="734008" y="43346"/>
                </a:lnTo>
                <a:lnTo>
                  <a:pt x="743310" y="65118"/>
                </a:lnTo>
                <a:lnTo>
                  <a:pt x="791901" y="74420"/>
                </a:lnTo>
                <a:lnTo>
                  <a:pt x="816741" y="49581"/>
                </a:lnTo>
                <a:lnTo>
                  <a:pt x="840492" y="49581"/>
                </a:lnTo>
                <a:lnTo>
                  <a:pt x="912834" y="92036"/>
                </a:lnTo>
                <a:lnTo>
                  <a:pt x="926293" y="72342"/>
                </a:lnTo>
                <a:lnTo>
                  <a:pt x="945887" y="70264"/>
                </a:lnTo>
                <a:lnTo>
                  <a:pt x="957763" y="63237"/>
                </a:lnTo>
                <a:lnTo>
                  <a:pt x="957763" y="63237"/>
                </a:lnTo>
                <a:close/>
                <a:moveTo>
                  <a:pt x="1617648" y="661171"/>
                </a:moveTo>
                <a:lnTo>
                  <a:pt x="1661983" y="665130"/>
                </a:lnTo>
                <a:lnTo>
                  <a:pt x="1683656" y="677006"/>
                </a:lnTo>
                <a:lnTo>
                  <a:pt x="1690583" y="663250"/>
                </a:lnTo>
                <a:lnTo>
                  <a:pt x="1663072" y="634748"/>
                </a:lnTo>
                <a:lnTo>
                  <a:pt x="1623585" y="642567"/>
                </a:lnTo>
                <a:lnTo>
                  <a:pt x="1617648" y="661270"/>
                </a:lnTo>
                <a:lnTo>
                  <a:pt x="1617648" y="661270"/>
                </a:lnTo>
                <a:close/>
                <a:moveTo>
                  <a:pt x="1538873" y="752811"/>
                </a:moveTo>
                <a:lnTo>
                  <a:pt x="1550650" y="717284"/>
                </a:lnTo>
                <a:lnTo>
                  <a:pt x="1581229" y="689673"/>
                </a:lnTo>
                <a:lnTo>
                  <a:pt x="1553619" y="687694"/>
                </a:lnTo>
                <a:lnTo>
                  <a:pt x="1522049" y="682844"/>
                </a:lnTo>
                <a:lnTo>
                  <a:pt x="1495527" y="700559"/>
                </a:lnTo>
                <a:lnTo>
                  <a:pt x="1489590" y="724211"/>
                </a:lnTo>
                <a:lnTo>
                  <a:pt x="1517200" y="733018"/>
                </a:lnTo>
                <a:lnTo>
                  <a:pt x="1538873" y="752712"/>
                </a:lnTo>
                <a:lnTo>
                  <a:pt x="1538873" y="752712"/>
                </a:lnTo>
                <a:close/>
                <a:moveTo>
                  <a:pt x="1372418" y="843362"/>
                </a:moveTo>
                <a:lnTo>
                  <a:pt x="1388153" y="821689"/>
                </a:lnTo>
                <a:lnTo>
                  <a:pt x="1402997" y="806944"/>
                </a:lnTo>
                <a:lnTo>
                  <a:pt x="1392210" y="789229"/>
                </a:lnTo>
                <a:lnTo>
                  <a:pt x="1356781" y="800115"/>
                </a:lnTo>
                <a:lnTo>
                  <a:pt x="1352823" y="824757"/>
                </a:lnTo>
                <a:lnTo>
                  <a:pt x="1372516" y="843461"/>
                </a:lnTo>
                <a:close/>
              </a:path>
            </a:pathLst>
          </a:custGeom>
          <a:solidFill>
            <a:srgbClr val="E3E2F2"/>
          </a:solidFill>
          <a:ln w="6350" cap="flat">
            <a:solidFill>
              <a:srgbClr val="1F1C3F"/>
            </a:solidFill>
            <a:prstDash val="solid"/>
            <a:miter/>
          </a:ln>
        </p:spPr>
        <p:txBody>
          <a:bodyPr rtlCol="0" anchor="ctr"/>
          <a:lstStyle/>
          <a:p>
            <a:endParaRPr lang="nl-BE"/>
          </a:p>
        </p:txBody>
      </p:sp>
      <p:sp>
        <p:nvSpPr>
          <p:cNvPr id="66" name="Freeform: Shape 110">
            <a:extLst>
              <a:ext uri="{FF2B5EF4-FFF2-40B4-BE49-F238E27FC236}">
                <a16:creationId xmlns:a16="http://schemas.microsoft.com/office/drawing/2014/main" id="{40D1E811-ECC8-1B4D-9726-791B783D2654}"/>
              </a:ext>
            </a:extLst>
          </p:cNvPr>
          <p:cNvSpPr/>
          <p:nvPr/>
        </p:nvSpPr>
        <p:spPr>
          <a:xfrm>
            <a:off x="6499399" y="5371628"/>
            <a:ext cx="424748" cy="848705"/>
          </a:xfrm>
          <a:custGeom>
            <a:avLst/>
            <a:gdLst>
              <a:gd name="connsiteX0" fmla="*/ 276008 w 424748"/>
              <a:gd name="connsiteY0" fmla="*/ 811792 h 848705"/>
              <a:gd name="connsiteX1" fmla="*/ 274820 w 424748"/>
              <a:gd name="connsiteY1" fmla="*/ 779729 h 848705"/>
              <a:gd name="connsiteX2" fmla="*/ 255126 w 424748"/>
              <a:gd name="connsiteY2" fmla="*/ 748159 h 848705"/>
              <a:gd name="connsiteX3" fmla="*/ 286696 w 424748"/>
              <a:gd name="connsiteY3" fmla="*/ 688980 h 848705"/>
              <a:gd name="connsiteX4" fmla="*/ 320244 w 424748"/>
              <a:gd name="connsiteY4" fmla="*/ 661369 h 848705"/>
              <a:gd name="connsiteX5" fmla="*/ 324202 w 424748"/>
              <a:gd name="connsiteY5" fmla="*/ 635639 h 848705"/>
              <a:gd name="connsiteX6" fmla="*/ 294514 w 424748"/>
              <a:gd name="connsiteY6" fmla="*/ 633659 h 848705"/>
              <a:gd name="connsiteX7" fmla="*/ 274820 w 424748"/>
              <a:gd name="connsiteY7" fmla="*/ 594272 h 848705"/>
              <a:gd name="connsiteX8" fmla="*/ 318265 w 424748"/>
              <a:gd name="connsiteY8" fmla="*/ 550827 h 848705"/>
              <a:gd name="connsiteX9" fmla="*/ 316285 w 424748"/>
              <a:gd name="connsiteY9" fmla="*/ 495606 h 848705"/>
              <a:gd name="connsiteX10" fmla="*/ 284716 w 424748"/>
              <a:gd name="connsiteY10" fmla="*/ 475912 h 848705"/>
              <a:gd name="connsiteX11" fmla="*/ 249189 w 424748"/>
              <a:gd name="connsiteY11" fmla="*/ 408816 h 848705"/>
              <a:gd name="connsiteX12" fmla="*/ 282737 w 424748"/>
              <a:gd name="connsiteY12" fmla="*/ 400898 h 848705"/>
              <a:gd name="connsiteX13" fmla="*/ 306389 w 424748"/>
              <a:gd name="connsiteY13" fmla="*/ 404857 h 848705"/>
              <a:gd name="connsiteX14" fmla="*/ 341917 w 424748"/>
              <a:gd name="connsiteY14" fmla="*/ 355574 h 848705"/>
              <a:gd name="connsiteX15" fmla="*/ 318265 w 424748"/>
              <a:gd name="connsiteY15" fmla="*/ 331921 h 848705"/>
              <a:gd name="connsiteX16" fmla="*/ 347855 w 424748"/>
              <a:gd name="connsiteY16" fmla="*/ 302233 h 848705"/>
              <a:gd name="connsiteX17" fmla="*/ 351813 w 424748"/>
              <a:gd name="connsiteY17" fmla="*/ 215442 h 848705"/>
              <a:gd name="connsiteX18" fmla="*/ 345875 w 424748"/>
              <a:gd name="connsiteY18" fmla="*/ 179914 h 848705"/>
              <a:gd name="connsiteX19" fmla="*/ 397138 w 424748"/>
              <a:gd name="connsiteY19" fmla="*/ 130631 h 848705"/>
              <a:gd name="connsiteX20" fmla="*/ 416931 w 424748"/>
              <a:gd name="connsiteY20" fmla="*/ 130631 h 848705"/>
              <a:gd name="connsiteX21" fmla="*/ 424749 w 424748"/>
              <a:gd name="connsiteY21" fmla="*/ 103020 h 848705"/>
              <a:gd name="connsiteX22" fmla="*/ 397138 w 424748"/>
              <a:gd name="connsiteY22" fmla="*/ 63534 h 848705"/>
              <a:gd name="connsiteX23" fmla="*/ 393180 w 424748"/>
              <a:gd name="connsiteY23" fmla="*/ 29985 h 848705"/>
              <a:gd name="connsiteX24" fmla="*/ 328062 w 424748"/>
              <a:gd name="connsiteY24" fmla="*/ 22168 h 848705"/>
              <a:gd name="connsiteX25" fmla="*/ 302431 w 424748"/>
              <a:gd name="connsiteY25" fmla="*/ 47799 h 848705"/>
              <a:gd name="connsiteX26" fmla="*/ 227516 w 424748"/>
              <a:gd name="connsiteY26" fmla="*/ 31965 h 848705"/>
              <a:gd name="connsiteX27" fmla="*/ 182092 w 424748"/>
              <a:gd name="connsiteY27" fmla="*/ 55716 h 848705"/>
              <a:gd name="connsiteX28" fmla="*/ 170315 w 424748"/>
              <a:gd name="connsiteY28" fmla="*/ 35924 h 848705"/>
              <a:gd name="connsiteX29" fmla="*/ 174274 w 424748"/>
              <a:gd name="connsiteY29" fmla="*/ 6333 h 848705"/>
              <a:gd name="connsiteX30" fmla="*/ 151215 w 424748"/>
              <a:gd name="connsiteY30" fmla="*/ 0 h 848705"/>
              <a:gd name="connsiteX31" fmla="*/ 90551 w 424748"/>
              <a:gd name="connsiteY31" fmla="*/ 9599 h 848705"/>
              <a:gd name="connsiteX32" fmla="*/ 93025 w 424748"/>
              <a:gd name="connsiteY32" fmla="*/ 38100 h 848705"/>
              <a:gd name="connsiteX33" fmla="*/ 113708 w 424748"/>
              <a:gd name="connsiteY33" fmla="*/ 84613 h 848705"/>
              <a:gd name="connsiteX34" fmla="*/ 104406 w 424748"/>
              <a:gd name="connsiteY34" fmla="*/ 170513 h 848705"/>
              <a:gd name="connsiteX35" fmla="*/ 109552 w 424748"/>
              <a:gd name="connsiteY35" fmla="*/ 183873 h 848705"/>
              <a:gd name="connsiteX36" fmla="*/ 99161 w 424748"/>
              <a:gd name="connsiteY36" fmla="*/ 222171 h 848705"/>
              <a:gd name="connsiteX37" fmla="*/ 118854 w 424748"/>
              <a:gd name="connsiteY37" fmla="*/ 244933 h 848705"/>
              <a:gd name="connsiteX38" fmla="*/ 104406 w 424748"/>
              <a:gd name="connsiteY38" fmla="*/ 264528 h 848705"/>
              <a:gd name="connsiteX39" fmla="*/ 87879 w 424748"/>
              <a:gd name="connsiteY39" fmla="*/ 299659 h 848705"/>
              <a:gd name="connsiteX40" fmla="*/ 85801 w 424748"/>
              <a:gd name="connsiteY40" fmla="*/ 344193 h 848705"/>
              <a:gd name="connsiteX41" fmla="*/ 54726 w 424748"/>
              <a:gd name="connsiteY41" fmla="*/ 388627 h 848705"/>
              <a:gd name="connsiteX42" fmla="*/ 54726 w 424748"/>
              <a:gd name="connsiteY42" fmla="*/ 414457 h 848705"/>
              <a:gd name="connsiteX43" fmla="*/ 18506 w 424748"/>
              <a:gd name="connsiteY43" fmla="*/ 466115 h 848705"/>
              <a:gd name="connsiteX44" fmla="*/ 0 w 424748"/>
              <a:gd name="connsiteY44" fmla="*/ 545780 h 848705"/>
              <a:gd name="connsiteX45" fmla="*/ 990 w 424748"/>
              <a:gd name="connsiteY45" fmla="*/ 565375 h 848705"/>
              <a:gd name="connsiteX46" fmla="*/ 28897 w 424748"/>
              <a:gd name="connsiteY46" fmla="*/ 565375 h 848705"/>
              <a:gd name="connsiteX47" fmla="*/ 42356 w 424748"/>
              <a:gd name="connsiteY47" fmla="*/ 545780 h 848705"/>
              <a:gd name="connsiteX48" fmla="*/ 70264 w 424748"/>
              <a:gd name="connsiteY48" fmla="*/ 528165 h 848705"/>
              <a:gd name="connsiteX49" fmla="*/ 66107 w 424748"/>
              <a:gd name="connsiteY49" fmla="*/ 545780 h 848705"/>
              <a:gd name="connsiteX50" fmla="*/ 73332 w 424748"/>
              <a:gd name="connsiteY50" fmla="*/ 560229 h 848705"/>
              <a:gd name="connsiteX51" fmla="*/ 33054 w 424748"/>
              <a:gd name="connsiteY51" fmla="*/ 579922 h 848705"/>
              <a:gd name="connsiteX52" fmla="*/ 30975 w 424748"/>
              <a:gd name="connsiteY52" fmla="*/ 608819 h 848705"/>
              <a:gd name="connsiteX53" fmla="*/ 43346 w 424748"/>
              <a:gd name="connsiteY53" fmla="*/ 622279 h 848705"/>
              <a:gd name="connsiteX54" fmla="*/ 64029 w 424748"/>
              <a:gd name="connsiteY54" fmla="*/ 602684 h 848705"/>
              <a:gd name="connsiteX55" fmla="*/ 99161 w 424748"/>
              <a:gd name="connsiteY55" fmla="*/ 603674 h 848705"/>
              <a:gd name="connsiteX56" fmla="*/ 84712 w 424748"/>
              <a:gd name="connsiteY56" fmla="*/ 622279 h 848705"/>
              <a:gd name="connsiteX57" fmla="*/ 94015 w 424748"/>
              <a:gd name="connsiteY57" fmla="*/ 658499 h 848705"/>
              <a:gd name="connsiteX58" fmla="*/ 80655 w 424748"/>
              <a:gd name="connsiteY58" fmla="*/ 690464 h 848705"/>
              <a:gd name="connsiteX59" fmla="*/ 82733 w 424748"/>
              <a:gd name="connsiteY59" fmla="*/ 762806 h 848705"/>
              <a:gd name="connsiteX60" fmla="*/ 69274 w 424748"/>
              <a:gd name="connsiteY60" fmla="*/ 814564 h 848705"/>
              <a:gd name="connsiteX61" fmla="*/ 58883 w 424748"/>
              <a:gd name="connsiteY61" fmla="*/ 830101 h 848705"/>
              <a:gd name="connsiteX62" fmla="*/ 69274 w 424748"/>
              <a:gd name="connsiteY62" fmla="*/ 838413 h 848705"/>
              <a:gd name="connsiteX63" fmla="*/ 109552 w 424748"/>
              <a:gd name="connsiteY63" fmla="*/ 810407 h 848705"/>
              <a:gd name="connsiteX64" fmla="*/ 166456 w 424748"/>
              <a:gd name="connsiteY64" fmla="*/ 833169 h 848705"/>
              <a:gd name="connsiteX65" fmla="*/ 192285 w 424748"/>
              <a:gd name="connsiteY65" fmla="*/ 848705 h 848705"/>
              <a:gd name="connsiteX66" fmla="*/ 232563 w 424748"/>
              <a:gd name="connsiteY66" fmla="*/ 825944 h 848705"/>
              <a:gd name="connsiteX67" fmla="*/ 268783 w 424748"/>
              <a:gd name="connsiteY67" fmla="*/ 822876 h 848705"/>
              <a:gd name="connsiteX68" fmla="*/ 275018 w 424748"/>
              <a:gd name="connsiteY68" fmla="*/ 811496 h 848705"/>
              <a:gd name="connsiteX69" fmla="*/ 276008 w 424748"/>
              <a:gd name="connsiteY69" fmla="*/ 811792 h 84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4748" h="848705">
                <a:moveTo>
                  <a:pt x="276008" y="811792"/>
                </a:moveTo>
                <a:lnTo>
                  <a:pt x="274820" y="779729"/>
                </a:lnTo>
                <a:lnTo>
                  <a:pt x="255126" y="748159"/>
                </a:lnTo>
                <a:lnTo>
                  <a:pt x="286696" y="688980"/>
                </a:lnTo>
                <a:lnTo>
                  <a:pt x="320244" y="661369"/>
                </a:lnTo>
                <a:lnTo>
                  <a:pt x="324202" y="635639"/>
                </a:lnTo>
                <a:lnTo>
                  <a:pt x="294514" y="633659"/>
                </a:lnTo>
                <a:lnTo>
                  <a:pt x="274820" y="594272"/>
                </a:lnTo>
                <a:lnTo>
                  <a:pt x="318265" y="550827"/>
                </a:lnTo>
                <a:lnTo>
                  <a:pt x="316285" y="495606"/>
                </a:lnTo>
                <a:lnTo>
                  <a:pt x="284716" y="475912"/>
                </a:lnTo>
                <a:lnTo>
                  <a:pt x="249189" y="408816"/>
                </a:lnTo>
                <a:lnTo>
                  <a:pt x="282737" y="400898"/>
                </a:lnTo>
                <a:lnTo>
                  <a:pt x="306389" y="404857"/>
                </a:lnTo>
                <a:lnTo>
                  <a:pt x="341917" y="355574"/>
                </a:lnTo>
                <a:lnTo>
                  <a:pt x="318265" y="331921"/>
                </a:lnTo>
                <a:lnTo>
                  <a:pt x="347855" y="302233"/>
                </a:lnTo>
                <a:lnTo>
                  <a:pt x="351813" y="215442"/>
                </a:lnTo>
                <a:lnTo>
                  <a:pt x="345875" y="179914"/>
                </a:lnTo>
                <a:lnTo>
                  <a:pt x="397138" y="130631"/>
                </a:lnTo>
                <a:lnTo>
                  <a:pt x="416931" y="130631"/>
                </a:lnTo>
                <a:lnTo>
                  <a:pt x="424749" y="103020"/>
                </a:lnTo>
                <a:lnTo>
                  <a:pt x="397138" y="63534"/>
                </a:lnTo>
                <a:lnTo>
                  <a:pt x="393180" y="29985"/>
                </a:lnTo>
                <a:lnTo>
                  <a:pt x="328062" y="22168"/>
                </a:lnTo>
                <a:lnTo>
                  <a:pt x="302431" y="47799"/>
                </a:lnTo>
                <a:lnTo>
                  <a:pt x="227516" y="31965"/>
                </a:lnTo>
                <a:lnTo>
                  <a:pt x="182092" y="55716"/>
                </a:lnTo>
                <a:lnTo>
                  <a:pt x="170315" y="35924"/>
                </a:lnTo>
                <a:lnTo>
                  <a:pt x="174274" y="6333"/>
                </a:lnTo>
                <a:lnTo>
                  <a:pt x="151215" y="0"/>
                </a:lnTo>
                <a:lnTo>
                  <a:pt x="90551" y="9599"/>
                </a:lnTo>
                <a:lnTo>
                  <a:pt x="93025" y="38100"/>
                </a:lnTo>
                <a:lnTo>
                  <a:pt x="113708" y="84613"/>
                </a:lnTo>
                <a:lnTo>
                  <a:pt x="104406" y="170513"/>
                </a:lnTo>
                <a:lnTo>
                  <a:pt x="109552" y="183873"/>
                </a:lnTo>
                <a:lnTo>
                  <a:pt x="99161" y="222171"/>
                </a:lnTo>
                <a:lnTo>
                  <a:pt x="118854" y="244933"/>
                </a:lnTo>
                <a:lnTo>
                  <a:pt x="104406" y="264528"/>
                </a:lnTo>
                <a:lnTo>
                  <a:pt x="87879" y="299659"/>
                </a:lnTo>
                <a:lnTo>
                  <a:pt x="85801" y="344193"/>
                </a:lnTo>
                <a:lnTo>
                  <a:pt x="54726" y="388627"/>
                </a:lnTo>
                <a:lnTo>
                  <a:pt x="54726" y="414457"/>
                </a:lnTo>
                <a:lnTo>
                  <a:pt x="18506" y="466115"/>
                </a:lnTo>
                <a:lnTo>
                  <a:pt x="0" y="545780"/>
                </a:lnTo>
                <a:lnTo>
                  <a:pt x="990" y="565375"/>
                </a:lnTo>
                <a:lnTo>
                  <a:pt x="28897" y="565375"/>
                </a:lnTo>
                <a:lnTo>
                  <a:pt x="42356" y="545780"/>
                </a:lnTo>
                <a:lnTo>
                  <a:pt x="70264" y="528165"/>
                </a:lnTo>
                <a:lnTo>
                  <a:pt x="66107" y="545780"/>
                </a:lnTo>
                <a:lnTo>
                  <a:pt x="73332" y="560229"/>
                </a:lnTo>
                <a:lnTo>
                  <a:pt x="33054" y="579922"/>
                </a:lnTo>
                <a:lnTo>
                  <a:pt x="30975" y="608819"/>
                </a:lnTo>
                <a:lnTo>
                  <a:pt x="43346" y="622279"/>
                </a:lnTo>
                <a:lnTo>
                  <a:pt x="64029" y="602684"/>
                </a:lnTo>
                <a:lnTo>
                  <a:pt x="99161" y="603674"/>
                </a:lnTo>
                <a:lnTo>
                  <a:pt x="84712" y="622279"/>
                </a:lnTo>
                <a:lnTo>
                  <a:pt x="94015" y="658499"/>
                </a:lnTo>
                <a:lnTo>
                  <a:pt x="80655" y="690464"/>
                </a:lnTo>
                <a:lnTo>
                  <a:pt x="82733" y="762806"/>
                </a:lnTo>
                <a:lnTo>
                  <a:pt x="69274" y="814564"/>
                </a:lnTo>
                <a:lnTo>
                  <a:pt x="58883" y="830101"/>
                </a:lnTo>
                <a:lnTo>
                  <a:pt x="69274" y="838413"/>
                </a:lnTo>
                <a:lnTo>
                  <a:pt x="109552" y="810407"/>
                </a:lnTo>
                <a:lnTo>
                  <a:pt x="166456" y="833169"/>
                </a:lnTo>
                <a:lnTo>
                  <a:pt x="192285" y="848705"/>
                </a:lnTo>
                <a:lnTo>
                  <a:pt x="232563" y="825944"/>
                </a:lnTo>
                <a:lnTo>
                  <a:pt x="268783" y="822876"/>
                </a:lnTo>
                <a:lnTo>
                  <a:pt x="275018" y="811496"/>
                </a:lnTo>
                <a:lnTo>
                  <a:pt x="276008" y="811792"/>
                </a:lnTo>
                <a:close/>
              </a:path>
            </a:pathLst>
          </a:custGeom>
          <a:solidFill>
            <a:srgbClr val="6F8695"/>
          </a:solidFill>
          <a:ln w="6350" cap="flat">
            <a:solidFill>
              <a:srgbClr val="1F1C3F"/>
            </a:solidFill>
            <a:prstDash val="solid"/>
            <a:miter/>
          </a:ln>
        </p:spPr>
        <p:txBody>
          <a:bodyPr rtlCol="0" anchor="ctr"/>
          <a:lstStyle/>
          <a:p>
            <a:endParaRPr lang="nl-BE"/>
          </a:p>
        </p:txBody>
      </p:sp>
      <p:sp>
        <p:nvSpPr>
          <p:cNvPr id="67" name="Freeform: Shape 111">
            <a:extLst>
              <a:ext uri="{FF2B5EF4-FFF2-40B4-BE49-F238E27FC236}">
                <a16:creationId xmlns:a16="http://schemas.microsoft.com/office/drawing/2014/main" id="{A2CFCD1A-8E47-C949-AB14-92146BB9E593}"/>
              </a:ext>
            </a:extLst>
          </p:cNvPr>
          <p:cNvSpPr/>
          <p:nvPr/>
        </p:nvSpPr>
        <p:spPr>
          <a:xfrm>
            <a:off x="10224066" y="5403098"/>
            <a:ext cx="1183695" cy="1145297"/>
          </a:xfrm>
          <a:custGeom>
            <a:avLst/>
            <a:gdLst>
              <a:gd name="connsiteX0" fmla="*/ 888291 w 1183695"/>
              <a:gd name="connsiteY0" fmla="*/ 99 h 1145297"/>
              <a:gd name="connsiteX1" fmla="*/ 871863 w 1183695"/>
              <a:gd name="connsiteY1" fmla="*/ 99 h 1145297"/>
              <a:gd name="connsiteX2" fmla="*/ 839305 w 1183695"/>
              <a:gd name="connsiteY2" fmla="*/ 24741 h 1145297"/>
              <a:gd name="connsiteX3" fmla="*/ 837325 w 1183695"/>
              <a:gd name="connsiteY3" fmla="*/ 56211 h 1145297"/>
              <a:gd name="connsiteX4" fmla="*/ 848211 w 1183695"/>
              <a:gd name="connsiteY4" fmla="*/ 79863 h 1145297"/>
              <a:gd name="connsiteX5" fmla="*/ 830497 w 1183695"/>
              <a:gd name="connsiteY5" fmla="*/ 94609 h 1145297"/>
              <a:gd name="connsiteX6" fmla="*/ 772406 w 1183695"/>
              <a:gd name="connsiteY6" fmla="*/ 90650 h 1145297"/>
              <a:gd name="connsiteX7" fmla="*/ 745785 w 1183695"/>
              <a:gd name="connsiteY7" fmla="*/ 103416 h 1145297"/>
              <a:gd name="connsiteX8" fmla="*/ 722132 w 1183695"/>
              <a:gd name="connsiteY8" fmla="*/ 89660 h 1145297"/>
              <a:gd name="connsiteX9" fmla="*/ 695511 w 1183695"/>
              <a:gd name="connsiteY9" fmla="*/ 89660 h 1145297"/>
              <a:gd name="connsiteX10" fmla="*/ 676807 w 1183695"/>
              <a:gd name="connsiteY10" fmla="*/ 104406 h 1145297"/>
              <a:gd name="connsiteX11" fmla="*/ 651176 w 1183695"/>
              <a:gd name="connsiteY11" fmla="*/ 102426 h 1145297"/>
              <a:gd name="connsiteX12" fmla="*/ 647217 w 1183695"/>
              <a:gd name="connsiteY12" fmla="*/ 79764 h 1145297"/>
              <a:gd name="connsiteX13" fmla="*/ 611788 w 1183695"/>
              <a:gd name="connsiteY13" fmla="*/ 80753 h 1145297"/>
              <a:gd name="connsiteX14" fmla="*/ 578340 w 1183695"/>
              <a:gd name="connsiteY14" fmla="*/ 74816 h 1145297"/>
              <a:gd name="connsiteX15" fmla="*/ 554687 w 1183695"/>
              <a:gd name="connsiteY15" fmla="*/ 97478 h 1145297"/>
              <a:gd name="connsiteX16" fmla="*/ 520149 w 1183695"/>
              <a:gd name="connsiteY16" fmla="*/ 106385 h 1145297"/>
              <a:gd name="connsiteX17" fmla="*/ 474824 w 1183695"/>
              <a:gd name="connsiteY17" fmla="*/ 105395 h 1145297"/>
              <a:gd name="connsiteX18" fmla="*/ 461068 w 1183695"/>
              <a:gd name="connsiteY18" fmla="*/ 98567 h 1145297"/>
              <a:gd name="connsiteX19" fmla="*/ 443354 w 1183695"/>
              <a:gd name="connsiteY19" fmla="*/ 114302 h 1145297"/>
              <a:gd name="connsiteX20" fmla="*/ 418712 w 1183695"/>
              <a:gd name="connsiteY20" fmla="*/ 115291 h 1145297"/>
              <a:gd name="connsiteX21" fmla="*/ 387143 w 1183695"/>
              <a:gd name="connsiteY21" fmla="*/ 134985 h 1145297"/>
              <a:gd name="connsiteX22" fmla="*/ 319254 w 1183695"/>
              <a:gd name="connsiteY22" fmla="*/ 132016 h 1145297"/>
              <a:gd name="connsiteX23" fmla="*/ 290654 w 1183695"/>
              <a:gd name="connsiteY23" fmla="*/ 147851 h 1145297"/>
              <a:gd name="connsiteX24" fmla="*/ 288675 w 1183695"/>
              <a:gd name="connsiteY24" fmla="*/ 159627 h 1145297"/>
              <a:gd name="connsiteX25" fmla="*/ 250277 w 1183695"/>
              <a:gd name="connsiteY25" fmla="*/ 173383 h 1145297"/>
              <a:gd name="connsiteX26" fmla="*/ 196144 w 1183695"/>
              <a:gd name="connsiteY26" fmla="*/ 206832 h 1145297"/>
              <a:gd name="connsiteX27" fmla="*/ 190207 w 1183695"/>
              <a:gd name="connsiteY27" fmla="*/ 245230 h 1145297"/>
              <a:gd name="connsiteX28" fmla="*/ 168534 w 1183695"/>
              <a:gd name="connsiteY28" fmla="*/ 284617 h 1145297"/>
              <a:gd name="connsiteX29" fmla="*/ 114401 w 1183695"/>
              <a:gd name="connsiteY29" fmla="*/ 302332 h 1145297"/>
              <a:gd name="connsiteX30" fmla="*/ 112422 w 1183695"/>
              <a:gd name="connsiteY30" fmla="*/ 333802 h 1145297"/>
              <a:gd name="connsiteX31" fmla="*/ 93817 w 1183695"/>
              <a:gd name="connsiteY31" fmla="*/ 374179 h 1145297"/>
              <a:gd name="connsiteX32" fmla="*/ 75905 w 1183695"/>
              <a:gd name="connsiteY32" fmla="*/ 383481 h 1145297"/>
              <a:gd name="connsiteX33" fmla="*/ 78774 w 1183695"/>
              <a:gd name="connsiteY33" fmla="*/ 385461 h 1145297"/>
              <a:gd name="connsiteX34" fmla="*/ 80754 w 1183695"/>
              <a:gd name="connsiteY34" fmla="*/ 424848 h 1145297"/>
              <a:gd name="connsiteX35" fmla="*/ 130532 w 1183695"/>
              <a:gd name="connsiteY35" fmla="*/ 462058 h 1145297"/>
              <a:gd name="connsiteX36" fmla="*/ 158638 w 1183695"/>
              <a:gd name="connsiteY36" fmla="*/ 502632 h 1145297"/>
              <a:gd name="connsiteX37" fmla="*/ 172096 w 1183695"/>
              <a:gd name="connsiteY37" fmla="*/ 505700 h 1145297"/>
              <a:gd name="connsiteX38" fmla="*/ 169029 w 1183695"/>
              <a:gd name="connsiteY38" fmla="*/ 518071 h 1145297"/>
              <a:gd name="connsiteX39" fmla="*/ 207327 w 1183695"/>
              <a:gd name="connsiteY39" fmla="*/ 571807 h 1145297"/>
              <a:gd name="connsiteX40" fmla="*/ 216630 w 1183695"/>
              <a:gd name="connsiteY40" fmla="*/ 609018 h 1145297"/>
              <a:gd name="connsiteX41" fmla="*/ 234245 w 1183695"/>
              <a:gd name="connsiteY41" fmla="*/ 616242 h 1145297"/>
              <a:gd name="connsiteX42" fmla="*/ 257007 w 1183695"/>
              <a:gd name="connsiteY42" fmla="*/ 588335 h 1145297"/>
              <a:gd name="connsiteX43" fmla="*/ 277690 w 1183695"/>
              <a:gd name="connsiteY43" fmla="*/ 614164 h 1145297"/>
              <a:gd name="connsiteX44" fmla="*/ 309655 w 1183695"/>
              <a:gd name="connsiteY44" fmla="*/ 618221 h 1145297"/>
              <a:gd name="connsiteX45" fmla="*/ 323114 w 1183695"/>
              <a:gd name="connsiteY45" fmla="*/ 597538 h 1145297"/>
              <a:gd name="connsiteX46" fmla="*/ 345875 w 1183695"/>
              <a:gd name="connsiteY46" fmla="*/ 599616 h 1145297"/>
              <a:gd name="connsiteX47" fmla="*/ 381997 w 1183695"/>
              <a:gd name="connsiteY47" fmla="*/ 621388 h 1145297"/>
              <a:gd name="connsiteX48" fmla="*/ 403670 w 1183695"/>
              <a:gd name="connsiteY48" fmla="*/ 611096 h 1145297"/>
              <a:gd name="connsiteX49" fmla="*/ 407727 w 1183695"/>
              <a:gd name="connsiteY49" fmla="*/ 629701 h 1145297"/>
              <a:gd name="connsiteX50" fmla="*/ 425343 w 1183695"/>
              <a:gd name="connsiteY50" fmla="*/ 628612 h 1145297"/>
              <a:gd name="connsiteX51" fmla="*/ 439791 w 1183695"/>
              <a:gd name="connsiteY51" fmla="*/ 639993 h 1145297"/>
              <a:gd name="connsiteX52" fmla="*/ 468788 w 1183695"/>
              <a:gd name="connsiteY52" fmla="*/ 645238 h 1145297"/>
              <a:gd name="connsiteX53" fmla="*/ 448104 w 1183695"/>
              <a:gd name="connsiteY53" fmla="*/ 657609 h 1145297"/>
              <a:gd name="connsiteX54" fmla="*/ 429499 w 1183695"/>
              <a:gd name="connsiteY54" fmla="*/ 676213 h 1145297"/>
              <a:gd name="connsiteX55" fmla="*/ 410894 w 1183695"/>
              <a:gd name="connsiteY55" fmla="*/ 660775 h 1145297"/>
              <a:gd name="connsiteX56" fmla="*/ 386054 w 1183695"/>
              <a:gd name="connsiteY56" fmla="*/ 654540 h 1145297"/>
              <a:gd name="connsiteX57" fmla="*/ 332317 w 1183695"/>
              <a:gd name="connsiteY57" fmla="*/ 619408 h 1145297"/>
              <a:gd name="connsiteX58" fmla="*/ 308567 w 1183695"/>
              <a:gd name="connsiteY58" fmla="*/ 627623 h 1145297"/>
              <a:gd name="connsiteX59" fmla="*/ 285805 w 1183695"/>
              <a:gd name="connsiteY59" fmla="*/ 641081 h 1145297"/>
              <a:gd name="connsiteX60" fmla="*/ 262054 w 1183695"/>
              <a:gd name="connsiteY60" fmla="*/ 629799 h 1145297"/>
              <a:gd name="connsiteX61" fmla="*/ 242459 w 1183695"/>
              <a:gd name="connsiteY61" fmla="*/ 654639 h 1145297"/>
              <a:gd name="connsiteX62" fmla="*/ 228011 w 1183695"/>
              <a:gd name="connsiteY62" fmla="*/ 658697 h 1145297"/>
              <a:gd name="connsiteX63" fmla="*/ 218708 w 1183695"/>
              <a:gd name="connsiteY63" fmla="*/ 682547 h 1145297"/>
              <a:gd name="connsiteX64" fmla="*/ 247605 w 1183695"/>
              <a:gd name="connsiteY64" fmla="*/ 715601 h 1145297"/>
              <a:gd name="connsiteX65" fmla="*/ 277591 w 1183695"/>
              <a:gd name="connsiteY65" fmla="*/ 730049 h 1145297"/>
              <a:gd name="connsiteX66" fmla="*/ 306488 w 1183695"/>
              <a:gd name="connsiteY66" fmla="*/ 756967 h 1145297"/>
              <a:gd name="connsiteX67" fmla="*/ 309556 w 1183695"/>
              <a:gd name="connsiteY67" fmla="*/ 776562 h 1145297"/>
              <a:gd name="connsiteX68" fmla="*/ 298274 w 1183695"/>
              <a:gd name="connsiteY68" fmla="*/ 789922 h 1145297"/>
              <a:gd name="connsiteX69" fmla="*/ 300253 w 1183695"/>
              <a:gd name="connsiteY69" fmla="*/ 815850 h 1145297"/>
              <a:gd name="connsiteX70" fmla="*/ 325192 w 1183695"/>
              <a:gd name="connsiteY70" fmla="*/ 847914 h 1145297"/>
              <a:gd name="connsiteX71" fmla="*/ 341620 w 1183695"/>
              <a:gd name="connsiteY71" fmla="*/ 866519 h 1145297"/>
              <a:gd name="connsiteX72" fmla="*/ 348943 w 1183695"/>
              <a:gd name="connsiteY72" fmla="*/ 848903 h 1145297"/>
              <a:gd name="connsiteX73" fmla="*/ 342708 w 1183695"/>
              <a:gd name="connsiteY73" fmla="*/ 835544 h 1145297"/>
              <a:gd name="connsiteX74" fmla="*/ 353001 w 1183695"/>
              <a:gd name="connsiteY74" fmla="*/ 811693 h 1145297"/>
              <a:gd name="connsiteX75" fmla="*/ 362303 w 1183695"/>
              <a:gd name="connsiteY75" fmla="*/ 841679 h 1145297"/>
              <a:gd name="connsiteX76" fmla="*/ 398424 w 1183695"/>
              <a:gd name="connsiteY76" fmla="*/ 857217 h 1145297"/>
              <a:gd name="connsiteX77" fmla="*/ 406738 w 1183695"/>
              <a:gd name="connsiteY77" fmla="*/ 876811 h 1145297"/>
              <a:gd name="connsiteX78" fmla="*/ 401591 w 1183695"/>
              <a:gd name="connsiteY78" fmla="*/ 899572 h 1145297"/>
              <a:gd name="connsiteX79" fmla="*/ 417129 w 1183695"/>
              <a:gd name="connsiteY79" fmla="*/ 918178 h 1145297"/>
              <a:gd name="connsiteX80" fmla="*/ 417129 w 1183695"/>
              <a:gd name="connsiteY80" fmla="*/ 879879 h 1145297"/>
              <a:gd name="connsiteX81" fmla="*/ 430587 w 1183695"/>
              <a:gd name="connsiteY81" fmla="*/ 848903 h 1145297"/>
              <a:gd name="connsiteX82" fmla="*/ 453349 w 1183695"/>
              <a:gd name="connsiteY82" fmla="*/ 848903 h 1145297"/>
              <a:gd name="connsiteX83" fmla="*/ 463641 w 1183695"/>
              <a:gd name="connsiteY83" fmla="*/ 873743 h 1145297"/>
              <a:gd name="connsiteX84" fmla="*/ 504018 w 1183695"/>
              <a:gd name="connsiteY84" fmla="*/ 900661 h 1145297"/>
              <a:gd name="connsiteX85" fmla="*/ 487491 w 1183695"/>
              <a:gd name="connsiteY85" fmla="*/ 872754 h 1145297"/>
              <a:gd name="connsiteX86" fmla="*/ 491648 w 1183695"/>
              <a:gd name="connsiteY86" fmla="*/ 854149 h 1145297"/>
              <a:gd name="connsiteX87" fmla="*/ 477199 w 1183695"/>
              <a:gd name="connsiteY87" fmla="*/ 827231 h 1145297"/>
              <a:gd name="connsiteX88" fmla="*/ 458594 w 1183695"/>
              <a:gd name="connsiteY88" fmla="*/ 782796 h 1145297"/>
              <a:gd name="connsiteX89" fmla="*/ 442067 w 1183695"/>
              <a:gd name="connsiteY89" fmla="*/ 756967 h 1145297"/>
              <a:gd name="connsiteX90" fmla="*/ 443057 w 1183695"/>
              <a:gd name="connsiteY90" fmla="*/ 746576 h 1145297"/>
              <a:gd name="connsiteX91" fmla="*/ 459682 w 1183695"/>
              <a:gd name="connsiteY91" fmla="*/ 744597 h 1145297"/>
              <a:gd name="connsiteX92" fmla="*/ 489669 w 1183695"/>
              <a:gd name="connsiteY92" fmla="*/ 760134 h 1145297"/>
              <a:gd name="connsiteX93" fmla="*/ 480366 w 1183695"/>
              <a:gd name="connsiteY93" fmla="*/ 771416 h 1145297"/>
              <a:gd name="connsiteX94" fmla="*/ 489669 w 1183695"/>
              <a:gd name="connsiteY94" fmla="*/ 781807 h 1145297"/>
              <a:gd name="connsiteX95" fmla="*/ 505206 w 1183695"/>
              <a:gd name="connsiteY95" fmla="*/ 765181 h 1145297"/>
              <a:gd name="connsiteX96" fmla="*/ 536280 w 1183695"/>
              <a:gd name="connsiteY96" fmla="*/ 775572 h 1145297"/>
              <a:gd name="connsiteX97" fmla="*/ 537270 w 1183695"/>
              <a:gd name="connsiteY97" fmla="*/ 765181 h 1145297"/>
              <a:gd name="connsiteX98" fmla="*/ 524800 w 1183695"/>
              <a:gd name="connsiteY98" fmla="*/ 755879 h 1145297"/>
              <a:gd name="connsiteX99" fmla="*/ 522227 w 1183695"/>
              <a:gd name="connsiteY99" fmla="*/ 744498 h 1145297"/>
              <a:gd name="connsiteX100" fmla="*/ 511341 w 1183695"/>
              <a:gd name="connsiteY100" fmla="*/ 741430 h 1145297"/>
              <a:gd name="connsiteX101" fmla="*/ 488580 w 1183695"/>
              <a:gd name="connsiteY101" fmla="*/ 726981 h 1145297"/>
              <a:gd name="connsiteX102" fmla="*/ 490658 w 1183695"/>
              <a:gd name="connsiteY102" fmla="*/ 713621 h 1145297"/>
              <a:gd name="connsiteX103" fmla="*/ 463740 w 1183695"/>
              <a:gd name="connsiteY103" fmla="*/ 692938 h 1145297"/>
              <a:gd name="connsiteX104" fmla="*/ 489669 w 1183695"/>
              <a:gd name="connsiteY104" fmla="*/ 681557 h 1145297"/>
              <a:gd name="connsiteX105" fmla="*/ 513419 w 1183695"/>
              <a:gd name="connsiteY105" fmla="*/ 682646 h 1145297"/>
              <a:gd name="connsiteX106" fmla="*/ 527967 w 1183695"/>
              <a:gd name="connsiteY106" fmla="*/ 670276 h 1145297"/>
              <a:gd name="connsiteX107" fmla="*/ 565078 w 1183695"/>
              <a:gd name="connsiteY107" fmla="*/ 696105 h 1145297"/>
              <a:gd name="connsiteX108" fmla="*/ 569235 w 1183695"/>
              <a:gd name="connsiteY108" fmla="*/ 707486 h 1145297"/>
              <a:gd name="connsiteX109" fmla="*/ 595064 w 1183695"/>
              <a:gd name="connsiteY109" fmla="*/ 710554 h 1145297"/>
              <a:gd name="connsiteX110" fmla="*/ 602288 w 1183695"/>
              <a:gd name="connsiteY110" fmla="*/ 695016 h 1145297"/>
              <a:gd name="connsiteX111" fmla="*/ 579527 w 1183695"/>
              <a:gd name="connsiteY111" fmla="*/ 661864 h 1145297"/>
              <a:gd name="connsiteX112" fmla="*/ 585762 w 1183695"/>
              <a:gd name="connsiteY112" fmla="*/ 630889 h 1145297"/>
              <a:gd name="connsiteX113" fmla="*/ 576459 w 1183695"/>
              <a:gd name="connsiteY113" fmla="*/ 613372 h 1145297"/>
              <a:gd name="connsiteX114" fmla="*/ 513419 w 1183695"/>
              <a:gd name="connsiteY114" fmla="*/ 574084 h 1145297"/>
              <a:gd name="connsiteX115" fmla="*/ 493825 w 1183695"/>
              <a:gd name="connsiteY115" fmla="*/ 568938 h 1145297"/>
              <a:gd name="connsiteX116" fmla="*/ 484423 w 1183695"/>
              <a:gd name="connsiteY116" fmla="*/ 553400 h 1145297"/>
              <a:gd name="connsiteX117" fmla="*/ 466907 w 1183695"/>
              <a:gd name="connsiteY117" fmla="*/ 554489 h 1145297"/>
              <a:gd name="connsiteX118" fmla="*/ 455526 w 1183695"/>
              <a:gd name="connsiteY118" fmla="*/ 540041 h 1145297"/>
              <a:gd name="connsiteX119" fmla="*/ 428707 w 1183695"/>
              <a:gd name="connsiteY119" fmla="*/ 536874 h 1145297"/>
              <a:gd name="connsiteX120" fmla="*/ 401888 w 1183695"/>
              <a:gd name="connsiteY120" fmla="*/ 513122 h 1145297"/>
              <a:gd name="connsiteX121" fmla="*/ 430785 w 1183695"/>
              <a:gd name="connsiteY121" fmla="*/ 508966 h 1145297"/>
              <a:gd name="connsiteX122" fmla="*/ 447312 w 1183695"/>
              <a:gd name="connsiteY122" fmla="*/ 489372 h 1145297"/>
              <a:gd name="connsiteX123" fmla="*/ 446323 w 1183695"/>
              <a:gd name="connsiteY123" fmla="*/ 474923 h 1145297"/>
              <a:gd name="connsiteX124" fmla="*/ 419504 w 1183695"/>
              <a:gd name="connsiteY124" fmla="*/ 467699 h 1145297"/>
              <a:gd name="connsiteX125" fmla="*/ 433952 w 1183695"/>
              <a:gd name="connsiteY125" fmla="*/ 449094 h 1145297"/>
              <a:gd name="connsiteX126" fmla="*/ 432963 w 1183695"/>
              <a:gd name="connsiteY126" fmla="*/ 433556 h 1145297"/>
              <a:gd name="connsiteX127" fmla="*/ 453745 w 1183695"/>
              <a:gd name="connsiteY127" fmla="*/ 441374 h 1145297"/>
              <a:gd name="connsiteX128" fmla="*/ 470668 w 1183695"/>
              <a:gd name="connsiteY128" fmla="*/ 455328 h 1145297"/>
              <a:gd name="connsiteX129" fmla="*/ 463938 w 1183695"/>
              <a:gd name="connsiteY129" fmla="*/ 470271 h 1145297"/>
              <a:gd name="connsiteX130" fmla="*/ 466115 w 1183695"/>
              <a:gd name="connsiteY130" fmla="*/ 484720 h 1145297"/>
              <a:gd name="connsiteX131" fmla="*/ 481059 w 1183695"/>
              <a:gd name="connsiteY131" fmla="*/ 481059 h 1145297"/>
              <a:gd name="connsiteX132" fmla="*/ 490262 w 1183695"/>
              <a:gd name="connsiteY132" fmla="*/ 449094 h 1145297"/>
              <a:gd name="connsiteX133" fmla="*/ 472251 w 1183695"/>
              <a:gd name="connsiteY133" fmla="*/ 427421 h 1145297"/>
              <a:gd name="connsiteX134" fmla="*/ 430885 w 1183695"/>
              <a:gd name="connsiteY134" fmla="*/ 376653 h 1145297"/>
              <a:gd name="connsiteX135" fmla="*/ 413368 w 1183695"/>
              <a:gd name="connsiteY135" fmla="*/ 363194 h 1145297"/>
              <a:gd name="connsiteX136" fmla="*/ 409212 w 1183695"/>
              <a:gd name="connsiteY136" fmla="*/ 344589 h 1145297"/>
              <a:gd name="connsiteX137" fmla="*/ 377148 w 1183695"/>
              <a:gd name="connsiteY137" fmla="*/ 317671 h 1145297"/>
              <a:gd name="connsiteX138" fmla="*/ 388528 w 1183695"/>
              <a:gd name="connsiteY138" fmla="*/ 303222 h 1145297"/>
              <a:gd name="connsiteX139" fmla="*/ 383283 w 1183695"/>
              <a:gd name="connsiteY139" fmla="*/ 249387 h 1145297"/>
              <a:gd name="connsiteX140" fmla="*/ 400899 w 1183695"/>
              <a:gd name="connsiteY140" fmla="*/ 221479 h 1145297"/>
              <a:gd name="connsiteX141" fmla="*/ 433952 w 1183695"/>
              <a:gd name="connsiteY141" fmla="*/ 214254 h 1145297"/>
              <a:gd name="connsiteX142" fmla="*/ 438109 w 1183695"/>
              <a:gd name="connsiteY142" fmla="*/ 241173 h 1145297"/>
              <a:gd name="connsiteX143" fmla="*/ 422571 w 1183695"/>
              <a:gd name="connsiteY143" fmla="*/ 241173 h 1145297"/>
              <a:gd name="connsiteX144" fmla="*/ 425639 w 1183695"/>
              <a:gd name="connsiteY144" fmla="*/ 255621 h 1145297"/>
              <a:gd name="connsiteX145" fmla="*/ 468095 w 1183695"/>
              <a:gd name="connsiteY145" fmla="*/ 275216 h 1145297"/>
              <a:gd name="connsiteX146" fmla="*/ 472251 w 1183695"/>
              <a:gd name="connsiteY146" fmla="*/ 308269 h 1145297"/>
              <a:gd name="connsiteX147" fmla="*/ 499070 w 1183695"/>
              <a:gd name="connsiteY147" fmla="*/ 330041 h 1145297"/>
              <a:gd name="connsiteX148" fmla="*/ 529056 w 1183695"/>
              <a:gd name="connsiteY148" fmla="*/ 329052 h 1145297"/>
              <a:gd name="connsiteX149" fmla="*/ 507383 w 1183695"/>
              <a:gd name="connsiteY149" fmla="*/ 314603 h 1145297"/>
              <a:gd name="connsiteX150" fmla="*/ 496002 w 1183695"/>
              <a:gd name="connsiteY150" fmla="*/ 293920 h 1145297"/>
              <a:gd name="connsiteX151" fmla="*/ 500159 w 1183695"/>
              <a:gd name="connsiteY151" fmla="*/ 275315 h 1145297"/>
              <a:gd name="connsiteX152" fmla="*/ 528066 w 1183695"/>
              <a:gd name="connsiteY152" fmla="*/ 284617 h 1145297"/>
              <a:gd name="connsiteX153" fmla="*/ 549739 w 1183695"/>
              <a:gd name="connsiteY153" fmla="*/ 314603 h 1145297"/>
              <a:gd name="connsiteX154" fmla="*/ 568344 w 1183695"/>
              <a:gd name="connsiteY154" fmla="*/ 321827 h 1145297"/>
              <a:gd name="connsiteX155" fmla="*/ 578735 w 1183695"/>
              <a:gd name="connsiteY155" fmla="*/ 304212 h 1145297"/>
              <a:gd name="connsiteX156" fmla="*/ 558052 w 1183695"/>
              <a:gd name="connsiteY156" fmla="*/ 288675 h 1145297"/>
              <a:gd name="connsiteX157" fmla="*/ 539447 w 1183695"/>
              <a:gd name="connsiteY157" fmla="*/ 281451 h 1145297"/>
              <a:gd name="connsiteX158" fmla="*/ 540437 w 1183695"/>
              <a:gd name="connsiteY158" fmla="*/ 265913 h 1145297"/>
              <a:gd name="connsiteX159" fmla="*/ 591106 w 1183695"/>
              <a:gd name="connsiteY159" fmla="*/ 267991 h 1145297"/>
              <a:gd name="connsiteX160" fmla="*/ 609711 w 1183695"/>
              <a:gd name="connsiteY160" fmla="*/ 286596 h 1145297"/>
              <a:gd name="connsiteX161" fmla="*/ 618023 w 1183695"/>
              <a:gd name="connsiteY161" fmla="*/ 277294 h 1145297"/>
              <a:gd name="connsiteX162" fmla="*/ 588928 w 1183695"/>
              <a:gd name="connsiteY162" fmla="*/ 250376 h 1145297"/>
              <a:gd name="connsiteX163" fmla="*/ 558943 w 1183695"/>
              <a:gd name="connsiteY163" fmla="*/ 246220 h 1145297"/>
              <a:gd name="connsiteX164" fmla="*/ 534202 w 1183695"/>
              <a:gd name="connsiteY164" fmla="*/ 217322 h 1145297"/>
              <a:gd name="connsiteX165" fmla="*/ 548651 w 1183695"/>
              <a:gd name="connsiteY165" fmla="*/ 200796 h 1145297"/>
              <a:gd name="connsiteX166" fmla="*/ 575469 w 1183695"/>
              <a:gd name="connsiteY166" fmla="*/ 209010 h 1145297"/>
              <a:gd name="connsiteX167" fmla="*/ 597142 w 1183695"/>
              <a:gd name="connsiteY167" fmla="*/ 196639 h 1145297"/>
              <a:gd name="connsiteX168" fmla="*/ 607533 w 1183695"/>
              <a:gd name="connsiteY168" fmla="*/ 160418 h 1145297"/>
              <a:gd name="connsiteX169" fmla="*/ 627128 w 1183695"/>
              <a:gd name="connsiteY169" fmla="*/ 153194 h 1145297"/>
              <a:gd name="connsiteX170" fmla="*/ 657114 w 1183695"/>
              <a:gd name="connsiteY170" fmla="*/ 175956 h 1145297"/>
              <a:gd name="connsiteX171" fmla="*/ 679875 w 1183695"/>
              <a:gd name="connsiteY171" fmla="*/ 178034 h 1145297"/>
              <a:gd name="connsiteX172" fmla="*/ 704715 w 1183695"/>
              <a:gd name="connsiteY172" fmla="*/ 152205 h 1145297"/>
              <a:gd name="connsiteX173" fmla="*/ 705803 w 1183695"/>
              <a:gd name="connsiteY173" fmla="*/ 138845 h 1145297"/>
              <a:gd name="connsiteX174" fmla="*/ 717184 w 1183695"/>
              <a:gd name="connsiteY174" fmla="*/ 138845 h 1145297"/>
              <a:gd name="connsiteX175" fmla="*/ 735789 w 1183695"/>
              <a:gd name="connsiteY175" fmla="*/ 160518 h 1145297"/>
              <a:gd name="connsiteX176" fmla="*/ 791604 w 1183695"/>
              <a:gd name="connsiteY176" fmla="*/ 160518 h 1145297"/>
              <a:gd name="connsiteX177" fmla="*/ 833466 w 1183695"/>
              <a:gd name="connsiteY177" fmla="*/ 171502 h 1145297"/>
              <a:gd name="connsiteX178" fmla="*/ 863154 w 1183695"/>
              <a:gd name="connsiteY178" fmla="*/ 164080 h 1145297"/>
              <a:gd name="connsiteX179" fmla="*/ 878890 w 1183695"/>
              <a:gd name="connsiteY179" fmla="*/ 132511 h 1145297"/>
              <a:gd name="connsiteX180" fmla="*/ 872952 w 1183695"/>
              <a:gd name="connsiteY180" fmla="*/ 102921 h 1145297"/>
              <a:gd name="connsiteX181" fmla="*/ 908480 w 1183695"/>
              <a:gd name="connsiteY181" fmla="*/ 81248 h 1145297"/>
              <a:gd name="connsiteX182" fmla="*/ 910459 w 1183695"/>
              <a:gd name="connsiteY182" fmla="*/ 47700 h 1145297"/>
              <a:gd name="connsiteX183" fmla="*/ 882848 w 1183695"/>
              <a:gd name="connsiteY183" fmla="*/ 35924 h 1145297"/>
              <a:gd name="connsiteX184" fmla="*/ 888489 w 1183695"/>
              <a:gd name="connsiteY184" fmla="*/ 0 h 1145297"/>
              <a:gd name="connsiteX185" fmla="*/ 888489 w 1183695"/>
              <a:gd name="connsiteY185" fmla="*/ 0 h 1145297"/>
              <a:gd name="connsiteX186" fmla="*/ 582990 w 1183695"/>
              <a:gd name="connsiteY186" fmla="*/ 1060288 h 1145297"/>
              <a:gd name="connsiteX187" fmla="*/ 574084 w 1183695"/>
              <a:gd name="connsiteY187" fmla="*/ 1043465 h 1145297"/>
              <a:gd name="connsiteX188" fmla="*/ 572797 w 1183695"/>
              <a:gd name="connsiteY188" fmla="*/ 1062960 h 1145297"/>
              <a:gd name="connsiteX189" fmla="*/ 564187 w 1183695"/>
              <a:gd name="connsiteY189" fmla="*/ 1080279 h 1145297"/>
              <a:gd name="connsiteX190" fmla="*/ 566661 w 1183695"/>
              <a:gd name="connsiteY190" fmla="*/ 1100863 h 1145297"/>
              <a:gd name="connsiteX191" fmla="*/ 586454 w 1183695"/>
              <a:gd name="connsiteY191" fmla="*/ 1109671 h 1145297"/>
              <a:gd name="connsiteX192" fmla="*/ 632076 w 1183695"/>
              <a:gd name="connsiteY192" fmla="*/ 1103832 h 1145297"/>
              <a:gd name="connsiteX193" fmla="*/ 650780 w 1183695"/>
              <a:gd name="connsiteY193" fmla="*/ 1108780 h 1145297"/>
              <a:gd name="connsiteX194" fmla="*/ 669088 w 1183695"/>
              <a:gd name="connsiteY194" fmla="*/ 1102446 h 1145297"/>
              <a:gd name="connsiteX195" fmla="*/ 696204 w 1183695"/>
              <a:gd name="connsiteY195" fmla="*/ 1110265 h 1145297"/>
              <a:gd name="connsiteX196" fmla="*/ 725695 w 1183695"/>
              <a:gd name="connsiteY196" fmla="*/ 1127583 h 1145297"/>
              <a:gd name="connsiteX197" fmla="*/ 729258 w 1183695"/>
              <a:gd name="connsiteY197" fmla="*/ 1145298 h 1145297"/>
              <a:gd name="connsiteX198" fmla="*/ 763301 w 1183695"/>
              <a:gd name="connsiteY198" fmla="*/ 1143813 h 1145297"/>
              <a:gd name="connsiteX199" fmla="*/ 791406 w 1183695"/>
              <a:gd name="connsiteY199" fmla="*/ 1126099 h 1145297"/>
              <a:gd name="connsiteX200" fmla="*/ 822976 w 1183695"/>
              <a:gd name="connsiteY200" fmla="*/ 1129067 h 1145297"/>
              <a:gd name="connsiteX201" fmla="*/ 873249 w 1183695"/>
              <a:gd name="connsiteY201" fmla="*/ 1127583 h 1145297"/>
              <a:gd name="connsiteX202" fmla="*/ 907787 w 1183695"/>
              <a:gd name="connsiteY202" fmla="*/ 1128573 h 1145297"/>
              <a:gd name="connsiteX203" fmla="*/ 927480 w 1183695"/>
              <a:gd name="connsiteY203" fmla="*/ 1116103 h 1145297"/>
              <a:gd name="connsiteX204" fmla="*/ 935892 w 1183695"/>
              <a:gd name="connsiteY204" fmla="*/ 1096905 h 1145297"/>
              <a:gd name="connsiteX205" fmla="*/ 931538 w 1183695"/>
              <a:gd name="connsiteY205" fmla="*/ 1078201 h 1145297"/>
              <a:gd name="connsiteX206" fmla="*/ 931538 w 1183695"/>
              <a:gd name="connsiteY206" fmla="*/ 1066325 h 1145297"/>
              <a:gd name="connsiteX207" fmla="*/ 924017 w 1183695"/>
              <a:gd name="connsiteY207" fmla="*/ 1077211 h 1145297"/>
              <a:gd name="connsiteX208" fmla="*/ 923027 w 1183695"/>
              <a:gd name="connsiteY208" fmla="*/ 1090967 h 1145297"/>
              <a:gd name="connsiteX209" fmla="*/ 906302 w 1183695"/>
              <a:gd name="connsiteY209" fmla="*/ 1104920 h 1145297"/>
              <a:gd name="connsiteX210" fmla="*/ 894426 w 1183695"/>
              <a:gd name="connsiteY210" fmla="*/ 1094430 h 1145297"/>
              <a:gd name="connsiteX211" fmla="*/ 880077 w 1183695"/>
              <a:gd name="connsiteY211" fmla="*/ 1099873 h 1145297"/>
              <a:gd name="connsiteX212" fmla="*/ 865827 w 1183695"/>
              <a:gd name="connsiteY212" fmla="*/ 1097895 h 1145297"/>
              <a:gd name="connsiteX213" fmla="*/ 868795 w 1183695"/>
              <a:gd name="connsiteY213" fmla="*/ 1085029 h 1145297"/>
              <a:gd name="connsiteX214" fmla="*/ 861769 w 1183695"/>
              <a:gd name="connsiteY214" fmla="*/ 1067216 h 1145297"/>
              <a:gd name="connsiteX215" fmla="*/ 848508 w 1183695"/>
              <a:gd name="connsiteY215" fmla="*/ 1067710 h 1145297"/>
              <a:gd name="connsiteX216" fmla="*/ 811397 w 1183695"/>
              <a:gd name="connsiteY216" fmla="*/ 1062762 h 1145297"/>
              <a:gd name="connsiteX217" fmla="*/ 782302 w 1183695"/>
              <a:gd name="connsiteY217" fmla="*/ 1049897 h 1145297"/>
              <a:gd name="connsiteX218" fmla="*/ 743805 w 1183695"/>
              <a:gd name="connsiteY218" fmla="*/ 1051382 h 1145297"/>
              <a:gd name="connsiteX219" fmla="*/ 711642 w 1183695"/>
              <a:gd name="connsiteY219" fmla="*/ 1071570 h 1145297"/>
              <a:gd name="connsiteX220" fmla="*/ 687001 w 1183695"/>
              <a:gd name="connsiteY220" fmla="*/ 1078102 h 1145297"/>
              <a:gd name="connsiteX221" fmla="*/ 666317 w 1183695"/>
              <a:gd name="connsiteY221" fmla="*/ 1067117 h 1145297"/>
              <a:gd name="connsiteX222" fmla="*/ 656421 w 1183695"/>
              <a:gd name="connsiteY222" fmla="*/ 1056231 h 1145297"/>
              <a:gd name="connsiteX223" fmla="*/ 640092 w 1183695"/>
              <a:gd name="connsiteY223" fmla="*/ 1058705 h 1145297"/>
              <a:gd name="connsiteX224" fmla="*/ 651473 w 1183695"/>
              <a:gd name="connsiteY224" fmla="*/ 1048413 h 1145297"/>
              <a:gd name="connsiteX225" fmla="*/ 641576 w 1183695"/>
              <a:gd name="connsiteY225" fmla="*/ 1031985 h 1145297"/>
              <a:gd name="connsiteX226" fmla="*/ 620399 w 1183695"/>
              <a:gd name="connsiteY226" fmla="*/ 1033470 h 1145297"/>
              <a:gd name="connsiteX227" fmla="*/ 624357 w 1183695"/>
              <a:gd name="connsiteY227" fmla="*/ 1043861 h 1145297"/>
              <a:gd name="connsiteX228" fmla="*/ 631284 w 1183695"/>
              <a:gd name="connsiteY228" fmla="*/ 1045840 h 1145297"/>
              <a:gd name="connsiteX229" fmla="*/ 623368 w 1183695"/>
              <a:gd name="connsiteY229" fmla="*/ 1052668 h 1145297"/>
              <a:gd name="connsiteX230" fmla="*/ 603080 w 1183695"/>
              <a:gd name="connsiteY230" fmla="*/ 1053658 h 1145297"/>
              <a:gd name="connsiteX231" fmla="*/ 598132 w 1183695"/>
              <a:gd name="connsiteY231" fmla="*/ 1033370 h 1145297"/>
              <a:gd name="connsiteX232" fmla="*/ 591699 w 1183695"/>
              <a:gd name="connsiteY232" fmla="*/ 1031391 h 1145297"/>
              <a:gd name="connsiteX233" fmla="*/ 589225 w 1183695"/>
              <a:gd name="connsiteY233" fmla="*/ 1042772 h 1145297"/>
              <a:gd name="connsiteX234" fmla="*/ 592689 w 1183695"/>
              <a:gd name="connsiteY234" fmla="*/ 1056528 h 1145297"/>
              <a:gd name="connsiteX235" fmla="*/ 582496 w 1183695"/>
              <a:gd name="connsiteY235" fmla="*/ 1060091 h 1145297"/>
              <a:gd name="connsiteX236" fmla="*/ 582496 w 1183695"/>
              <a:gd name="connsiteY236" fmla="*/ 1060091 h 1145297"/>
              <a:gd name="connsiteX237" fmla="*/ 36022 w 1183695"/>
              <a:gd name="connsiteY237" fmla="*/ 370814 h 1145297"/>
              <a:gd name="connsiteX238" fmla="*/ 35033 w 1183695"/>
              <a:gd name="connsiteY238" fmla="*/ 397534 h 1145297"/>
              <a:gd name="connsiteX239" fmla="*/ 50372 w 1183695"/>
              <a:gd name="connsiteY239" fmla="*/ 414852 h 1145297"/>
              <a:gd name="connsiteX240" fmla="*/ 68086 w 1183695"/>
              <a:gd name="connsiteY240" fmla="*/ 421285 h 1145297"/>
              <a:gd name="connsiteX241" fmla="*/ 71056 w 1183695"/>
              <a:gd name="connsiteY241" fmla="*/ 430686 h 1145297"/>
              <a:gd name="connsiteX242" fmla="*/ 64623 w 1183695"/>
              <a:gd name="connsiteY242" fmla="*/ 435634 h 1145297"/>
              <a:gd name="connsiteX243" fmla="*/ 42356 w 1183695"/>
              <a:gd name="connsiteY243" fmla="*/ 425243 h 1145297"/>
              <a:gd name="connsiteX244" fmla="*/ 18209 w 1183695"/>
              <a:gd name="connsiteY244" fmla="*/ 399612 h 1145297"/>
              <a:gd name="connsiteX245" fmla="*/ 16329 w 1183695"/>
              <a:gd name="connsiteY245" fmla="*/ 391695 h 1145297"/>
              <a:gd name="connsiteX246" fmla="*/ 1979 w 1183695"/>
              <a:gd name="connsiteY246" fmla="*/ 385757 h 1145297"/>
              <a:gd name="connsiteX247" fmla="*/ 0 w 1183695"/>
              <a:gd name="connsiteY247" fmla="*/ 371902 h 1145297"/>
              <a:gd name="connsiteX248" fmla="*/ 23751 w 1183695"/>
              <a:gd name="connsiteY248" fmla="*/ 362996 h 1145297"/>
              <a:gd name="connsiteX249" fmla="*/ 36121 w 1183695"/>
              <a:gd name="connsiteY249" fmla="*/ 370913 h 1145297"/>
              <a:gd name="connsiteX250" fmla="*/ 36121 w 1183695"/>
              <a:gd name="connsiteY250" fmla="*/ 370913 h 1145297"/>
              <a:gd name="connsiteX251" fmla="*/ 142111 w 1183695"/>
              <a:gd name="connsiteY251" fmla="*/ 564979 h 1145297"/>
              <a:gd name="connsiteX252" fmla="*/ 140626 w 1183695"/>
              <a:gd name="connsiteY252" fmla="*/ 555874 h 1145297"/>
              <a:gd name="connsiteX253" fmla="*/ 152799 w 1183695"/>
              <a:gd name="connsiteY253" fmla="*/ 533905 h 1145297"/>
              <a:gd name="connsiteX254" fmla="*/ 162200 w 1183695"/>
              <a:gd name="connsiteY254" fmla="*/ 532222 h 1145297"/>
              <a:gd name="connsiteX255" fmla="*/ 166060 w 1183695"/>
              <a:gd name="connsiteY255" fmla="*/ 555479 h 1145297"/>
              <a:gd name="connsiteX256" fmla="*/ 157648 w 1183695"/>
              <a:gd name="connsiteY256" fmla="*/ 565870 h 1145297"/>
              <a:gd name="connsiteX257" fmla="*/ 149236 w 1183695"/>
              <a:gd name="connsiteY257" fmla="*/ 567849 h 1145297"/>
              <a:gd name="connsiteX258" fmla="*/ 142012 w 1183695"/>
              <a:gd name="connsiteY258" fmla="*/ 565078 h 1145297"/>
              <a:gd name="connsiteX259" fmla="*/ 142012 w 1183695"/>
              <a:gd name="connsiteY259" fmla="*/ 565078 h 1145297"/>
              <a:gd name="connsiteX260" fmla="*/ 144189 w 1183695"/>
              <a:gd name="connsiteY260" fmla="*/ 609512 h 1145297"/>
              <a:gd name="connsiteX261" fmla="*/ 144585 w 1183695"/>
              <a:gd name="connsiteY261" fmla="*/ 576360 h 1145297"/>
              <a:gd name="connsiteX262" fmla="*/ 159924 w 1183695"/>
              <a:gd name="connsiteY262" fmla="*/ 589225 h 1145297"/>
              <a:gd name="connsiteX263" fmla="*/ 168336 w 1183695"/>
              <a:gd name="connsiteY263" fmla="*/ 608523 h 1145297"/>
              <a:gd name="connsiteX264" fmla="*/ 164872 w 1183695"/>
              <a:gd name="connsiteY264" fmla="*/ 619903 h 1145297"/>
              <a:gd name="connsiteX265" fmla="*/ 176748 w 1183695"/>
              <a:gd name="connsiteY265" fmla="*/ 632274 h 1145297"/>
              <a:gd name="connsiteX266" fmla="*/ 180211 w 1183695"/>
              <a:gd name="connsiteY266" fmla="*/ 645139 h 1145297"/>
              <a:gd name="connsiteX267" fmla="*/ 185654 w 1183695"/>
              <a:gd name="connsiteY267" fmla="*/ 652561 h 1145297"/>
              <a:gd name="connsiteX268" fmla="*/ 177243 w 1183695"/>
              <a:gd name="connsiteY268" fmla="*/ 665921 h 1145297"/>
              <a:gd name="connsiteX269" fmla="*/ 160913 w 1183695"/>
              <a:gd name="connsiteY269" fmla="*/ 657014 h 1145297"/>
              <a:gd name="connsiteX270" fmla="*/ 142210 w 1183695"/>
              <a:gd name="connsiteY270" fmla="*/ 654639 h 1145297"/>
              <a:gd name="connsiteX271" fmla="*/ 142210 w 1183695"/>
              <a:gd name="connsiteY271" fmla="*/ 639300 h 1145297"/>
              <a:gd name="connsiteX272" fmla="*/ 135777 w 1183695"/>
              <a:gd name="connsiteY272" fmla="*/ 632373 h 1145297"/>
              <a:gd name="connsiteX273" fmla="*/ 135282 w 1183695"/>
              <a:gd name="connsiteY273" fmla="*/ 646228 h 1145297"/>
              <a:gd name="connsiteX274" fmla="*/ 128355 w 1183695"/>
              <a:gd name="connsiteY274" fmla="*/ 653650 h 1145297"/>
              <a:gd name="connsiteX275" fmla="*/ 115985 w 1183695"/>
              <a:gd name="connsiteY275" fmla="*/ 640785 h 1145297"/>
              <a:gd name="connsiteX276" fmla="*/ 115985 w 1183695"/>
              <a:gd name="connsiteY276" fmla="*/ 612085 h 1145297"/>
              <a:gd name="connsiteX277" fmla="*/ 132314 w 1183695"/>
              <a:gd name="connsiteY277" fmla="*/ 607632 h 1145297"/>
              <a:gd name="connsiteX278" fmla="*/ 144189 w 1183695"/>
              <a:gd name="connsiteY278" fmla="*/ 609611 h 1145297"/>
              <a:gd name="connsiteX279" fmla="*/ 144189 w 1183695"/>
              <a:gd name="connsiteY279" fmla="*/ 609611 h 1145297"/>
              <a:gd name="connsiteX280" fmla="*/ 194462 w 1183695"/>
              <a:gd name="connsiteY280" fmla="*/ 706892 h 1145297"/>
              <a:gd name="connsiteX281" fmla="*/ 204755 w 1183695"/>
              <a:gd name="connsiteY281" fmla="*/ 718768 h 1145297"/>
              <a:gd name="connsiteX282" fmla="*/ 187931 w 1183695"/>
              <a:gd name="connsiteY282" fmla="*/ 716294 h 1145297"/>
              <a:gd name="connsiteX283" fmla="*/ 184467 w 1183695"/>
              <a:gd name="connsiteY283" fmla="*/ 725200 h 1145297"/>
              <a:gd name="connsiteX284" fmla="*/ 169227 w 1183695"/>
              <a:gd name="connsiteY284" fmla="*/ 721242 h 1145297"/>
              <a:gd name="connsiteX285" fmla="*/ 150522 w 1183695"/>
              <a:gd name="connsiteY285" fmla="*/ 702538 h 1145297"/>
              <a:gd name="connsiteX286" fmla="*/ 154481 w 1183695"/>
              <a:gd name="connsiteY286" fmla="*/ 687693 h 1145297"/>
              <a:gd name="connsiteX287" fmla="*/ 165367 w 1183695"/>
              <a:gd name="connsiteY287" fmla="*/ 682250 h 1145297"/>
              <a:gd name="connsiteX288" fmla="*/ 182092 w 1183695"/>
              <a:gd name="connsiteY288" fmla="*/ 690167 h 1145297"/>
              <a:gd name="connsiteX289" fmla="*/ 194462 w 1183695"/>
              <a:gd name="connsiteY289" fmla="*/ 706991 h 1145297"/>
              <a:gd name="connsiteX290" fmla="*/ 194462 w 1183695"/>
              <a:gd name="connsiteY290" fmla="*/ 706991 h 1145297"/>
              <a:gd name="connsiteX291" fmla="*/ 1044157 w 1183695"/>
              <a:gd name="connsiteY291" fmla="*/ 1006354 h 1145297"/>
              <a:gd name="connsiteX292" fmla="*/ 1040100 w 1183695"/>
              <a:gd name="connsiteY292" fmla="*/ 1000416 h 1145297"/>
              <a:gd name="connsiteX293" fmla="*/ 1047621 w 1183695"/>
              <a:gd name="connsiteY293" fmla="*/ 988144 h 1145297"/>
              <a:gd name="connsiteX294" fmla="*/ 1047621 w 1183695"/>
              <a:gd name="connsiteY294" fmla="*/ 1001406 h 1145297"/>
              <a:gd name="connsiteX295" fmla="*/ 1044157 w 1183695"/>
              <a:gd name="connsiteY295" fmla="*/ 1006354 h 1145297"/>
              <a:gd name="connsiteX296" fmla="*/ 1044157 w 1183695"/>
              <a:gd name="connsiteY296" fmla="*/ 1006354 h 1145297"/>
              <a:gd name="connsiteX297" fmla="*/ 1038220 w 1183695"/>
              <a:gd name="connsiteY297" fmla="*/ 1076123 h 1145297"/>
              <a:gd name="connsiteX298" fmla="*/ 1033766 w 1183695"/>
              <a:gd name="connsiteY298" fmla="*/ 1048512 h 1145297"/>
              <a:gd name="connsiteX299" fmla="*/ 1025355 w 1183695"/>
              <a:gd name="connsiteY299" fmla="*/ 1031589 h 1145297"/>
              <a:gd name="connsiteX300" fmla="*/ 1040100 w 1183695"/>
              <a:gd name="connsiteY300" fmla="*/ 1013380 h 1145297"/>
              <a:gd name="connsiteX301" fmla="*/ 1043564 w 1183695"/>
              <a:gd name="connsiteY301" fmla="*/ 1029709 h 1145297"/>
              <a:gd name="connsiteX302" fmla="*/ 1056429 w 1183695"/>
              <a:gd name="connsiteY302" fmla="*/ 1046533 h 1145297"/>
              <a:gd name="connsiteX303" fmla="*/ 1046533 w 1183695"/>
              <a:gd name="connsiteY303" fmla="*/ 1072263 h 1145297"/>
              <a:gd name="connsiteX304" fmla="*/ 1038220 w 1183695"/>
              <a:gd name="connsiteY304" fmla="*/ 1076222 h 1145297"/>
              <a:gd name="connsiteX305" fmla="*/ 1038220 w 1183695"/>
              <a:gd name="connsiteY305" fmla="*/ 1076222 h 1145297"/>
              <a:gd name="connsiteX306" fmla="*/ 1109770 w 1183695"/>
              <a:gd name="connsiteY306" fmla="*/ 994478 h 1145297"/>
              <a:gd name="connsiteX307" fmla="*/ 1101358 w 1183695"/>
              <a:gd name="connsiteY307" fmla="*/ 985571 h 1145297"/>
              <a:gd name="connsiteX308" fmla="*/ 1108187 w 1183695"/>
              <a:gd name="connsiteY308" fmla="*/ 970628 h 1145297"/>
              <a:gd name="connsiteX309" fmla="*/ 1103832 w 1183695"/>
              <a:gd name="connsiteY309" fmla="*/ 965284 h 1145297"/>
              <a:gd name="connsiteX310" fmla="*/ 1105713 w 1183695"/>
              <a:gd name="connsiteY310" fmla="*/ 950934 h 1145297"/>
              <a:gd name="connsiteX311" fmla="*/ 1135302 w 1183695"/>
              <a:gd name="connsiteY311" fmla="*/ 926293 h 1145297"/>
              <a:gd name="connsiteX312" fmla="*/ 1166377 w 1183695"/>
              <a:gd name="connsiteY312" fmla="*/ 913328 h 1145297"/>
              <a:gd name="connsiteX313" fmla="*/ 1183695 w 1183695"/>
              <a:gd name="connsiteY313" fmla="*/ 906005 h 1145297"/>
              <a:gd name="connsiteX314" fmla="*/ 1182211 w 1183695"/>
              <a:gd name="connsiteY314" fmla="*/ 919761 h 1145297"/>
              <a:gd name="connsiteX315" fmla="*/ 1172809 w 1183695"/>
              <a:gd name="connsiteY315" fmla="*/ 927283 h 1145297"/>
              <a:gd name="connsiteX316" fmla="*/ 1167861 w 1183695"/>
              <a:gd name="connsiteY316" fmla="*/ 942028 h 1145297"/>
              <a:gd name="connsiteX317" fmla="*/ 1160538 w 1183695"/>
              <a:gd name="connsiteY317" fmla="*/ 953903 h 1145297"/>
              <a:gd name="connsiteX318" fmla="*/ 1161033 w 1183695"/>
              <a:gd name="connsiteY318" fmla="*/ 962810 h 1145297"/>
              <a:gd name="connsiteX319" fmla="*/ 1148167 w 1183695"/>
              <a:gd name="connsiteY319" fmla="*/ 963305 h 1145297"/>
              <a:gd name="connsiteX320" fmla="*/ 1133323 w 1183695"/>
              <a:gd name="connsiteY320" fmla="*/ 977654 h 1145297"/>
              <a:gd name="connsiteX321" fmla="*/ 1121052 w 1183695"/>
              <a:gd name="connsiteY321" fmla="*/ 992499 h 1145297"/>
              <a:gd name="connsiteX322" fmla="*/ 1109671 w 1183695"/>
              <a:gd name="connsiteY322" fmla="*/ 994478 h 1145297"/>
              <a:gd name="connsiteX323" fmla="*/ 1109671 w 1183695"/>
              <a:gd name="connsiteY323" fmla="*/ 994478 h 1145297"/>
              <a:gd name="connsiteX324" fmla="*/ 926194 w 1183695"/>
              <a:gd name="connsiteY324" fmla="*/ 905114 h 1145297"/>
              <a:gd name="connsiteX325" fmla="*/ 913823 w 1183695"/>
              <a:gd name="connsiteY325" fmla="*/ 895713 h 1145297"/>
              <a:gd name="connsiteX326" fmla="*/ 920256 w 1183695"/>
              <a:gd name="connsiteY326" fmla="*/ 885817 h 1145297"/>
              <a:gd name="connsiteX327" fmla="*/ 941434 w 1183695"/>
              <a:gd name="connsiteY327" fmla="*/ 877900 h 1145297"/>
              <a:gd name="connsiteX328" fmla="*/ 952320 w 1183695"/>
              <a:gd name="connsiteY328" fmla="*/ 882848 h 1145297"/>
              <a:gd name="connsiteX329" fmla="*/ 943413 w 1183695"/>
              <a:gd name="connsiteY329" fmla="*/ 897197 h 1145297"/>
              <a:gd name="connsiteX330" fmla="*/ 926194 w 1183695"/>
              <a:gd name="connsiteY330" fmla="*/ 905114 h 1145297"/>
              <a:gd name="connsiteX331" fmla="*/ 926194 w 1183695"/>
              <a:gd name="connsiteY331" fmla="*/ 905114 h 1145297"/>
              <a:gd name="connsiteX332" fmla="*/ 923720 w 1183695"/>
              <a:gd name="connsiteY332" fmla="*/ 710752 h 1145297"/>
              <a:gd name="connsiteX333" fmla="*/ 946481 w 1183695"/>
              <a:gd name="connsiteY333" fmla="*/ 692542 h 1145297"/>
              <a:gd name="connsiteX334" fmla="*/ 962315 w 1183695"/>
              <a:gd name="connsiteY334" fmla="*/ 694027 h 1145297"/>
              <a:gd name="connsiteX335" fmla="*/ 978644 w 1183695"/>
              <a:gd name="connsiteY335" fmla="*/ 707288 h 1145297"/>
              <a:gd name="connsiteX336" fmla="*/ 983097 w 1183695"/>
              <a:gd name="connsiteY336" fmla="*/ 701944 h 1145297"/>
              <a:gd name="connsiteX337" fmla="*/ 990520 w 1183695"/>
              <a:gd name="connsiteY337" fmla="*/ 703428 h 1145297"/>
              <a:gd name="connsiteX338" fmla="*/ 993488 w 1183695"/>
              <a:gd name="connsiteY338" fmla="*/ 713720 h 1145297"/>
              <a:gd name="connsiteX339" fmla="*/ 978149 w 1183695"/>
              <a:gd name="connsiteY339" fmla="*/ 721143 h 1145297"/>
              <a:gd name="connsiteX340" fmla="*/ 971815 w 1183695"/>
              <a:gd name="connsiteY340" fmla="*/ 729060 h 1145297"/>
              <a:gd name="connsiteX341" fmla="*/ 958456 w 1183695"/>
              <a:gd name="connsiteY341" fmla="*/ 728565 h 1145297"/>
              <a:gd name="connsiteX342" fmla="*/ 947075 w 1183695"/>
              <a:gd name="connsiteY342" fmla="*/ 715700 h 1145297"/>
              <a:gd name="connsiteX343" fmla="*/ 932329 w 1183695"/>
              <a:gd name="connsiteY343" fmla="*/ 716689 h 1145297"/>
              <a:gd name="connsiteX344" fmla="*/ 917980 w 1183695"/>
              <a:gd name="connsiteY344" fmla="*/ 720648 h 1145297"/>
              <a:gd name="connsiteX345" fmla="*/ 923918 w 1183695"/>
              <a:gd name="connsiteY345" fmla="*/ 710752 h 1145297"/>
              <a:gd name="connsiteX346" fmla="*/ 923918 w 1183695"/>
              <a:gd name="connsiteY346" fmla="*/ 710752 h 1145297"/>
              <a:gd name="connsiteX347" fmla="*/ 877900 w 1183695"/>
              <a:gd name="connsiteY347" fmla="*/ 566464 h 1145297"/>
              <a:gd name="connsiteX348" fmla="*/ 883838 w 1183695"/>
              <a:gd name="connsiteY348" fmla="*/ 600012 h 1145297"/>
              <a:gd name="connsiteX349" fmla="*/ 878890 w 1183695"/>
              <a:gd name="connsiteY349" fmla="*/ 622180 h 1145297"/>
              <a:gd name="connsiteX350" fmla="*/ 860087 w 1183695"/>
              <a:gd name="connsiteY350" fmla="*/ 631086 h 1145297"/>
              <a:gd name="connsiteX351" fmla="*/ 845341 w 1183695"/>
              <a:gd name="connsiteY351" fmla="*/ 619706 h 1145297"/>
              <a:gd name="connsiteX352" fmla="*/ 844847 w 1183695"/>
              <a:gd name="connsiteY352" fmla="*/ 608819 h 1145297"/>
              <a:gd name="connsiteX353" fmla="*/ 857217 w 1183695"/>
              <a:gd name="connsiteY353" fmla="*/ 603871 h 1145297"/>
              <a:gd name="connsiteX354" fmla="*/ 856623 w 1183695"/>
              <a:gd name="connsiteY354" fmla="*/ 583584 h 1145297"/>
              <a:gd name="connsiteX355" fmla="*/ 838908 w 1183695"/>
              <a:gd name="connsiteY355" fmla="*/ 570224 h 1145297"/>
              <a:gd name="connsiteX356" fmla="*/ 838908 w 1183695"/>
              <a:gd name="connsiteY356" fmla="*/ 561317 h 1145297"/>
              <a:gd name="connsiteX357" fmla="*/ 854644 w 1183695"/>
              <a:gd name="connsiteY357" fmla="*/ 553005 h 1145297"/>
              <a:gd name="connsiteX358" fmla="*/ 871369 w 1183695"/>
              <a:gd name="connsiteY358" fmla="*/ 559833 h 1145297"/>
              <a:gd name="connsiteX359" fmla="*/ 877900 w 1183695"/>
              <a:gd name="connsiteY359" fmla="*/ 566265 h 1145297"/>
              <a:gd name="connsiteX360" fmla="*/ 877900 w 1183695"/>
              <a:gd name="connsiteY360" fmla="*/ 566265 h 1145297"/>
              <a:gd name="connsiteX361" fmla="*/ 840888 w 1183695"/>
              <a:gd name="connsiteY361" fmla="*/ 487392 h 1145297"/>
              <a:gd name="connsiteX362" fmla="*/ 820601 w 1183695"/>
              <a:gd name="connsiteY362" fmla="*/ 470568 h 1145297"/>
              <a:gd name="connsiteX363" fmla="*/ 832971 w 1183695"/>
              <a:gd name="connsiteY363" fmla="*/ 449787 h 1145297"/>
              <a:gd name="connsiteX364" fmla="*/ 863550 w 1183695"/>
              <a:gd name="connsiteY364" fmla="*/ 438900 h 1145297"/>
              <a:gd name="connsiteX365" fmla="*/ 878296 w 1183695"/>
              <a:gd name="connsiteY365" fmla="*/ 429499 h 1145297"/>
              <a:gd name="connsiteX366" fmla="*/ 906896 w 1183695"/>
              <a:gd name="connsiteY366" fmla="*/ 425046 h 1145297"/>
              <a:gd name="connsiteX367" fmla="*/ 911349 w 1183695"/>
              <a:gd name="connsiteY367" fmla="*/ 431973 h 1145297"/>
              <a:gd name="connsiteX368" fmla="*/ 905906 w 1183695"/>
              <a:gd name="connsiteY368" fmla="*/ 447312 h 1145297"/>
              <a:gd name="connsiteX369" fmla="*/ 912240 w 1183695"/>
              <a:gd name="connsiteY369" fmla="*/ 448302 h 1145297"/>
              <a:gd name="connsiteX370" fmla="*/ 916693 w 1183695"/>
              <a:gd name="connsiteY370" fmla="*/ 468094 h 1145297"/>
              <a:gd name="connsiteX371" fmla="*/ 916198 w 1183695"/>
              <a:gd name="connsiteY371" fmla="*/ 496794 h 1145297"/>
              <a:gd name="connsiteX372" fmla="*/ 888984 w 1183695"/>
              <a:gd name="connsiteY372" fmla="*/ 498773 h 1145297"/>
              <a:gd name="connsiteX373" fmla="*/ 870181 w 1183695"/>
              <a:gd name="connsiteY373" fmla="*/ 489866 h 1145297"/>
              <a:gd name="connsiteX374" fmla="*/ 877702 w 1183695"/>
              <a:gd name="connsiteY374" fmla="*/ 478980 h 1145297"/>
              <a:gd name="connsiteX375" fmla="*/ 888984 w 1183695"/>
              <a:gd name="connsiteY375" fmla="*/ 469579 h 1145297"/>
              <a:gd name="connsiteX376" fmla="*/ 890963 w 1183695"/>
              <a:gd name="connsiteY376" fmla="*/ 452755 h 1145297"/>
              <a:gd name="connsiteX377" fmla="*/ 871170 w 1183695"/>
              <a:gd name="connsiteY377" fmla="*/ 453250 h 1145297"/>
              <a:gd name="connsiteX378" fmla="*/ 864837 w 1183695"/>
              <a:gd name="connsiteY378" fmla="*/ 469084 h 1145297"/>
              <a:gd name="connsiteX379" fmla="*/ 861868 w 1183695"/>
              <a:gd name="connsiteY379" fmla="*/ 485413 h 1145297"/>
              <a:gd name="connsiteX380" fmla="*/ 849102 w 1183695"/>
              <a:gd name="connsiteY380" fmla="*/ 488382 h 1145297"/>
              <a:gd name="connsiteX381" fmla="*/ 840690 w 1183695"/>
              <a:gd name="connsiteY381" fmla="*/ 487392 h 1145297"/>
              <a:gd name="connsiteX382" fmla="*/ 840690 w 1183695"/>
              <a:gd name="connsiteY382" fmla="*/ 487392 h 1145297"/>
              <a:gd name="connsiteX383" fmla="*/ 772307 w 1183695"/>
              <a:gd name="connsiteY383" fmla="*/ 237808 h 1145297"/>
              <a:gd name="connsiteX384" fmla="*/ 777255 w 1183695"/>
              <a:gd name="connsiteY384" fmla="*/ 228406 h 1145297"/>
              <a:gd name="connsiteX385" fmla="*/ 795563 w 1183695"/>
              <a:gd name="connsiteY385" fmla="*/ 225932 h 1145297"/>
              <a:gd name="connsiteX386" fmla="*/ 812287 w 1183695"/>
              <a:gd name="connsiteY386" fmla="*/ 230385 h 1145297"/>
              <a:gd name="connsiteX387" fmla="*/ 812782 w 1183695"/>
              <a:gd name="connsiteY387" fmla="*/ 242756 h 1145297"/>
              <a:gd name="connsiteX388" fmla="*/ 798037 w 1183695"/>
              <a:gd name="connsiteY388" fmla="*/ 248199 h 1145297"/>
              <a:gd name="connsiteX389" fmla="*/ 772307 w 1183695"/>
              <a:gd name="connsiteY389" fmla="*/ 237808 h 1145297"/>
              <a:gd name="connsiteX390" fmla="*/ 772307 w 1183695"/>
              <a:gd name="connsiteY390" fmla="*/ 237808 h 1145297"/>
              <a:gd name="connsiteX391" fmla="*/ 713028 w 1183695"/>
              <a:gd name="connsiteY391" fmla="*/ 308962 h 1145297"/>
              <a:gd name="connsiteX392" fmla="*/ 734800 w 1183695"/>
              <a:gd name="connsiteY392" fmla="*/ 308467 h 1145297"/>
              <a:gd name="connsiteX393" fmla="*/ 744201 w 1183695"/>
              <a:gd name="connsiteY393" fmla="*/ 316384 h 1145297"/>
              <a:gd name="connsiteX394" fmla="*/ 757957 w 1183695"/>
              <a:gd name="connsiteY394" fmla="*/ 303519 h 1145297"/>
              <a:gd name="connsiteX395" fmla="*/ 771812 w 1183695"/>
              <a:gd name="connsiteY395" fmla="*/ 310941 h 1145297"/>
              <a:gd name="connsiteX396" fmla="*/ 754988 w 1183695"/>
              <a:gd name="connsiteY396" fmla="*/ 329249 h 1145297"/>
              <a:gd name="connsiteX397" fmla="*/ 751623 w 1183695"/>
              <a:gd name="connsiteY397" fmla="*/ 355475 h 1145297"/>
              <a:gd name="connsiteX398" fmla="*/ 735888 w 1183695"/>
              <a:gd name="connsiteY398" fmla="*/ 348547 h 1145297"/>
              <a:gd name="connsiteX399" fmla="*/ 724904 w 1183695"/>
              <a:gd name="connsiteY399" fmla="*/ 350526 h 1145297"/>
              <a:gd name="connsiteX400" fmla="*/ 712632 w 1183695"/>
              <a:gd name="connsiteY400" fmla="*/ 340135 h 1145297"/>
              <a:gd name="connsiteX401" fmla="*/ 706199 w 1183695"/>
              <a:gd name="connsiteY401" fmla="*/ 319353 h 1145297"/>
              <a:gd name="connsiteX402" fmla="*/ 713028 w 1183695"/>
              <a:gd name="connsiteY402" fmla="*/ 308962 h 1145297"/>
              <a:gd name="connsiteX403" fmla="*/ 713028 w 1183695"/>
              <a:gd name="connsiteY403" fmla="*/ 308962 h 1145297"/>
              <a:gd name="connsiteX404" fmla="*/ 646921 w 1183695"/>
              <a:gd name="connsiteY404" fmla="*/ 191394 h 1145297"/>
              <a:gd name="connsiteX405" fmla="*/ 657806 w 1183695"/>
              <a:gd name="connsiteY405" fmla="*/ 187436 h 1145297"/>
              <a:gd name="connsiteX406" fmla="*/ 676511 w 1183695"/>
              <a:gd name="connsiteY406" fmla="*/ 196837 h 1145297"/>
              <a:gd name="connsiteX407" fmla="*/ 678985 w 1183695"/>
              <a:gd name="connsiteY407" fmla="*/ 211681 h 1145297"/>
              <a:gd name="connsiteX408" fmla="*/ 661666 w 1183695"/>
              <a:gd name="connsiteY408" fmla="*/ 220093 h 1145297"/>
              <a:gd name="connsiteX409" fmla="*/ 654244 w 1183695"/>
              <a:gd name="connsiteY409" fmla="*/ 215640 h 1145297"/>
              <a:gd name="connsiteX410" fmla="*/ 639003 w 1183695"/>
              <a:gd name="connsiteY410" fmla="*/ 216135 h 1145297"/>
              <a:gd name="connsiteX411" fmla="*/ 646921 w 1183695"/>
              <a:gd name="connsiteY411" fmla="*/ 191394 h 1145297"/>
              <a:gd name="connsiteX412" fmla="*/ 646921 w 1183695"/>
              <a:gd name="connsiteY412" fmla="*/ 191394 h 1145297"/>
              <a:gd name="connsiteX413" fmla="*/ 523514 w 1183695"/>
              <a:gd name="connsiteY413" fmla="*/ 467105 h 1145297"/>
              <a:gd name="connsiteX414" fmla="*/ 531926 w 1183695"/>
              <a:gd name="connsiteY414" fmla="*/ 464631 h 1145297"/>
              <a:gd name="connsiteX415" fmla="*/ 546177 w 1183695"/>
              <a:gd name="connsiteY415" fmla="*/ 469579 h 1145297"/>
              <a:gd name="connsiteX416" fmla="*/ 550629 w 1183695"/>
              <a:gd name="connsiteY416" fmla="*/ 486898 h 1145297"/>
              <a:gd name="connsiteX417" fmla="*/ 546177 w 1183695"/>
              <a:gd name="connsiteY417" fmla="*/ 496299 h 1145297"/>
              <a:gd name="connsiteX418" fmla="*/ 523514 w 1183695"/>
              <a:gd name="connsiteY418" fmla="*/ 467105 h 1145297"/>
              <a:gd name="connsiteX419" fmla="*/ 523514 w 1183695"/>
              <a:gd name="connsiteY419" fmla="*/ 467105 h 1145297"/>
              <a:gd name="connsiteX420" fmla="*/ 498377 w 1183695"/>
              <a:gd name="connsiteY420" fmla="*/ 467600 h 1145297"/>
              <a:gd name="connsiteX421" fmla="*/ 508669 w 1183695"/>
              <a:gd name="connsiteY421" fmla="*/ 460178 h 1145297"/>
              <a:gd name="connsiteX422" fmla="*/ 514607 w 1183695"/>
              <a:gd name="connsiteY422" fmla="*/ 466115 h 1145297"/>
              <a:gd name="connsiteX423" fmla="*/ 507779 w 1183695"/>
              <a:gd name="connsiteY423" fmla="*/ 479475 h 1145297"/>
              <a:gd name="connsiteX424" fmla="*/ 498377 w 1183695"/>
              <a:gd name="connsiteY424" fmla="*/ 467600 h 1145297"/>
              <a:gd name="connsiteX425" fmla="*/ 498377 w 1183695"/>
              <a:gd name="connsiteY425" fmla="*/ 467600 h 1145297"/>
              <a:gd name="connsiteX426" fmla="*/ 653749 w 1183695"/>
              <a:gd name="connsiteY426" fmla="*/ 498278 h 1145297"/>
              <a:gd name="connsiteX427" fmla="*/ 663150 w 1183695"/>
              <a:gd name="connsiteY427" fmla="*/ 494815 h 1145297"/>
              <a:gd name="connsiteX428" fmla="*/ 674531 w 1183695"/>
              <a:gd name="connsiteY428" fmla="*/ 507185 h 1145297"/>
              <a:gd name="connsiteX429" fmla="*/ 688386 w 1183695"/>
              <a:gd name="connsiteY429" fmla="*/ 512133 h 1145297"/>
              <a:gd name="connsiteX430" fmla="*/ 690860 w 1183695"/>
              <a:gd name="connsiteY430" fmla="*/ 534894 h 1145297"/>
              <a:gd name="connsiteX431" fmla="*/ 681953 w 1183695"/>
              <a:gd name="connsiteY431" fmla="*/ 538358 h 1145297"/>
              <a:gd name="connsiteX432" fmla="*/ 674531 w 1183695"/>
              <a:gd name="connsiteY432" fmla="*/ 523019 h 1145297"/>
              <a:gd name="connsiteX433" fmla="*/ 667703 w 1183695"/>
              <a:gd name="connsiteY433" fmla="*/ 521039 h 1145297"/>
              <a:gd name="connsiteX434" fmla="*/ 653848 w 1183695"/>
              <a:gd name="connsiteY434" fmla="*/ 498278 h 1145297"/>
              <a:gd name="connsiteX435" fmla="*/ 653848 w 1183695"/>
              <a:gd name="connsiteY435" fmla="*/ 498278 h 1145297"/>
              <a:gd name="connsiteX436" fmla="*/ 875822 w 1183695"/>
              <a:gd name="connsiteY436" fmla="*/ 758748 h 1145297"/>
              <a:gd name="connsiteX437" fmla="*/ 866915 w 1183695"/>
              <a:gd name="connsiteY437" fmla="*/ 747367 h 1145297"/>
              <a:gd name="connsiteX438" fmla="*/ 870874 w 1183695"/>
              <a:gd name="connsiteY438" fmla="*/ 732523 h 1145297"/>
              <a:gd name="connsiteX439" fmla="*/ 899474 w 1183695"/>
              <a:gd name="connsiteY439" fmla="*/ 727080 h 1145297"/>
              <a:gd name="connsiteX440" fmla="*/ 895021 w 1183695"/>
              <a:gd name="connsiteY440" fmla="*/ 740836 h 1145297"/>
              <a:gd name="connsiteX441" fmla="*/ 875822 w 1183695"/>
              <a:gd name="connsiteY441" fmla="*/ 758748 h 1145297"/>
              <a:gd name="connsiteX442" fmla="*/ 875822 w 1183695"/>
              <a:gd name="connsiteY442" fmla="*/ 758748 h 1145297"/>
              <a:gd name="connsiteX443" fmla="*/ 650780 w 1183695"/>
              <a:gd name="connsiteY443" fmla="*/ 896109 h 1145297"/>
              <a:gd name="connsiteX444" fmla="*/ 663645 w 1183695"/>
              <a:gd name="connsiteY444" fmla="*/ 877306 h 1145297"/>
              <a:gd name="connsiteX445" fmla="*/ 681459 w 1183695"/>
              <a:gd name="connsiteY445" fmla="*/ 877801 h 1145297"/>
              <a:gd name="connsiteX446" fmla="*/ 677500 w 1183695"/>
              <a:gd name="connsiteY446" fmla="*/ 892150 h 1145297"/>
              <a:gd name="connsiteX447" fmla="*/ 662656 w 1183695"/>
              <a:gd name="connsiteY447" fmla="*/ 897594 h 1145297"/>
              <a:gd name="connsiteX448" fmla="*/ 650780 w 1183695"/>
              <a:gd name="connsiteY448" fmla="*/ 896109 h 1145297"/>
              <a:gd name="connsiteX449" fmla="*/ 650780 w 1183695"/>
              <a:gd name="connsiteY449" fmla="*/ 896109 h 1145297"/>
              <a:gd name="connsiteX450" fmla="*/ 661666 w 1183695"/>
              <a:gd name="connsiteY450" fmla="*/ 811595 h 1145297"/>
              <a:gd name="connsiteX451" fmla="*/ 674036 w 1183695"/>
              <a:gd name="connsiteY451" fmla="*/ 802688 h 1145297"/>
              <a:gd name="connsiteX452" fmla="*/ 674036 w 1183695"/>
              <a:gd name="connsiteY452" fmla="*/ 820501 h 1145297"/>
              <a:gd name="connsiteX453" fmla="*/ 661666 w 1183695"/>
              <a:gd name="connsiteY453" fmla="*/ 811595 h 1145297"/>
              <a:gd name="connsiteX454" fmla="*/ 661666 w 1183695"/>
              <a:gd name="connsiteY454" fmla="*/ 811595 h 1145297"/>
              <a:gd name="connsiteX455" fmla="*/ 656718 w 1183695"/>
              <a:gd name="connsiteY455" fmla="*/ 786359 h 1145297"/>
              <a:gd name="connsiteX456" fmla="*/ 656718 w 1183695"/>
              <a:gd name="connsiteY456" fmla="*/ 763697 h 1145297"/>
              <a:gd name="connsiteX457" fmla="*/ 669088 w 1183695"/>
              <a:gd name="connsiteY457" fmla="*/ 767062 h 1145297"/>
              <a:gd name="connsiteX458" fmla="*/ 668594 w 1183695"/>
              <a:gd name="connsiteY458" fmla="*/ 779432 h 1145297"/>
              <a:gd name="connsiteX459" fmla="*/ 656718 w 1183695"/>
              <a:gd name="connsiteY459" fmla="*/ 786359 h 1145297"/>
              <a:gd name="connsiteX460" fmla="*/ 656718 w 1183695"/>
              <a:gd name="connsiteY460" fmla="*/ 786359 h 1145297"/>
              <a:gd name="connsiteX461" fmla="*/ 643358 w 1183695"/>
              <a:gd name="connsiteY461" fmla="*/ 754691 h 1145297"/>
              <a:gd name="connsiteX462" fmla="*/ 638905 w 1183695"/>
              <a:gd name="connsiteY462" fmla="*/ 745784 h 1145297"/>
              <a:gd name="connsiteX463" fmla="*/ 647316 w 1183695"/>
              <a:gd name="connsiteY463" fmla="*/ 735393 h 1145297"/>
              <a:gd name="connsiteX464" fmla="*/ 657114 w 1183695"/>
              <a:gd name="connsiteY464" fmla="*/ 748753 h 1145297"/>
              <a:gd name="connsiteX465" fmla="*/ 643358 w 1183695"/>
              <a:gd name="connsiteY465" fmla="*/ 754691 h 1145297"/>
              <a:gd name="connsiteX466" fmla="*/ 643358 w 1183695"/>
              <a:gd name="connsiteY466" fmla="*/ 754691 h 1145297"/>
              <a:gd name="connsiteX467" fmla="*/ 766666 w 1183695"/>
              <a:gd name="connsiteY467" fmla="*/ 835742 h 1145297"/>
              <a:gd name="connsiteX468" fmla="*/ 754790 w 1183695"/>
              <a:gd name="connsiteY468" fmla="*/ 825350 h 1145297"/>
              <a:gd name="connsiteX469" fmla="*/ 760233 w 1183695"/>
              <a:gd name="connsiteY469" fmla="*/ 803579 h 1145297"/>
              <a:gd name="connsiteX470" fmla="*/ 773593 w 1183695"/>
              <a:gd name="connsiteY470" fmla="*/ 803579 h 1145297"/>
              <a:gd name="connsiteX471" fmla="*/ 779531 w 1183695"/>
              <a:gd name="connsiteY471" fmla="*/ 817433 h 1145297"/>
              <a:gd name="connsiteX472" fmla="*/ 766666 w 1183695"/>
              <a:gd name="connsiteY472" fmla="*/ 835742 h 1145297"/>
              <a:gd name="connsiteX473" fmla="*/ 766666 w 1183695"/>
              <a:gd name="connsiteY473" fmla="*/ 835742 h 1145297"/>
              <a:gd name="connsiteX474" fmla="*/ 799719 w 1183695"/>
              <a:gd name="connsiteY474" fmla="*/ 830298 h 1145297"/>
              <a:gd name="connsiteX475" fmla="*/ 790318 w 1183695"/>
              <a:gd name="connsiteY475" fmla="*/ 815058 h 1145297"/>
              <a:gd name="connsiteX476" fmla="*/ 809616 w 1183695"/>
              <a:gd name="connsiteY476" fmla="*/ 798235 h 1145297"/>
              <a:gd name="connsiteX477" fmla="*/ 821887 w 1183695"/>
              <a:gd name="connsiteY477" fmla="*/ 800709 h 1145297"/>
              <a:gd name="connsiteX478" fmla="*/ 824856 w 1183695"/>
              <a:gd name="connsiteY478" fmla="*/ 815157 h 1145297"/>
              <a:gd name="connsiteX479" fmla="*/ 812485 w 1183695"/>
              <a:gd name="connsiteY479" fmla="*/ 830892 h 1145297"/>
              <a:gd name="connsiteX480" fmla="*/ 799620 w 1183695"/>
              <a:gd name="connsiteY480" fmla="*/ 830397 h 1145297"/>
              <a:gd name="connsiteX481" fmla="*/ 799620 w 1183695"/>
              <a:gd name="connsiteY481" fmla="*/ 830397 h 1145297"/>
              <a:gd name="connsiteX482" fmla="*/ 792396 w 1183695"/>
              <a:gd name="connsiteY482" fmla="*/ 770030 h 1145297"/>
              <a:gd name="connsiteX483" fmla="*/ 792891 w 1183695"/>
              <a:gd name="connsiteY483" fmla="*/ 759243 h 1145297"/>
              <a:gd name="connsiteX484" fmla="*/ 804766 w 1183695"/>
              <a:gd name="connsiteY484" fmla="*/ 762707 h 1145297"/>
              <a:gd name="connsiteX485" fmla="*/ 792396 w 1183695"/>
              <a:gd name="connsiteY485" fmla="*/ 770030 h 1145297"/>
              <a:gd name="connsiteX486" fmla="*/ 792396 w 1183695"/>
              <a:gd name="connsiteY486" fmla="*/ 770030 h 1145297"/>
              <a:gd name="connsiteX487" fmla="*/ 752910 w 1183695"/>
              <a:gd name="connsiteY487" fmla="*/ 735987 h 1145297"/>
              <a:gd name="connsiteX488" fmla="*/ 765775 w 1183695"/>
              <a:gd name="connsiteY488" fmla="*/ 731534 h 1145297"/>
              <a:gd name="connsiteX489" fmla="*/ 777551 w 1183695"/>
              <a:gd name="connsiteY489" fmla="*/ 742915 h 1145297"/>
              <a:gd name="connsiteX490" fmla="*/ 779531 w 1183695"/>
              <a:gd name="connsiteY490" fmla="*/ 755780 h 1145297"/>
              <a:gd name="connsiteX491" fmla="*/ 764192 w 1183695"/>
              <a:gd name="connsiteY491" fmla="*/ 748852 h 1145297"/>
              <a:gd name="connsiteX492" fmla="*/ 752910 w 1183695"/>
              <a:gd name="connsiteY492" fmla="*/ 735987 h 1145297"/>
              <a:gd name="connsiteX493" fmla="*/ 752910 w 1183695"/>
              <a:gd name="connsiteY493" fmla="*/ 735987 h 1145297"/>
              <a:gd name="connsiteX494" fmla="*/ 692642 w 1183695"/>
              <a:gd name="connsiteY494" fmla="*/ 682052 h 1145297"/>
              <a:gd name="connsiteX495" fmla="*/ 705012 w 1183695"/>
              <a:gd name="connsiteY495" fmla="*/ 681063 h 1145297"/>
              <a:gd name="connsiteX496" fmla="*/ 715799 w 1183695"/>
              <a:gd name="connsiteY496" fmla="*/ 697886 h 1145297"/>
              <a:gd name="connsiteX497" fmla="*/ 739055 w 1183695"/>
              <a:gd name="connsiteY497" fmla="*/ 718570 h 1145297"/>
              <a:gd name="connsiteX498" fmla="*/ 738560 w 1183695"/>
              <a:gd name="connsiteY498" fmla="*/ 733414 h 1145297"/>
              <a:gd name="connsiteX499" fmla="*/ 727180 w 1183695"/>
              <a:gd name="connsiteY499" fmla="*/ 733018 h 1145297"/>
              <a:gd name="connsiteX500" fmla="*/ 698084 w 1183695"/>
              <a:gd name="connsiteY500" fmla="*/ 704319 h 1145297"/>
              <a:gd name="connsiteX501" fmla="*/ 685714 w 1183695"/>
              <a:gd name="connsiteY501" fmla="*/ 693928 h 1145297"/>
              <a:gd name="connsiteX502" fmla="*/ 692542 w 1183695"/>
              <a:gd name="connsiteY502" fmla="*/ 682052 h 1145297"/>
              <a:gd name="connsiteX503" fmla="*/ 692542 w 1183695"/>
              <a:gd name="connsiteY503" fmla="*/ 682052 h 1145297"/>
              <a:gd name="connsiteX504" fmla="*/ 437614 w 1183695"/>
              <a:gd name="connsiteY504" fmla="*/ 515992 h 1145297"/>
              <a:gd name="connsiteX505" fmla="*/ 456813 w 1183695"/>
              <a:gd name="connsiteY505" fmla="*/ 499169 h 1145297"/>
              <a:gd name="connsiteX506" fmla="*/ 491351 w 1183695"/>
              <a:gd name="connsiteY506" fmla="*/ 493725 h 1145297"/>
              <a:gd name="connsiteX507" fmla="*/ 512034 w 1183695"/>
              <a:gd name="connsiteY507" fmla="*/ 516487 h 1145297"/>
              <a:gd name="connsiteX508" fmla="*/ 535785 w 1183695"/>
              <a:gd name="connsiteY508" fmla="*/ 525394 h 1145297"/>
              <a:gd name="connsiteX509" fmla="*/ 558943 w 1183695"/>
              <a:gd name="connsiteY509" fmla="*/ 537764 h 1145297"/>
              <a:gd name="connsiteX510" fmla="*/ 561911 w 1183695"/>
              <a:gd name="connsiteY510" fmla="*/ 543207 h 1145297"/>
              <a:gd name="connsiteX511" fmla="*/ 579625 w 1183695"/>
              <a:gd name="connsiteY511" fmla="*/ 544197 h 1145297"/>
              <a:gd name="connsiteX512" fmla="*/ 582595 w 1183695"/>
              <a:gd name="connsiteY512" fmla="*/ 539743 h 1145297"/>
              <a:gd name="connsiteX513" fmla="*/ 615153 w 1183695"/>
              <a:gd name="connsiteY513" fmla="*/ 572302 h 1145297"/>
              <a:gd name="connsiteX514" fmla="*/ 626534 w 1183695"/>
              <a:gd name="connsiteY514" fmla="*/ 593085 h 1145297"/>
              <a:gd name="connsiteX515" fmla="*/ 627029 w 1183695"/>
              <a:gd name="connsiteY515" fmla="*/ 604465 h 1145297"/>
              <a:gd name="connsiteX516" fmla="*/ 630987 w 1183695"/>
              <a:gd name="connsiteY516" fmla="*/ 618320 h 1145297"/>
              <a:gd name="connsiteX517" fmla="*/ 628513 w 1183695"/>
              <a:gd name="connsiteY517" fmla="*/ 638607 h 1145297"/>
              <a:gd name="connsiteX518" fmla="*/ 646822 w 1183695"/>
              <a:gd name="connsiteY518" fmla="*/ 656322 h 1145297"/>
              <a:gd name="connsiteX519" fmla="*/ 654739 w 1183695"/>
              <a:gd name="connsiteY519" fmla="*/ 650384 h 1145297"/>
              <a:gd name="connsiteX520" fmla="*/ 678886 w 1183695"/>
              <a:gd name="connsiteY520" fmla="*/ 652858 h 1145297"/>
              <a:gd name="connsiteX521" fmla="*/ 668989 w 1183695"/>
              <a:gd name="connsiteY521" fmla="*/ 680567 h 1145297"/>
              <a:gd name="connsiteX522" fmla="*/ 656124 w 1183695"/>
              <a:gd name="connsiteY522" fmla="*/ 673739 h 1145297"/>
              <a:gd name="connsiteX523" fmla="*/ 644743 w 1183695"/>
              <a:gd name="connsiteY523" fmla="*/ 680172 h 1145297"/>
              <a:gd name="connsiteX524" fmla="*/ 624555 w 1183695"/>
              <a:gd name="connsiteY524" fmla="*/ 666812 h 1145297"/>
              <a:gd name="connsiteX525" fmla="*/ 617133 w 1183695"/>
              <a:gd name="connsiteY525" fmla="*/ 652957 h 1145297"/>
              <a:gd name="connsiteX526" fmla="*/ 619607 w 1183695"/>
              <a:gd name="connsiteY526" fmla="*/ 638212 h 1145297"/>
              <a:gd name="connsiteX527" fmla="*/ 608721 w 1183695"/>
              <a:gd name="connsiteY527" fmla="*/ 627821 h 1145297"/>
              <a:gd name="connsiteX528" fmla="*/ 591501 w 1183695"/>
              <a:gd name="connsiteY528" fmla="*/ 601595 h 1145297"/>
              <a:gd name="connsiteX529" fmla="*/ 584673 w 1183695"/>
              <a:gd name="connsiteY529" fmla="*/ 590214 h 1145297"/>
              <a:gd name="connsiteX530" fmla="*/ 566859 w 1183695"/>
              <a:gd name="connsiteY530" fmla="*/ 591699 h 1145297"/>
              <a:gd name="connsiteX531" fmla="*/ 542218 w 1183695"/>
              <a:gd name="connsiteY531" fmla="*/ 578339 h 1145297"/>
              <a:gd name="connsiteX532" fmla="*/ 531431 w 1183695"/>
              <a:gd name="connsiteY532" fmla="*/ 561515 h 1145297"/>
              <a:gd name="connsiteX533" fmla="*/ 514607 w 1183695"/>
              <a:gd name="connsiteY533" fmla="*/ 557557 h 1145297"/>
              <a:gd name="connsiteX534" fmla="*/ 503820 w 1183695"/>
              <a:gd name="connsiteY534" fmla="*/ 542712 h 1145297"/>
              <a:gd name="connsiteX535" fmla="*/ 491549 w 1183695"/>
              <a:gd name="connsiteY535" fmla="*/ 537269 h 1145297"/>
              <a:gd name="connsiteX536" fmla="*/ 486106 w 1183695"/>
              <a:gd name="connsiteY536" fmla="*/ 528363 h 1145297"/>
              <a:gd name="connsiteX537" fmla="*/ 473240 w 1183695"/>
              <a:gd name="connsiteY537" fmla="*/ 517477 h 1145297"/>
              <a:gd name="connsiteX538" fmla="*/ 449589 w 1183695"/>
              <a:gd name="connsiteY538" fmla="*/ 518368 h 1145297"/>
              <a:gd name="connsiteX539" fmla="*/ 437812 w 1183695"/>
              <a:gd name="connsiteY539" fmla="*/ 515894 h 1145297"/>
              <a:gd name="connsiteX540" fmla="*/ 437812 w 1183695"/>
              <a:gd name="connsiteY540" fmla="*/ 515894 h 1145297"/>
              <a:gd name="connsiteX541" fmla="*/ 476308 w 1183695"/>
              <a:gd name="connsiteY541" fmla="*/ 920751 h 1145297"/>
              <a:gd name="connsiteX542" fmla="*/ 480960 w 1183695"/>
              <a:gd name="connsiteY542" fmla="*/ 915011 h 1145297"/>
              <a:gd name="connsiteX543" fmla="*/ 485512 w 1183695"/>
              <a:gd name="connsiteY543" fmla="*/ 933220 h 1145297"/>
              <a:gd name="connsiteX544" fmla="*/ 499268 w 1183695"/>
              <a:gd name="connsiteY544" fmla="*/ 951528 h 1145297"/>
              <a:gd name="connsiteX545" fmla="*/ 489669 w 1183695"/>
              <a:gd name="connsiteY545" fmla="*/ 971321 h 1145297"/>
              <a:gd name="connsiteX546" fmla="*/ 476407 w 1183695"/>
              <a:gd name="connsiteY546" fmla="*/ 964591 h 1145297"/>
              <a:gd name="connsiteX547" fmla="*/ 477100 w 1183695"/>
              <a:gd name="connsiteY547" fmla="*/ 950143 h 1145297"/>
              <a:gd name="connsiteX548" fmla="*/ 469183 w 1183695"/>
              <a:gd name="connsiteY548" fmla="*/ 937179 h 1145297"/>
              <a:gd name="connsiteX549" fmla="*/ 476407 w 1183695"/>
              <a:gd name="connsiteY549" fmla="*/ 920751 h 1145297"/>
              <a:gd name="connsiteX550" fmla="*/ 476407 w 1183695"/>
              <a:gd name="connsiteY550" fmla="*/ 920751 h 1145297"/>
              <a:gd name="connsiteX551" fmla="*/ 474824 w 1183695"/>
              <a:gd name="connsiteY551" fmla="*/ 895317 h 1145297"/>
              <a:gd name="connsiteX552" fmla="*/ 482246 w 1183695"/>
              <a:gd name="connsiteY552" fmla="*/ 906896 h 1145297"/>
              <a:gd name="connsiteX553" fmla="*/ 472350 w 1183695"/>
              <a:gd name="connsiteY553" fmla="*/ 906698 h 1145297"/>
              <a:gd name="connsiteX554" fmla="*/ 474824 w 1183695"/>
              <a:gd name="connsiteY554" fmla="*/ 895416 h 114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Lst>
            <a:rect l="l" t="t" r="r" b="b"/>
            <a:pathLst>
              <a:path w="1183695" h="1145297">
                <a:moveTo>
                  <a:pt x="888291" y="99"/>
                </a:moveTo>
                <a:lnTo>
                  <a:pt x="871863" y="99"/>
                </a:lnTo>
                <a:lnTo>
                  <a:pt x="839305" y="24741"/>
                </a:lnTo>
                <a:lnTo>
                  <a:pt x="837325" y="56211"/>
                </a:lnTo>
                <a:lnTo>
                  <a:pt x="848211" y="79863"/>
                </a:lnTo>
                <a:lnTo>
                  <a:pt x="830497" y="94609"/>
                </a:lnTo>
                <a:lnTo>
                  <a:pt x="772406" y="90650"/>
                </a:lnTo>
                <a:lnTo>
                  <a:pt x="745785" y="103416"/>
                </a:lnTo>
                <a:lnTo>
                  <a:pt x="722132" y="89660"/>
                </a:lnTo>
                <a:lnTo>
                  <a:pt x="695511" y="89660"/>
                </a:lnTo>
                <a:lnTo>
                  <a:pt x="676807" y="104406"/>
                </a:lnTo>
                <a:lnTo>
                  <a:pt x="651176" y="102426"/>
                </a:lnTo>
                <a:lnTo>
                  <a:pt x="647217" y="79764"/>
                </a:lnTo>
                <a:lnTo>
                  <a:pt x="611788" y="80753"/>
                </a:lnTo>
                <a:lnTo>
                  <a:pt x="578340" y="74816"/>
                </a:lnTo>
                <a:lnTo>
                  <a:pt x="554687" y="97478"/>
                </a:lnTo>
                <a:lnTo>
                  <a:pt x="520149" y="106385"/>
                </a:lnTo>
                <a:lnTo>
                  <a:pt x="474824" y="105395"/>
                </a:lnTo>
                <a:lnTo>
                  <a:pt x="461068" y="98567"/>
                </a:lnTo>
                <a:lnTo>
                  <a:pt x="443354" y="114302"/>
                </a:lnTo>
                <a:lnTo>
                  <a:pt x="418712" y="115291"/>
                </a:lnTo>
                <a:lnTo>
                  <a:pt x="387143" y="134985"/>
                </a:lnTo>
                <a:lnTo>
                  <a:pt x="319254" y="132016"/>
                </a:lnTo>
                <a:lnTo>
                  <a:pt x="290654" y="147851"/>
                </a:lnTo>
                <a:lnTo>
                  <a:pt x="288675" y="159627"/>
                </a:lnTo>
                <a:lnTo>
                  <a:pt x="250277" y="173383"/>
                </a:lnTo>
                <a:lnTo>
                  <a:pt x="196144" y="206832"/>
                </a:lnTo>
                <a:lnTo>
                  <a:pt x="190207" y="245230"/>
                </a:lnTo>
                <a:lnTo>
                  <a:pt x="168534" y="284617"/>
                </a:lnTo>
                <a:lnTo>
                  <a:pt x="114401" y="302332"/>
                </a:lnTo>
                <a:lnTo>
                  <a:pt x="112422" y="333802"/>
                </a:lnTo>
                <a:lnTo>
                  <a:pt x="93817" y="374179"/>
                </a:lnTo>
                <a:lnTo>
                  <a:pt x="75905" y="383481"/>
                </a:lnTo>
                <a:lnTo>
                  <a:pt x="78774" y="385461"/>
                </a:lnTo>
                <a:lnTo>
                  <a:pt x="80754" y="424848"/>
                </a:lnTo>
                <a:lnTo>
                  <a:pt x="130532" y="462058"/>
                </a:lnTo>
                <a:lnTo>
                  <a:pt x="158638" y="502632"/>
                </a:lnTo>
                <a:lnTo>
                  <a:pt x="172096" y="505700"/>
                </a:lnTo>
                <a:lnTo>
                  <a:pt x="169029" y="518071"/>
                </a:lnTo>
                <a:lnTo>
                  <a:pt x="207327" y="571807"/>
                </a:lnTo>
                <a:lnTo>
                  <a:pt x="216630" y="609018"/>
                </a:lnTo>
                <a:lnTo>
                  <a:pt x="234245" y="616242"/>
                </a:lnTo>
                <a:lnTo>
                  <a:pt x="257007" y="588335"/>
                </a:lnTo>
                <a:lnTo>
                  <a:pt x="277690" y="614164"/>
                </a:lnTo>
                <a:lnTo>
                  <a:pt x="309655" y="618221"/>
                </a:lnTo>
                <a:lnTo>
                  <a:pt x="323114" y="597538"/>
                </a:lnTo>
                <a:lnTo>
                  <a:pt x="345875" y="599616"/>
                </a:lnTo>
                <a:lnTo>
                  <a:pt x="381997" y="621388"/>
                </a:lnTo>
                <a:lnTo>
                  <a:pt x="403670" y="611096"/>
                </a:lnTo>
                <a:lnTo>
                  <a:pt x="407727" y="629701"/>
                </a:lnTo>
                <a:lnTo>
                  <a:pt x="425343" y="628612"/>
                </a:lnTo>
                <a:lnTo>
                  <a:pt x="439791" y="639993"/>
                </a:lnTo>
                <a:lnTo>
                  <a:pt x="468788" y="645238"/>
                </a:lnTo>
                <a:lnTo>
                  <a:pt x="448104" y="657609"/>
                </a:lnTo>
                <a:lnTo>
                  <a:pt x="429499" y="676213"/>
                </a:lnTo>
                <a:lnTo>
                  <a:pt x="410894" y="660775"/>
                </a:lnTo>
                <a:lnTo>
                  <a:pt x="386054" y="654540"/>
                </a:lnTo>
                <a:lnTo>
                  <a:pt x="332317" y="619408"/>
                </a:lnTo>
                <a:lnTo>
                  <a:pt x="308567" y="627623"/>
                </a:lnTo>
                <a:lnTo>
                  <a:pt x="285805" y="641081"/>
                </a:lnTo>
                <a:lnTo>
                  <a:pt x="262054" y="629799"/>
                </a:lnTo>
                <a:lnTo>
                  <a:pt x="242459" y="654639"/>
                </a:lnTo>
                <a:lnTo>
                  <a:pt x="228011" y="658697"/>
                </a:lnTo>
                <a:lnTo>
                  <a:pt x="218708" y="682547"/>
                </a:lnTo>
                <a:lnTo>
                  <a:pt x="247605" y="715601"/>
                </a:lnTo>
                <a:lnTo>
                  <a:pt x="277591" y="730049"/>
                </a:lnTo>
                <a:lnTo>
                  <a:pt x="306488" y="756967"/>
                </a:lnTo>
                <a:lnTo>
                  <a:pt x="309556" y="776562"/>
                </a:lnTo>
                <a:lnTo>
                  <a:pt x="298274" y="789922"/>
                </a:lnTo>
                <a:lnTo>
                  <a:pt x="300253" y="815850"/>
                </a:lnTo>
                <a:lnTo>
                  <a:pt x="325192" y="847914"/>
                </a:lnTo>
                <a:lnTo>
                  <a:pt x="341620" y="866519"/>
                </a:lnTo>
                <a:lnTo>
                  <a:pt x="348943" y="848903"/>
                </a:lnTo>
                <a:lnTo>
                  <a:pt x="342708" y="835544"/>
                </a:lnTo>
                <a:lnTo>
                  <a:pt x="353001" y="811693"/>
                </a:lnTo>
                <a:lnTo>
                  <a:pt x="362303" y="841679"/>
                </a:lnTo>
                <a:lnTo>
                  <a:pt x="398424" y="857217"/>
                </a:lnTo>
                <a:lnTo>
                  <a:pt x="406738" y="876811"/>
                </a:lnTo>
                <a:lnTo>
                  <a:pt x="401591" y="899572"/>
                </a:lnTo>
                <a:lnTo>
                  <a:pt x="417129" y="918178"/>
                </a:lnTo>
                <a:lnTo>
                  <a:pt x="417129" y="879879"/>
                </a:lnTo>
                <a:lnTo>
                  <a:pt x="430587" y="848903"/>
                </a:lnTo>
                <a:lnTo>
                  <a:pt x="453349" y="848903"/>
                </a:lnTo>
                <a:lnTo>
                  <a:pt x="463641" y="873743"/>
                </a:lnTo>
                <a:lnTo>
                  <a:pt x="504018" y="900661"/>
                </a:lnTo>
                <a:lnTo>
                  <a:pt x="487491" y="872754"/>
                </a:lnTo>
                <a:lnTo>
                  <a:pt x="491648" y="854149"/>
                </a:lnTo>
                <a:lnTo>
                  <a:pt x="477199" y="827231"/>
                </a:lnTo>
                <a:lnTo>
                  <a:pt x="458594" y="782796"/>
                </a:lnTo>
                <a:lnTo>
                  <a:pt x="442067" y="756967"/>
                </a:lnTo>
                <a:lnTo>
                  <a:pt x="443057" y="746576"/>
                </a:lnTo>
                <a:lnTo>
                  <a:pt x="459682" y="744597"/>
                </a:lnTo>
                <a:lnTo>
                  <a:pt x="489669" y="760134"/>
                </a:lnTo>
                <a:lnTo>
                  <a:pt x="480366" y="771416"/>
                </a:lnTo>
                <a:lnTo>
                  <a:pt x="489669" y="781807"/>
                </a:lnTo>
                <a:lnTo>
                  <a:pt x="505206" y="765181"/>
                </a:lnTo>
                <a:lnTo>
                  <a:pt x="536280" y="775572"/>
                </a:lnTo>
                <a:lnTo>
                  <a:pt x="537270" y="765181"/>
                </a:lnTo>
                <a:lnTo>
                  <a:pt x="524800" y="755879"/>
                </a:lnTo>
                <a:lnTo>
                  <a:pt x="522227" y="744498"/>
                </a:lnTo>
                <a:lnTo>
                  <a:pt x="511341" y="741430"/>
                </a:lnTo>
                <a:lnTo>
                  <a:pt x="488580" y="726981"/>
                </a:lnTo>
                <a:lnTo>
                  <a:pt x="490658" y="713621"/>
                </a:lnTo>
                <a:lnTo>
                  <a:pt x="463740" y="692938"/>
                </a:lnTo>
                <a:lnTo>
                  <a:pt x="489669" y="681557"/>
                </a:lnTo>
                <a:lnTo>
                  <a:pt x="513419" y="682646"/>
                </a:lnTo>
                <a:lnTo>
                  <a:pt x="527967" y="670276"/>
                </a:lnTo>
                <a:lnTo>
                  <a:pt x="565078" y="696105"/>
                </a:lnTo>
                <a:lnTo>
                  <a:pt x="569235" y="707486"/>
                </a:lnTo>
                <a:lnTo>
                  <a:pt x="595064" y="710554"/>
                </a:lnTo>
                <a:lnTo>
                  <a:pt x="602288" y="695016"/>
                </a:lnTo>
                <a:lnTo>
                  <a:pt x="579527" y="661864"/>
                </a:lnTo>
                <a:lnTo>
                  <a:pt x="585762" y="630889"/>
                </a:lnTo>
                <a:lnTo>
                  <a:pt x="576459" y="613372"/>
                </a:lnTo>
                <a:lnTo>
                  <a:pt x="513419" y="574084"/>
                </a:lnTo>
                <a:lnTo>
                  <a:pt x="493825" y="568938"/>
                </a:lnTo>
                <a:lnTo>
                  <a:pt x="484423" y="553400"/>
                </a:lnTo>
                <a:lnTo>
                  <a:pt x="466907" y="554489"/>
                </a:lnTo>
                <a:lnTo>
                  <a:pt x="455526" y="540041"/>
                </a:lnTo>
                <a:lnTo>
                  <a:pt x="428707" y="536874"/>
                </a:lnTo>
                <a:lnTo>
                  <a:pt x="401888" y="513122"/>
                </a:lnTo>
                <a:lnTo>
                  <a:pt x="430785" y="508966"/>
                </a:lnTo>
                <a:lnTo>
                  <a:pt x="447312" y="489372"/>
                </a:lnTo>
                <a:lnTo>
                  <a:pt x="446323" y="474923"/>
                </a:lnTo>
                <a:lnTo>
                  <a:pt x="419504" y="467699"/>
                </a:lnTo>
                <a:lnTo>
                  <a:pt x="433952" y="449094"/>
                </a:lnTo>
                <a:lnTo>
                  <a:pt x="432963" y="433556"/>
                </a:lnTo>
                <a:lnTo>
                  <a:pt x="453745" y="441374"/>
                </a:lnTo>
                <a:lnTo>
                  <a:pt x="470668" y="455328"/>
                </a:lnTo>
                <a:lnTo>
                  <a:pt x="463938" y="470271"/>
                </a:lnTo>
                <a:lnTo>
                  <a:pt x="466115" y="484720"/>
                </a:lnTo>
                <a:lnTo>
                  <a:pt x="481059" y="481059"/>
                </a:lnTo>
                <a:lnTo>
                  <a:pt x="490262" y="449094"/>
                </a:lnTo>
                <a:lnTo>
                  <a:pt x="472251" y="427421"/>
                </a:lnTo>
                <a:lnTo>
                  <a:pt x="430885" y="376653"/>
                </a:lnTo>
                <a:lnTo>
                  <a:pt x="413368" y="363194"/>
                </a:lnTo>
                <a:lnTo>
                  <a:pt x="409212" y="344589"/>
                </a:lnTo>
                <a:lnTo>
                  <a:pt x="377148" y="317671"/>
                </a:lnTo>
                <a:lnTo>
                  <a:pt x="388528" y="303222"/>
                </a:lnTo>
                <a:lnTo>
                  <a:pt x="383283" y="249387"/>
                </a:lnTo>
                <a:lnTo>
                  <a:pt x="400899" y="221479"/>
                </a:lnTo>
                <a:lnTo>
                  <a:pt x="433952" y="214254"/>
                </a:lnTo>
                <a:lnTo>
                  <a:pt x="438109" y="241173"/>
                </a:lnTo>
                <a:lnTo>
                  <a:pt x="422571" y="241173"/>
                </a:lnTo>
                <a:lnTo>
                  <a:pt x="425639" y="255621"/>
                </a:lnTo>
                <a:lnTo>
                  <a:pt x="468095" y="275216"/>
                </a:lnTo>
                <a:lnTo>
                  <a:pt x="472251" y="308269"/>
                </a:lnTo>
                <a:lnTo>
                  <a:pt x="499070" y="330041"/>
                </a:lnTo>
                <a:lnTo>
                  <a:pt x="529056" y="329052"/>
                </a:lnTo>
                <a:lnTo>
                  <a:pt x="507383" y="314603"/>
                </a:lnTo>
                <a:lnTo>
                  <a:pt x="496002" y="293920"/>
                </a:lnTo>
                <a:lnTo>
                  <a:pt x="500159" y="275315"/>
                </a:lnTo>
                <a:lnTo>
                  <a:pt x="528066" y="284617"/>
                </a:lnTo>
                <a:lnTo>
                  <a:pt x="549739" y="314603"/>
                </a:lnTo>
                <a:lnTo>
                  <a:pt x="568344" y="321827"/>
                </a:lnTo>
                <a:lnTo>
                  <a:pt x="578735" y="304212"/>
                </a:lnTo>
                <a:lnTo>
                  <a:pt x="558052" y="288675"/>
                </a:lnTo>
                <a:lnTo>
                  <a:pt x="539447" y="281451"/>
                </a:lnTo>
                <a:lnTo>
                  <a:pt x="540437" y="265913"/>
                </a:lnTo>
                <a:lnTo>
                  <a:pt x="591106" y="267991"/>
                </a:lnTo>
                <a:lnTo>
                  <a:pt x="609711" y="286596"/>
                </a:lnTo>
                <a:lnTo>
                  <a:pt x="618023" y="277294"/>
                </a:lnTo>
                <a:lnTo>
                  <a:pt x="588928" y="250376"/>
                </a:lnTo>
                <a:lnTo>
                  <a:pt x="558943" y="246220"/>
                </a:lnTo>
                <a:lnTo>
                  <a:pt x="534202" y="217322"/>
                </a:lnTo>
                <a:lnTo>
                  <a:pt x="548651" y="200796"/>
                </a:lnTo>
                <a:lnTo>
                  <a:pt x="575469" y="209010"/>
                </a:lnTo>
                <a:lnTo>
                  <a:pt x="597142" y="196639"/>
                </a:lnTo>
                <a:lnTo>
                  <a:pt x="607533" y="160418"/>
                </a:lnTo>
                <a:lnTo>
                  <a:pt x="627128" y="153194"/>
                </a:lnTo>
                <a:lnTo>
                  <a:pt x="657114" y="175956"/>
                </a:lnTo>
                <a:lnTo>
                  <a:pt x="679875" y="178034"/>
                </a:lnTo>
                <a:lnTo>
                  <a:pt x="704715" y="152205"/>
                </a:lnTo>
                <a:lnTo>
                  <a:pt x="705803" y="138845"/>
                </a:lnTo>
                <a:lnTo>
                  <a:pt x="717184" y="138845"/>
                </a:lnTo>
                <a:lnTo>
                  <a:pt x="735789" y="160518"/>
                </a:lnTo>
                <a:lnTo>
                  <a:pt x="791604" y="160518"/>
                </a:lnTo>
                <a:lnTo>
                  <a:pt x="833466" y="171502"/>
                </a:lnTo>
                <a:lnTo>
                  <a:pt x="863154" y="164080"/>
                </a:lnTo>
                <a:lnTo>
                  <a:pt x="878890" y="132511"/>
                </a:lnTo>
                <a:lnTo>
                  <a:pt x="872952" y="102921"/>
                </a:lnTo>
                <a:lnTo>
                  <a:pt x="908480" y="81248"/>
                </a:lnTo>
                <a:lnTo>
                  <a:pt x="910459" y="47700"/>
                </a:lnTo>
                <a:lnTo>
                  <a:pt x="882848" y="35924"/>
                </a:lnTo>
                <a:lnTo>
                  <a:pt x="888489" y="0"/>
                </a:lnTo>
                <a:lnTo>
                  <a:pt x="888489" y="0"/>
                </a:lnTo>
                <a:close/>
                <a:moveTo>
                  <a:pt x="582990" y="1060288"/>
                </a:moveTo>
                <a:lnTo>
                  <a:pt x="574084" y="1043465"/>
                </a:lnTo>
                <a:lnTo>
                  <a:pt x="572797" y="1062960"/>
                </a:lnTo>
                <a:lnTo>
                  <a:pt x="564187" y="1080279"/>
                </a:lnTo>
                <a:lnTo>
                  <a:pt x="566661" y="1100863"/>
                </a:lnTo>
                <a:lnTo>
                  <a:pt x="586454" y="1109671"/>
                </a:lnTo>
                <a:lnTo>
                  <a:pt x="632076" y="1103832"/>
                </a:lnTo>
                <a:lnTo>
                  <a:pt x="650780" y="1108780"/>
                </a:lnTo>
                <a:lnTo>
                  <a:pt x="669088" y="1102446"/>
                </a:lnTo>
                <a:lnTo>
                  <a:pt x="696204" y="1110265"/>
                </a:lnTo>
                <a:lnTo>
                  <a:pt x="725695" y="1127583"/>
                </a:lnTo>
                <a:lnTo>
                  <a:pt x="729258" y="1145298"/>
                </a:lnTo>
                <a:lnTo>
                  <a:pt x="763301" y="1143813"/>
                </a:lnTo>
                <a:lnTo>
                  <a:pt x="791406" y="1126099"/>
                </a:lnTo>
                <a:lnTo>
                  <a:pt x="822976" y="1129067"/>
                </a:lnTo>
                <a:lnTo>
                  <a:pt x="873249" y="1127583"/>
                </a:lnTo>
                <a:lnTo>
                  <a:pt x="907787" y="1128573"/>
                </a:lnTo>
                <a:lnTo>
                  <a:pt x="927480" y="1116103"/>
                </a:lnTo>
                <a:lnTo>
                  <a:pt x="935892" y="1096905"/>
                </a:lnTo>
                <a:lnTo>
                  <a:pt x="931538" y="1078201"/>
                </a:lnTo>
                <a:lnTo>
                  <a:pt x="931538" y="1066325"/>
                </a:lnTo>
                <a:lnTo>
                  <a:pt x="924017" y="1077211"/>
                </a:lnTo>
                <a:lnTo>
                  <a:pt x="923027" y="1090967"/>
                </a:lnTo>
                <a:lnTo>
                  <a:pt x="906302" y="1104920"/>
                </a:lnTo>
                <a:lnTo>
                  <a:pt x="894426" y="1094430"/>
                </a:lnTo>
                <a:lnTo>
                  <a:pt x="880077" y="1099873"/>
                </a:lnTo>
                <a:lnTo>
                  <a:pt x="865827" y="1097895"/>
                </a:lnTo>
                <a:lnTo>
                  <a:pt x="868795" y="1085029"/>
                </a:lnTo>
                <a:lnTo>
                  <a:pt x="861769" y="1067216"/>
                </a:lnTo>
                <a:lnTo>
                  <a:pt x="848508" y="1067710"/>
                </a:lnTo>
                <a:lnTo>
                  <a:pt x="811397" y="1062762"/>
                </a:lnTo>
                <a:lnTo>
                  <a:pt x="782302" y="1049897"/>
                </a:lnTo>
                <a:lnTo>
                  <a:pt x="743805" y="1051382"/>
                </a:lnTo>
                <a:lnTo>
                  <a:pt x="711642" y="1071570"/>
                </a:lnTo>
                <a:lnTo>
                  <a:pt x="687001" y="1078102"/>
                </a:lnTo>
                <a:lnTo>
                  <a:pt x="666317" y="1067117"/>
                </a:lnTo>
                <a:lnTo>
                  <a:pt x="656421" y="1056231"/>
                </a:lnTo>
                <a:lnTo>
                  <a:pt x="640092" y="1058705"/>
                </a:lnTo>
                <a:lnTo>
                  <a:pt x="651473" y="1048413"/>
                </a:lnTo>
                <a:lnTo>
                  <a:pt x="641576" y="1031985"/>
                </a:lnTo>
                <a:lnTo>
                  <a:pt x="620399" y="1033470"/>
                </a:lnTo>
                <a:lnTo>
                  <a:pt x="624357" y="1043861"/>
                </a:lnTo>
                <a:lnTo>
                  <a:pt x="631284" y="1045840"/>
                </a:lnTo>
                <a:lnTo>
                  <a:pt x="623368" y="1052668"/>
                </a:lnTo>
                <a:lnTo>
                  <a:pt x="603080" y="1053658"/>
                </a:lnTo>
                <a:lnTo>
                  <a:pt x="598132" y="1033370"/>
                </a:lnTo>
                <a:lnTo>
                  <a:pt x="591699" y="1031391"/>
                </a:lnTo>
                <a:lnTo>
                  <a:pt x="589225" y="1042772"/>
                </a:lnTo>
                <a:lnTo>
                  <a:pt x="592689" y="1056528"/>
                </a:lnTo>
                <a:lnTo>
                  <a:pt x="582496" y="1060091"/>
                </a:lnTo>
                <a:lnTo>
                  <a:pt x="582496" y="1060091"/>
                </a:lnTo>
                <a:close/>
                <a:moveTo>
                  <a:pt x="36022" y="370814"/>
                </a:moveTo>
                <a:lnTo>
                  <a:pt x="35033" y="397534"/>
                </a:lnTo>
                <a:lnTo>
                  <a:pt x="50372" y="414852"/>
                </a:lnTo>
                <a:lnTo>
                  <a:pt x="68086" y="421285"/>
                </a:lnTo>
                <a:lnTo>
                  <a:pt x="71056" y="430686"/>
                </a:lnTo>
                <a:lnTo>
                  <a:pt x="64623" y="435634"/>
                </a:lnTo>
                <a:lnTo>
                  <a:pt x="42356" y="425243"/>
                </a:lnTo>
                <a:lnTo>
                  <a:pt x="18209" y="399612"/>
                </a:lnTo>
                <a:lnTo>
                  <a:pt x="16329" y="391695"/>
                </a:lnTo>
                <a:lnTo>
                  <a:pt x="1979" y="385757"/>
                </a:lnTo>
                <a:lnTo>
                  <a:pt x="0" y="371902"/>
                </a:lnTo>
                <a:lnTo>
                  <a:pt x="23751" y="362996"/>
                </a:lnTo>
                <a:lnTo>
                  <a:pt x="36121" y="370913"/>
                </a:lnTo>
                <a:lnTo>
                  <a:pt x="36121" y="370913"/>
                </a:lnTo>
                <a:close/>
                <a:moveTo>
                  <a:pt x="142111" y="564979"/>
                </a:moveTo>
                <a:lnTo>
                  <a:pt x="140626" y="555874"/>
                </a:lnTo>
                <a:lnTo>
                  <a:pt x="152799" y="533905"/>
                </a:lnTo>
                <a:lnTo>
                  <a:pt x="162200" y="532222"/>
                </a:lnTo>
                <a:lnTo>
                  <a:pt x="166060" y="555479"/>
                </a:lnTo>
                <a:lnTo>
                  <a:pt x="157648" y="565870"/>
                </a:lnTo>
                <a:lnTo>
                  <a:pt x="149236" y="567849"/>
                </a:lnTo>
                <a:lnTo>
                  <a:pt x="142012" y="565078"/>
                </a:lnTo>
                <a:lnTo>
                  <a:pt x="142012" y="565078"/>
                </a:lnTo>
                <a:close/>
                <a:moveTo>
                  <a:pt x="144189" y="609512"/>
                </a:moveTo>
                <a:lnTo>
                  <a:pt x="144585" y="576360"/>
                </a:lnTo>
                <a:lnTo>
                  <a:pt x="159924" y="589225"/>
                </a:lnTo>
                <a:lnTo>
                  <a:pt x="168336" y="608523"/>
                </a:lnTo>
                <a:lnTo>
                  <a:pt x="164872" y="619903"/>
                </a:lnTo>
                <a:lnTo>
                  <a:pt x="176748" y="632274"/>
                </a:lnTo>
                <a:lnTo>
                  <a:pt x="180211" y="645139"/>
                </a:lnTo>
                <a:lnTo>
                  <a:pt x="185654" y="652561"/>
                </a:lnTo>
                <a:lnTo>
                  <a:pt x="177243" y="665921"/>
                </a:lnTo>
                <a:lnTo>
                  <a:pt x="160913" y="657014"/>
                </a:lnTo>
                <a:lnTo>
                  <a:pt x="142210" y="654639"/>
                </a:lnTo>
                <a:lnTo>
                  <a:pt x="142210" y="639300"/>
                </a:lnTo>
                <a:lnTo>
                  <a:pt x="135777" y="632373"/>
                </a:lnTo>
                <a:lnTo>
                  <a:pt x="135282" y="646228"/>
                </a:lnTo>
                <a:lnTo>
                  <a:pt x="128355" y="653650"/>
                </a:lnTo>
                <a:lnTo>
                  <a:pt x="115985" y="640785"/>
                </a:lnTo>
                <a:lnTo>
                  <a:pt x="115985" y="612085"/>
                </a:lnTo>
                <a:lnTo>
                  <a:pt x="132314" y="607632"/>
                </a:lnTo>
                <a:lnTo>
                  <a:pt x="144189" y="609611"/>
                </a:lnTo>
                <a:lnTo>
                  <a:pt x="144189" y="609611"/>
                </a:lnTo>
                <a:close/>
                <a:moveTo>
                  <a:pt x="194462" y="706892"/>
                </a:moveTo>
                <a:lnTo>
                  <a:pt x="204755" y="718768"/>
                </a:lnTo>
                <a:lnTo>
                  <a:pt x="187931" y="716294"/>
                </a:lnTo>
                <a:lnTo>
                  <a:pt x="184467" y="725200"/>
                </a:lnTo>
                <a:lnTo>
                  <a:pt x="169227" y="721242"/>
                </a:lnTo>
                <a:lnTo>
                  <a:pt x="150522" y="702538"/>
                </a:lnTo>
                <a:lnTo>
                  <a:pt x="154481" y="687693"/>
                </a:lnTo>
                <a:lnTo>
                  <a:pt x="165367" y="682250"/>
                </a:lnTo>
                <a:lnTo>
                  <a:pt x="182092" y="690167"/>
                </a:lnTo>
                <a:lnTo>
                  <a:pt x="194462" y="706991"/>
                </a:lnTo>
                <a:lnTo>
                  <a:pt x="194462" y="706991"/>
                </a:lnTo>
                <a:close/>
                <a:moveTo>
                  <a:pt x="1044157" y="1006354"/>
                </a:moveTo>
                <a:lnTo>
                  <a:pt x="1040100" y="1000416"/>
                </a:lnTo>
                <a:lnTo>
                  <a:pt x="1047621" y="988144"/>
                </a:lnTo>
                <a:lnTo>
                  <a:pt x="1047621" y="1001406"/>
                </a:lnTo>
                <a:lnTo>
                  <a:pt x="1044157" y="1006354"/>
                </a:lnTo>
                <a:lnTo>
                  <a:pt x="1044157" y="1006354"/>
                </a:lnTo>
                <a:close/>
                <a:moveTo>
                  <a:pt x="1038220" y="1076123"/>
                </a:moveTo>
                <a:lnTo>
                  <a:pt x="1033766" y="1048512"/>
                </a:lnTo>
                <a:lnTo>
                  <a:pt x="1025355" y="1031589"/>
                </a:lnTo>
                <a:lnTo>
                  <a:pt x="1040100" y="1013380"/>
                </a:lnTo>
                <a:lnTo>
                  <a:pt x="1043564" y="1029709"/>
                </a:lnTo>
                <a:lnTo>
                  <a:pt x="1056429" y="1046533"/>
                </a:lnTo>
                <a:lnTo>
                  <a:pt x="1046533" y="1072263"/>
                </a:lnTo>
                <a:lnTo>
                  <a:pt x="1038220" y="1076222"/>
                </a:lnTo>
                <a:lnTo>
                  <a:pt x="1038220" y="1076222"/>
                </a:lnTo>
                <a:close/>
                <a:moveTo>
                  <a:pt x="1109770" y="994478"/>
                </a:moveTo>
                <a:lnTo>
                  <a:pt x="1101358" y="985571"/>
                </a:lnTo>
                <a:lnTo>
                  <a:pt x="1108187" y="970628"/>
                </a:lnTo>
                <a:lnTo>
                  <a:pt x="1103832" y="965284"/>
                </a:lnTo>
                <a:lnTo>
                  <a:pt x="1105713" y="950934"/>
                </a:lnTo>
                <a:lnTo>
                  <a:pt x="1135302" y="926293"/>
                </a:lnTo>
                <a:lnTo>
                  <a:pt x="1166377" y="913328"/>
                </a:lnTo>
                <a:lnTo>
                  <a:pt x="1183695" y="906005"/>
                </a:lnTo>
                <a:lnTo>
                  <a:pt x="1182211" y="919761"/>
                </a:lnTo>
                <a:lnTo>
                  <a:pt x="1172809" y="927283"/>
                </a:lnTo>
                <a:lnTo>
                  <a:pt x="1167861" y="942028"/>
                </a:lnTo>
                <a:lnTo>
                  <a:pt x="1160538" y="953903"/>
                </a:lnTo>
                <a:lnTo>
                  <a:pt x="1161033" y="962810"/>
                </a:lnTo>
                <a:lnTo>
                  <a:pt x="1148167" y="963305"/>
                </a:lnTo>
                <a:lnTo>
                  <a:pt x="1133323" y="977654"/>
                </a:lnTo>
                <a:lnTo>
                  <a:pt x="1121052" y="992499"/>
                </a:lnTo>
                <a:lnTo>
                  <a:pt x="1109671" y="994478"/>
                </a:lnTo>
                <a:lnTo>
                  <a:pt x="1109671" y="994478"/>
                </a:lnTo>
                <a:close/>
                <a:moveTo>
                  <a:pt x="926194" y="905114"/>
                </a:moveTo>
                <a:lnTo>
                  <a:pt x="913823" y="895713"/>
                </a:lnTo>
                <a:lnTo>
                  <a:pt x="920256" y="885817"/>
                </a:lnTo>
                <a:lnTo>
                  <a:pt x="941434" y="877900"/>
                </a:lnTo>
                <a:lnTo>
                  <a:pt x="952320" y="882848"/>
                </a:lnTo>
                <a:lnTo>
                  <a:pt x="943413" y="897197"/>
                </a:lnTo>
                <a:cubicBezTo>
                  <a:pt x="943413" y="897197"/>
                  <a:pt x="925699" y="904620"/>
                  <a:pt x="926194" y="905114"/>
                </a:cubicBezTo>
                <a:lnTo>
                  <a:pt x="926194" y="905114"/>
                </a:lnTo>
                <a:close/>
                <a:moveTo>
                  <a:pt x="923720" y="710752"/>
                </a:moveTo>
                <a:lnTo>
                  <a:pt x="946481" y="692542"/>
                </a:lnTo>
                <a:lnTo>
                  <a:pt x="962315" y="694027"/>
                </a:lnTo>
                <a:lnTo>
                  <a:pt x="978644" y="707288"/>
                </a:lnTo>
                <a:lnTo>
                  <a:pt x="983097" y="701944"/>
                </a:lnTo>
                <a:lnTo>
                  <a:pt x="990520" y="703428"/>
                </a:lnTo>
                <a:lnTo>
                  <a:pt x="993488" y="713720"/>
                </a:lnTo>
                <a:lnTo>
                  <a:pt x="978149" y="721143"/>
                </a:lnTo>
                <a:lnTo>
                  <a:pt x="971815" y="729060"/>
                </a:lnTo>
                <a:lnTo>
                  <a:pt x="958456" y="728565"/>
                </a:lnTo>
                <a:lnTo>
                  <a:pt x="947075" y="715700"/>
                </a:lnTo>
                <a:lnTo>
                  <a:pt x="932329" y="716689"/>
                </a:lnTo>
                <a:lnTo>
                  <a:pt x="917980" y="720648"/>
                </a:lnTo>
                <a:lnTo>
                  <a:pt x="923918" y="710752"/>
                </a:lnTo>
                <a:lnTo>
                  <a:pt x="923918" y="710752"/>
                </a:lnTo>
                <a:close/>
                <a:moveTo>
                  <a:pt x="877900" y="566464"/>
                </a:moveTo>
                <a:lnTo>
                  <a:pt x="883838" y="600012"/>
                </a:lnTo>
                <a:lnTo>
                  <a:pt x="878890" y="622180"/>
                </a:lnTo>
                <a:lnTo>
                  <a:pt x="860087" y="631086"/>
                </a:lnTo>
                <a:lnTo>
                  <a:pt x="845341" y="619706"/>
                </a:lnTo>
                <a:lnTo>
                  <a:pt x="844847" y="608819"/>
                </a:lnTo>
                <a:lnTo>
                  <a:pt x="857217" y="603871"/>
                </a:lnTo>
                <a:lnTo>
                  <a:pt x="856623" y="583584"/>
                </a:lnTo>
                <a:lnTo>
                  <a:pt x="838908" y="570224"/>
                </a:lnTo>
                <a:lnTo>
                  <a:pt x="838908" y="561317"/>
                </a:lnTo>
                <a:lnTo>
                  <a:pt x="854644" y="553005"/>
                </a:lnTo>
                <a:lnTo>
                  <a:pt x="871369" y="559833"/>
                </a:lnTo>
                <a:lnTo>
                  <a:pt x="877900" y="566265"/>
                </a:lnTo>
                <a:lnTo>
                  <a:pt x="877900" y="566265"/>
                </a:lnTo>
                <a:close/>
                <a:moveTo>
                  <a:pt x="840888" y="487392"/>
                </a:moveTo>
                <a:lnTo>
                  <a:pt x="820601" y="470568"/>
                </a:lnTo>
                <a:lnTo>
                  <a:pt x="832971" y="449787"/>
                </a:lnTo>
                <a:lnTo>
                  <a:pt x="863550" y="438900"/>
                </a:lnTo>
                <a:lnTo>
                  <a:pt x="878296" y="429499"/>
                </a:lnTo>
                <a:lnTo>
                  <a:pt x="906896" y="425046"/>
                </a:lnTo>
                <a:lnTo>
                  <a:pt x="911349" y="431973"/>
                </a:lnTo>
                <a:lnTo>
                  <a:pt x="905906" y="447312"/>
                </a:lnTo>
                <a:lnTo>
                  <a:pt x="912240" y="448302"/>
                </a:lnTo>
                <a:lnTo>
                  <a:pt x="916693" y="468094"/>
                </a:lnTo>
                <a:lnTo>
                  <a:pt x="916198" y="496794"/>
                </a:lnTo>
                <a:lnTo>
                  <a:pt x="888984" y="498773"/>
                </a:lnTo>
                <a:lnTo>
                  <a:pt x="870181" y="489866"/>
                </a:lnTo>
                <a:lnTo>
                  <a:pt x="877702" y="478980"/>
                </a:lnTo>
                <a:lnTo>
                  <a:pt x="888984" y="469579"/>
                </a:lnTo>
                <a:lnTo>
                  <a:pt x="890963" y="452755"/>
                </a:lnTo>
                <a:lnTo>
                  <a:pt x="871170" y="453250"/>
                </a:lnTo>
                <a:lnTo>
                  <a:pt x="864837" y="469084"/>
                </a:lnTo>
                <a:lnTo>
                  <a:pt x="861868" y="485413"/>
                </a:lnTo>
                <a:lnTo>
                  <a:pt x="849102" y="488382"/>
                </a:lnTo>
                <a:lnTo>
                  <a:pt x="840690" y="487392"/>
                </a:lnTo>
                <a:lnTo>
                  <a:pt x="840690" y="487392"/>
                </a:lnTo>
                <a:close/>
                <a:moveTo>
                  <a:pt x="772307" y="237808"/>
                </a:moveTo>
                <a:lnTo>
                  <a:pt x="777255" y="228406"/>
                </a:lnTo>
                <a:lnTo>
                  <a:pt x="795563" y="225932"/>
                </a:lnTo>
                <a:lnTo>
                  <a:pt x="812287" y="230385"/>
                </a:lnTo>
                <a:lnTo>
                  <a:pt x="812782" y="242756"/>
                </a:lnTo>
                <a:lnTo>
                  <a:pt x="798037" y="248199"/>
                </a:lnTo>
                <a:lnTo>
                  <a:pt x="772307" y="237808"/>
                </a:lnTo>
                <a:lnTo>
                  <a:pt x="772307" y="237808"/>
                </a:lnTo>
                <a:close/>
                <a:moveTo>
                  <a:pt x="713028" y="308962"/>
                </a:moveTo>
                <a:lnTo>
                  <a:pt x="734800" y="308467"/>
                </a:lnTo>
                <a:lnTo>
                  <a:pt x="744201" y="316384"/>
                </a:lnTo>
                <a:lnTo>
                  <a:pt x="757957" y="303519"/>
                </a:lnTo>
                <a:lnTo>
                  <a:pt x="771812" y="310941"/>
                </a:lnTo>
                <a:lnTo>
                  <a:pt x="754988" y="329249"/>
                </a:lnTo>
                <a:lnTo>
                  <a:pt x="751623" y="355475"/>
                </a:lnTo>
                <a:lnTo>
                  <a:pt x="735888" y="348547"/>
                </a:lnTo>
                <a:lnTo>
                  <a:pt x="724904" y="350526"/>
                </a:lnTo>
                <a:lnTo>
                  <a:pt x="712632" y="340135"/>
                </a:lnTo>
                <a:lnTo>
                  <a:pt x="706199" y="319353"/>
                </a:lnTo>
                <a:lnTo>
                  <a:pt x="713028" y="308962"/>
                </a:lnTo>
                <a:lnTo>
                  <a:pt x="713028" y="308962"/>
                </a:lnTo>
                <a:close/>
                <a:moveTo>
                  <a:pt x="646921" y="191394"/>
                </a:moveTo>
                <a:lnTo>
                  <a:pt x="657806" y="187436"/>
                </a:lnTo>
                <a:lnTo>
                  <a:pt x="676511" y="196837"/>
                </a:lnTo>
                <a:lnTo>
                  <a:pt x="678985" y="211681"/>
                </a:lnTo>
                <a:lnTo>
                  <a:pt x="661666" y="220093"/>
                </a:lnTo>
                <a:lnTo>
                  <a:pt x="654244" y="215640"/>
                </a:lnTo>
                <a:lnTo>
                  <a:pt x="639003" y="216135"/>
                </a:lnTo>
                <a:lnTo>
                  <a:pt x="646921" y="191394"/>
                </a:lnTo>
                <a:lnTo>
                  <a:pt x="646921" y="191394"/>
                </a:lnTo>
                <a:close/>
                <a:moveTo>
                  <a:pt x="523514" y="467105"/>
                </a:moveTo>
                <a:lnTo>
                  <a:pt x="531926" y="464631"/>
                </a:lnTo>
                <a:lnTo>
                  <a:pt x="546177" y="469579"/>
                </a:lnTo>
                <a:lnTo>
                  <a:pt x="550629" y="486898"/>
                </a:lnTo>
                <a:lnTo>
                  <a:pt x="546177" y="496299"/>
                </a:lnTo>
                <a:lnTo>
                  <a:pt x="523514" y="467105"/>
                </a:lnTo>
                <a:lnTo>
                  <a:pt x="523514" y="467105"/>
                </a:lnTo>
                <a:close/>
                <a:moveTo>
                  <a:pt x="498377" y="467600"/>
                </a:moveTo>
                <a:lnTo>
                  <a:pt x="508669" y="460178"/>
                </a:lnTo>
                <a:lnTo>
                  <a:pt x="514607" y="466115"/>
                </a:lnTo>
                <a:lnTo>
                  <a:pt x="507779" y="479475"/>
                </a:lnTo>
                <a:lnTo>
                  <a:pt x="498377" y="467600"/>
                </a:lnTo>
                <a:lnTo>
                  <a:pt x="498377" y="467600"/>
                </a:lnTo>
                <a:close/>
                <a:moveTo>
                  <a:pt x="653749" y="498278"/>
                </a:moveTo>
                <a:lnTo>
                  <a:pt x="663150" y="494815"/>
                </a:lnTo>
                <a:lnTo>
                  <a:pt x="674531" y="507185"/>
                </a:lnTo>
                <a:lnTo>
                  <a:pt x="688386" y="512133"/>
                </a:lnTo>
                <a:lnTo>
                  <a:pt x="690860" y="534894"/>
                </a:lnTo>
                <a:lnTo>
                  <a:pt x="681953" y="538358"/>
                </a:lnTo>
                <a:lnTo>
                  <a:pt x="674531" y="523019"/>
                </a:lnTo>
                <a:lnTo>
                  <a:pt x="667703" y="521039"/>
                </a:lnTo>
                <a:lnTo>
                  <a:pt x="653848" y="498278"/>
                </a:lnTo>
                <a:lnTo>
                  <a:pt x="653848" y="498278"/>
                </a:lnTo>
                <a:close/>
                <a:moveTo>
                  <a:pt x="875822" y="758748"/>
                </a:moveTo>
                <a:lnTo>
                  <a:pt x="866915" y="747367"/>
                </a:lnTo>
                <a:lnTo>
                  <a:pt x="870874" y="732523"/>
                </a:lnTo>
                <a:lnTo>
                  <a:pt x="899474" y="727080"/>
                </a:lnTo>
                <a:lnTo>
                  <a:pt x="895021" y="740836"/>
                </a:lnTo>
                <a:lnTo>
                  <a:pt x="875822" y="758748"/>
                </a:lnTo>
                <a:lnTo>
                  <a:pt x="875822" y="758748"/>
                </a:lnTo>
                <a:close/>
                <a:moveTo>
                  <a:pt x="650780" y="896109"/>
                </a:moveTo>
                <a:lnTo>
                  <a:pt x="663645" y="877306"/>
                </a:lnTo>
                <a:lnTo>
                  <a:pt x="681459" y="877801"/>
                </a:lnTo>
                <a:lnTo>
                  <a:pt x="677500" y="892150"/>
                </a:lnTo>
                <a:lnTo>
                  <a:pt x="662656" y="897594"/>
                </a:lnTo>
                <a:lnTo>
                  <a:pt x="650780" y="896109"/>
                </a:lnTo>
                <a:lnTo>
                  <a:pt x="650780" y="896109"/>
                </a:lnTo>
                <a:close/>
                <a:moveTo>
                  <a:pt x="661666" y="811595"/>
                </a:moveTo>
                <a:lnTo>
                  <a:pt x="674036" y="802688"/>
                </a:lnTo>
                <a:lnTo>
                  <a:pt x="674036" y="820501"/>
                </a:lnTo>
                <a:lnTo>
                  <a:pt x="661666" y="811595"/>
                </a:lnTo>
                <a:lnTo>
                  <a:pt x="661666" y="811595"/>
                </a:lnTo>
                <a:close/>
                <a:moveTo>
                  <a:pt x="656718" y="786359"/>
                </a:moveTo>
                <a:lnTo>
                  <a:pt x="656718" y="763697"/>
                </a:lnTo>
                <a:lnTo>
                  <a:pt x="669088" y="767062"/>
                </a:lnTo>
                <a:lnTo>
                  <a:pt x="668594" y="779432"/>
                </a:lnTo>
                <a:cubicBezTo>
                  <a:pt x="668594" y="779432"/>
                  <a:pt x="657806" y="786359"/>
                  <a:pt x="656718" y="786359"/>
                </a:cubicBezTo>
                <a:lnTo>
                  <a:pt x="656718" y="786359"/>
                </a:lnTo>
                <a:close/>
                <a:moveTo>
                  <a:pt x="643358" y="754691"/>
                </a:moveTo>
                <a:lnTo>
                  <a:pt x="638905" y="745784"/>
                </a:lnTo>
                <a:lnTo>
                  <a:pt x="647316" y="735393"/>
                </a:lnTo>
                <a:lnTo>
                  <a:pt x="657114" y="748753"/>
                </a:lnTo>
                <a:lnTo>
                  <a:pt x="643358" y="754691"/>
                </a:lnTo>
                <a:lnTo>
                  <a:pt x="643358" y="754691"/>
                </a:lnTo>
                <a:close/>
                <a:moveTo>
                  <a:pt x="766666" y="835742"/>
                </a:moveTo>
                <a:lnTo>
                  <a:pt x="754790" y="825350"/>
                </a:lnTo>
                <a:lnTo>
                  <a:pt x="760233" y="803579"/>
                </a:lnTo>
                <a:lnTo>
                  <a:pt x="773593" y="803579"/>
                </a:lnTo>
                <a:lnTo>
                  <a:pt x="779531" y="817433"/>
                </a:lnTo>
                <a:lnTo>
                  <a:pt x="766666" y="835742"/>
                </a:lnTo>
                <a:lnTo>
                  <a:pt x="766666" y="835742"/>
                </a:lnTo>
                <a:close/>
                <a:moveTo>
                  <a:pt x="799719" y="830298"/>
                </a:moveTo>
                <a:lnTo>
                  <a:pt x="790318" y="815058"/>
                </a:lnTo>
                <a:lnTo>
                  <a:pt x="809616" y="798235"/>
                </a:lnTo>
                <a:lnTo>
                  <a:pt x="821887" y="800709"/>
                </a:lnTo>
                <a:lnTo>
                  <a:pt x="824856" y="815157"/>
                </a:lnTo>
                <a:lnTo>
                  <a:pt x="812485" y="830892"/>
                </a:lnTo>
                <a:lnTo>
                  <a:pt x="799620" y="830397"/>
                </a:lnTo>
                <a:lnTo>
                  <a:pt x="799620" y="830397"/>
                </a:lnTo>
                <a:close/>
                <a:moveTo>
                  <a:pt x="792396" y="770030"/>
                </a:moveTo>
                <a:lnTo>
                  <a:pt x="792891" y="759243"/>
                </a:lnTo>
                <a:lnTo>
                  <a:pt x="804766" y="762707"/>
                </a:lnTo>
                <a:lnTo>
                  <a:pt x="792396" y="770030"/>
                </a:lnTo>
                <a:lnTo>
                  <a:pt x="792396" y="770030"/>
                </a:lnTo>
                <a:close/>
                <a:moveTo>
                  <a:pt x="752910" y="735987"/>
                </a:moveTo>
                <a:lnTo>
                  <a:pt x="765775" y="731534"/>
                </a:lnTo>
                <a:lnTo>
                  <a:pt x="777551" y="742915"/>
                </a:lnTo>
                <a:lnTo>
                  <a:pt x="779531" y="755780"/>
                </a:lnTo>
                <a:lnTo>
                  <a:pt x="764192" y="748852"/>
                </a:lnTo>
                <a:lnTo>
                  <a:pt x="752910" y="735987"/>
                </a:lnTo>
                <a:lnTo>
                  <a:pt x="752910" y="735987"/>
                </a:lnTo>
                <a:close/>
                <a:moveTo>
                  <a:pt x="692642" y="682052"/>
                </a:moveTo>
                <a:lnTo>
                  <a:pt x="705012" y="681063"/>
                </a:lnTo>
                <a:lnTo>
                  <a:pt x="715799" y="697886"/>
                </a:lnTo>
                <a:lnTo>
                  <a:pt x="739055" y="718570"/>
                </a:lnTo>
                <a:lnTo>
                  <a:pt x="738560" y="733414"/>
                </a:lnTo>
                <a:lnTo>
                  <a:pt x="727180" y="733018"/>
                </a:lnTo>
                <a:lnTo>
                  <a:pt x="698084" y="704319"/>
                </a:lnTo>
                <a:lnTo>
                  <a:pt x="685714" y="693928"/>
                </a:lnTo>
                <a:lnTo>
                  <a:pt x="692542" y="682052"/>
                </a:lnTo>
                <a:lnTo>
                  <a:pt x="692542" y="682052"/>
                </a:lnTo>
                <a:close/>
                <a:moveTo>
                  <a:pt x="437614" y="515992"/>
                </a:moveTo>
                <a:lnTo>
                  <a:pt x="456813" y="499169"/>
                </a:lnTo>
                <a:lnTo>
                  <a:pt x="491351" y="493725"/>
                </a:lnTo>
                <a:lnTo>
                  <a:pt x="512034" y="516487"/>
                </a:lnTo>
                <a:lnTo>
                  <a:pt x="535785" y="525394"/>
                </a:lnTo>
                <a:lnTo>
                  <a:pt x="558943" y="537764"/>
                </a:lnTo>
                <a:lnTo>
                  <a:pt x="561911" y="543207"/>
                </a:lnTo>
                <a:lnTo>
                  <a:pt x="579625" y="544197"/>
                </a:lnTo>
                <a:lnTo>
                  <a:pt x="582595" y="539743"/>
                </a:lnTo>
                <a:lnTo>
                  <a:pt x="615153" y="572302"/>
                </a:lnTo>
                <a:lnTo>
                  <a:pt x="626534" y="593085"/>
                </a:lnTo>
                <a:lnTo>
                  <a:pt x="627029" y="604465"/>
                </a:lnTo>
                <a:lnTo>
                  <a:pt x="630987" y="618320"/>
                </a:lnTo>
                <a:lnTo>
                  <a:pt x="628513" y="638607"/>
                </a:lnTo>
                <a:lnTo>
                  <a:pt x="646822" y="656322"/>
                </a:lnTo>
                <a:lnTo>
                  <a:pt x="654739" y="650384"/>
                </a:lnTo>
                <a:lnTo>
                  <a:pt x="678886" y="652858"/>
                </a:lnTo>
                <a:lnTo>
                  <a:pt x="668989" y="680567"/>
                </a:lnTo>
                <a:lnTo>
                  <a:pt x="656124" y="673739"/>
                </a:lnTo>
                <a:lnTo>
                  <a:pt x="644743" y="680172"/>
                </a:lnTo>
                <a:lnTo>
                  <a:pt x="624555" y="666812"/>
                </a:lnTo>
                <a:lnTo>
                  <a:pt x="617133" y="652957"/>
                </a:lnTo>
                <a:lnTo>
                  <a:pt x="619607" y="638212"/>
                </a:lnTo>
                <a:lnTo>
                  <a:pt x="608721" y="627821"/>
                </a:lnTo>
                <a:lnTo>
                  <a:pt x="591501" y="601595"/>
                </a:lnTo>
                <a:lnTo>
                  <a:pt x="584673" y="590214"/>
                </a:lnTo>
                <a:lnTo>
                  <a:pt x="566859" y="591699"/>
                </a:lnTo>
                <a:lnTo>
                  <a:pt x="542218" y="578339"/>
                </a:lnTo>
                <a:lnTo>
                  <a:pt x="531431" y="561515"/>
                </a:lnTo>
                <a:lnTo>
                  <a:pt x="514607" y="557557"/>
                </a:lnTo>
                <a:lnTo>
                  <a:pt x="503820" y="542712"/>
                </a:lnTo>
                <a:lnTo>
                  <a:pt x="491549" y="537269"/>
                </a:lnTo>
                <a:lnTo>
                  <a:pt x="486106" y="528363"/>
                </a:lnTo>
                <a:lnTo>
                  <a:pt x="473240" y="517477"/>
                </a:lnTo>
                <a:lnTo>
                  <a:pt x="449589" y="518368"/>
                </a:lnTo>
                <a:lnTo>
                  <a:pt x="437812" y="515894"/>
                </a:lnTo>
                <a:lnTo>
                  <a:pt x="437812" y="515894"/>
                </a:lnTo>
                <a:close/>
                <a:moveTo>
                  <a:pt x="476308" y="920751"/>
                </a:moveTo>
                <a:lnTo>
                  <a:pt x="480960" y="915011"/>
                </a:lnTo>
                <a:lnTo>
                  <a:pt x="485512" y="933220"/>
                </a:lnTo>
                <a:lnTo>
                  <a:pt x="499268" y="951528"/>
                </a:lnTo>
                <a:lnTo>
                  <a:pt x="489669" y="971321"/>
                </a:lnTo>
                <a:lnTo>
                  <a:pt x="476407" y="964591"/>
                </a:lnTo>
                <a:lnTo>
                  <a:pt x="477100" y="950143"/>
                </a:lnTo>
                <a:lnTo>
                  <a:pt x="469183" y="937179"/>
                </a:lnTo>
                <a:lnTo>
                  <a:pt x="476407" y="920751"/>
                </a:lnTo>
                <a:lnTo>
                  <a:pt x="476407" y="920751"/>
                </a:lnTo>
                <a:close/>
                <a:moveTo>
                  <a:pt x="474824" y="895317"/>
                </a:moveTo>
                <a:lnTo>
                  <a:pt x="482246" y="906896"/>
                </a:lnTo>
                <a:lnTo>
                  <a:pt x="472350" y="906698"/>
                </a:lnTo>
                <a:lnTo>
                  <a:pt x="474824" y="895416"/>
                </a:lnTo>
                <a:close/>
              </a:path>
            </a:pathLst>
          </a:custGeom>
          <a:solidFill>
            <a:srgbClr val="6F8695"/>
          </a:solidFill>
          <a:ln w="6350" cap="flat">
            <a:solidFill>
              <a:srgbClr val="1F1C3F"/>
            </a:solidFill>
            <a:prstDash val="solid"/>
            <a:miter/>
          </a:ln>
        </p:spPr>
        <p:txBody>
          <a:bodyPr rtlCol="0" anchor="ctr"/>
          <a:lstStyle/>
          <a:p>
            <a:endParaRPr lang="nl-BE"/>
          </a:p>
        </p:txBody>
      </p:sp>
      <p:sp>
        <p:nvSpPr>
          <p:cNvPr id="68" name="Teardrop 114">
            <a:extLst>
              <a:ext uri="{FF2B5EF4-FFF2-40B4-BE49-F238E27FC236}">
                <a16:creationId xmlns:a16="http://schemas.microsoft.com/office/drawing/2014/main" id="{04703C91-81BA-A643-B194-6FD6675CE14F}"/>
              </a:ext>
            </a:extLst>
          </p:cNvPr>
          <p:cNvSpPr/>
          <p:nvPr/>
        </p:nvSpPr>
        <p:spPr>
          <a:xfrm>
            <a:off x="8054971" y="3717862"/>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a:solidFill>
                  <a:srgbClr val="1F1C3F"/>
                </a:solidFill>
              </a:rPr>
              <a:t>BE</a:t>
            </a:r>
          </a:p>
          <a:p>
            <a:pPr algn="ctr"/>
            <a:r>
              <a:rPr lang="en-US" sz="1000">
                <a:solidFill>
                  <a:srgbClr val="1F1C3F"/>
                </a:solidFill>
              </a:rPr>
              <a:t>92%</a:t>
            </a:r>
          </a:p>
        </p:txBody>
      </p:sp>
      <p:sp>
        <p:nvSpPr>
          <p:cNvPr id="69" name="Teardrop 115">
            <a:extLst>
              <a:ext uri="{FF2B5EF4-FFF2-40B4-BE49-F238E27FC236}">
                <a16:creationId xmlns:a16="http://schemas.microsoft.com/office/drawing/2014/main" id="{046C8F53-BAA7-AB42-BEE4-65BE3D23DB4B}"/>
              </a:ext>
            </a:extLst>
          </p:cNvPr>
          <p:cNvSpPr/>
          <p:nvPr/>
        </p:nvSpPr>
        <p:spPr>
          <a:xfrm>
            <a:off x="5607293" y="855160"/>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a:solidFill>
                  <a:srgbClr val="1F1C3F"/>
                </a:solidFill>
              </a:rPr>
              <a:t>IS</a:t>
            </a:r>
          </a:p>
          <a:p>
            <a:pPr algn="ctr"/>
            <a:r>
              <a:rPr lang="en-US" sz="1000">
                <a:solidFill>
                  <a:srgbClr val="1F1C3F"/>
                </a:solidFill>
              </a:rPr>
              <a:t>83%</a:t>
            </a:r>
          </a:p>
        </p:txBody>
      </p:sp>
      <p:sp>
        <p:nvSpPr>
          <p:cNvPr id="70" name="Teardrop 116">
            <a:extLst>
              <a:ext uri="{FF2B5EF4-FFF2-40B4-BE49-F238E27FC236}">
                <a16:creationId xmlns:a16="http://schemas.microsoft.com/office/drawing/2014/main" id="{497A7D5E-1BE8-E043-A316-6588FFBB067D}"/>
              </a:ext>
            </a:extLst>
          </p:cNvPr>
          <p:cNvSpPr/>
          <p:nvPr/>
        </p:nvSpPr>
        <p:spPr>
          <a:xfrm>
            <a:off x="8515046" y="1657395"/>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a:solidFill>
                  <a:srgbClr val="1F1C3F"/>
                </a:solidFill>
              </a:rPr>
              <a:t>NO</a:t>
            </a:r>
          </a:p>
          <a:p>
            <a:pPr algn="ctr"/>
            <a:r>
              <a:rPr lang="en-US" sz="1000">
                <a:solidFill>
                  <a:srgbClr val="1F1C3F"/>
                </a:solidFill>
              </a:rPr>
              <a:t>88%</a:t>
            </a:r>
          </a:p>
        </p:txBody>
      </p:sp>
      <p:sp>
        <p:nvSpPr>
          <p:cNvPr id="71" name="Teardrop 117">
            <a:extLst>
              <a:ext uri="{FF2B5EF4-FFF2-40B4-BE49-F238E27FC236}">
                <a16:creationId xmlns:a16="http://schemas.microsoft.com/office/drawing/2014/main" id="{3FD4F77D-5C84-A34B-ADE7-2C2D9220ACB5}"/>
              </a:ext>
            </a:extLst>
          </p:cNvPr>
          <p:cNvSpPr/>
          <p:nvPr/>
        </p:nvSpPr>
        <p:spPr>
          <a:xfrm rot="5400000">
            <a:off x="9421077" y="960738"/>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000" b="1">
                <a:solidFill>
                  <a:srgbClr val="1F1C3F"/>
                </a:solidFill>
              </a:rPr>
              <a:t>SE</a:t>
            </a:r>
          </a:p>
          <a:p>
            <a:pPr algn="ctr"/>
            <a:r>
              <a:rPr lang="en-US" sz="1000">
                <a:solidFill>
                  <a:srgbClr val="1F1C3F"/>
                </a:solidFill>
              </a:rPr>
              <a:t>86%</a:t>
            </a:r>
          </a:p>
        </p:txBody>
      </p:sp>
      <p:sp>
        <p:nvSpPr>
          <p:cNvPr id="72" name="Teardrop 118">
            <a:extLst>
              <a:ext uri="{FF2B5EF4-FFF2-40B4-BE49-F238E27FC236}">
                <a16:creationId xmlns:a16="http://schemas.microsoft.com/office/drawing/2014/main" id="{D4C29EEB-F68C-714C-9CEE-E37D8E8EA6DF}"/>
              </a:ext>
            </a:extLst>
          </p:cNvPr>
          <p:cNvSpPr/>
          <p:nvPr/>
        </p:nvSpPr>
        <p:spPr>
          <a:xfrm rot="16200000">
            <a:off x="10541232" y="1231487"/>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en-US" sz="1000" b="1">
                <a:solidFill>
                  <a:srgbClr val="1F1C3F"/>
                </a:solidFill>
              </a:rPr>
              <a:t>FI</a:t>
            </a:r>
          </a:p>
          <a:p>
            <a:pPr algn="ctr"/>
            <a:r>
              <a:rPr lang="en-US" sz="1000">
                <a:solidFill>
                  <a:srgbClr val="1F1C3F"/>
                </a:solidFill>
              </a:rPr>
              <a:t>92%</a:t>
            </a:r>
          </a:p>
        </p:txBody>
      </p:sp>
      <p:sp>
        <p:nvSpPr>
          <p:cNvPr id="73" name="Teardrop 119">
            <a:extLst>
              <a:ext uri="{FF2B5EF4-FFF2-40B4-BE49-F238E27FC236}">
                <a16:creationId xmlns:a16="http://schemas.microsoft.com/office/drawing/2014/main" id="{252193F8-0BEC-0C42-A3C0-5EA41F57BCA7}"/>
              </a:ext>
            </a:extLst>
          </p:cNvPr>
          <p:cNvSpPr/>
          <p:nvPr/>
        </p:nvSpPr>
        <p:spPr>
          <a:xfrm rot="5400000">
            <a:off x="8398032" y="2644553"/>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000" b="1">
                <a:solidFill>
                  <a:srgbClr val="1F1C3F"/>
                </a:solidFill>
              </a:rPr>
              <a:t>DK</a:t>
            </a:r>
          </a:p>
          <a:p>
            <a:pPr algn="ctr"/>
            <a:r>
              <a:rPr lang="en-US" sz="1000">
                <a:solidFill>
                  <a:srgbClr val="1F1C3F"/>
                </a:solidFill>
              </a:rPr>
              <a:t>96%</a:t>
            </a:r>
          </a:p>
        </p:txBody>
      </p:sp>
      <p:sp>
        <p:nvSpPr>
          <p:cNvPr id="74" name="Teardrop 120">
            <a:extLst>
              <a:ext uri="{FF2B5EF4-FFF2-40B4-BE49-F238E27FC236}">
                <a16:creationId xmlns:a16="http://schemas.microsoft.com/office/drawing/2014/main" id="{3387279A-DCC8-A74D-A512-03175BD9FC6F}"/>
              </a:ext>
            </a:extLst>
          </p:cNvPr>
          <p:cNvSpPr/>
          <p:nvPr/>
        </p:nvSpPr>
        <p:spPr>
          <a:xfrm rot="5400000">
            <a:off x="7756724" y="4418769"/>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000" b="1">
                <a:solidFill>
                  <a:srgbClr val="1F1C3F"/>
                </a:solidFill>
              </a:rPr>
              <a:t>FR</a:t>
            </a:r>
          </a:p>
          <a:p>
            <a:pPr algn="ctr"/>
            <a:r>
              <a:rPr lang="en-US" sz="1000">
                <a:solidFill>
                  <a:srgbClr val="1F1C3F"/>
                </a:solidFill>
              </a:rPr>
              <a:t>47%</a:t>
            </a:r>
          </a:p>
        </p:txBody>
      </p:sp>
      <p:sp>
        <p:nvSpPr>
          <p:cNvPr id="75" name="Teardrop 121">
            <a:extLst>
              <a:ext uri="{FF2B5EF4-FFF2-40B4-BE49-F238E27FC236}">
                <a16:creationId xmlns:a16="http://schemas.microsoft.com/office/drawing/2014/main" id="{E94BD969-498F-B049-8EA6-FE0DF4CF4BFD}"/>
              </a:ext>
            </a:extLst>
          </p:cNvPr>
          <p:cNvSpPr/>
          <p:nvPr/>
        </p:nvSpPr>
        <p:spPr>
          <a:xfrm rot="5400000">
            <a:off x="8708440" y="3605216"/>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000" b="1">
                <a:solidFill>
                  <a:srgbClr val="1F1C3F"/>
                </a:solidFill>
              </a:rPr>
              <a:t>DE</a:t>
            </a:r>
          </a:p>
          <a:p>
            <a:pPr algn="ctr"/>
            <a:r>
              <a:rPr lang="en-US" sz="1000">
                <a:solidFill>
                  <a:srgbClr val="1F1C3F"/>
                </a:solidFill>
              </a:rPr>
              <a:t>95%</a:t>
            </a:r>
          </a:p>
        </p:txBody>
      </p:sp>
      <p:sp>
        <p:nvSpPr>
          <p:cNvPr id="76" name="Teardrop 122">
            <a:extLst>
              <a:ext uri="{FF2B5EF4-FFF2-40B4-BE49-F238E27FC236}">
                <a16:creationId xmlns:a16="http://schemas.microsoft.com/office/drawing/2014/main" id="{9DA543BA-1D53-854C-9F68-69F97FAB934D}"/>
              </a:ext>
            </a:extLst>
          </p:cNvPr>
          <p:cNvSpPr/>
          <p:nvPr/>
        </p:nvSpPr>
        <p:spPr>
          <a:xfrm rot="5400000">
            <a:off x="8038793" y="3238401"/>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000" b="1">
                <a:solidFill>
                  <a:srgbClr val="1F1C3F"/>
                </a:solidFill>
              </a:rPr>
              <a:t>NL</a:t>
            </a:r>
          </a:p>
          <a:p>
            <a:pPr algn="ctr"/>
            <a:r>
              <a:rPr lang="en-US" sz="1000">
                <a:solidFill>
                  <a:srgbClr val="1F1C3F"/>
                </a:solidFill>
              </a:rPr>
              <a:t>65%</a:t>
            </a:r>
          </a:p>
        </p:txBody>
      </p:sp>
      <p:sp>
        <p:nvSpPr>
          <p:cNvPr id="77" name="Teardrop 123">
            <a:extLst>
              <a:ext uri="{FF2B5EF4-FFF2-40B4-BE49-F238E27FC236}">
                <a16:creationId xmlns:a16="http://schemas.microsoft.com/office/drawing/2014/main" id="{572E4520-68E8-0148-B643-41A8D4AA0FBF}"/>
              </a:ext>
            </a:extLst>
          </p:cNvPr>
          <p:cNvSpPr/>
          <p:nvPr/>
        </p:nvSpPr>
        <p:spPr>
          <a:xfrm rot="5400000">
            <a:off x="7163865" y="3027777"/>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000" b="1">
                <a:solidFill>
                  <a:srgbClr val="1F1C3F"/>
                </a:solidFill>
              </a:rPr>
              <a:t>UK</a:t>
            </a:r>
          </a:p>
          <a:p>
            <a:pPr algn="ctr"/>
            <a:r>
              <a:rPr lang="en-US" sz="1000">
                <a:solidFill>
                  <a:srgbClr val="1F1C3F"/>
                </a:solidFill>
              </a:rPr>
              <a:t>59%</a:t>
            </a:r>
          </a:p>
        </p:txBody>
      </p:sp>
      <p:sp>
        <p:nvSpPr>
          <p:cNvPr id="78" name="Teardrop 124">
            <a:extLst>
              <a:ext uri="{FF2B5EF4-FFF2-40B4-BE49-F238E27FC236}">
                <a16:creationId xmlns:a16="http://schemas.microsoft.com/office/drawing/2014/main" id="{1410A7FB-8759-6142-BD5D-BCC4BEB61C59}"/>
              </a:ext>
            </a:extLst>
          </p:cNvPr>
          <p:cNvSpPr/>
          <p:nvPr/>
        </p:nvSpPr>
        <p:spPr>
          <a:xfrm rot="16200000">
            <a:off x="10818707" y="2242416"/>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en-US" sz="1000" b="1">
                <a:solidFill>
                  <a:srgbClr val="1F1C3F"/>
                </a:solidFill>
              </a:rPr>
              <a:t>EE</a:t>
            </a:r>
          </a:p>
          <a:p>
            <a:pPr algn="ctr"/>
            <a:r>
              <a:rPr lang="en-US" sz="1000">
                <a:solidFill>
                  <a:srgbClr val="1F1C3F"/>
                </a:solidFill>
              </a:rPr>
              <a:t>86%</a:t>
            </a:r>
          </a:p>
        </p:txBody>
      </p:sp>
      <p:sp>
        <p:nvSpPr>
          <p:cNvPr id="79" name="Teardrop 125">
            <a:extLst>
              <a:ext uri="{FF2B5EF4-FFF2-40B4-BE49-F238E27FC236}">
                <a16:creationId xmlns:a16="http://schemas.microsoft.com/office/drawing/2014/main" id="{D5B5C89B-722B-F14B-BD71-1F7E14E2ADB7}"/>
              </a:ext>
            </a:extLst>
          </p:cNvPr>
          <p:cNvSpPr/>
          <p:nvPr/>
        </p:nvSpPr>
        <p:spPr>
          <a:xfrm rot="5400000">
            <a:off x="10047199" y="2356547"/>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000" b="1">
                <a:solidFill>
                  <a:srgbClr val="1F1C3F"/>
                </a:solidFill>
              </a:rPr>
              <a:t>LV</a:t>
            </a:r>
          </a:p>
          <a:p>
            <a:pPr algn="ctr"/>
            <a:r>
              <a:rPr lang="en-US" sz="1000">
                <a:solidFill>
                  <a:srgbClr val="1F1C3F"/>
                </a:solidFill>
              </a:rPr>
              <a:t>43%</a:t>
            </a:r>
          </a:p>
        </p:txBody>
      </p:sp>
      <p:sp>
        <p:nvSpPr>
          <p:cNvPr id="80" name="Teardrop 126">
            <a:extLst>
              <a:ext uri="{FF2B5EF4-FFF2-40B4-BE49-F238E27FC236}">
                <a16:creationId xmlns:a16="http://schemas.microsoft.com/office/drawing/2014/main" id="{90CBF515-1A65-1349-BE6A-6838E112FA4F}"/>
              </a:ext>
            </a:extLst>
          </p:cNvPr>
          <p:cNvSpPr/>
          <p:nvPr/>
        </p:nvSpPr>
        <p:spPr>
          <a:xfrm rot="5400000">
            <a:off x="9369527" y="3773475"/>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000" b="1">
                <a:solidFill>
                  <a:srgbClr val="1F1C3F"/>
                </a:solidFill>
              </a:rPr>
              <a:t>CZ</a:t>
            </a:r>
          </a:p>
          <a:p>
            <a:pPr algn="ctr"/>
            <a:r>
              <a:rPr lang="en-US" sz="1000">
                <a:solidFill>
                  <a:srgbClr val="1F1C3F"/>
                </a:solidFill>
              </a:rPr>
              <a:t>70%</a:t>
            </a:r>
          </a:p>
        </p:txBody>
      </p:sp>
      <p:sp>
        <p:nvSpPr>
          <p:cNvPr id="81" name="Teardrop 127">
            <a:extLst>
              <a:ext uri="{FF2B5EF4-FFF2-40B4-BE49-F238E27FC236}">
                <a16:creationId xmlns:a16="http://schemas.microsoft.com/office/drawing/2014/main" id="{7DC65960-B964-804C-943B-2AB8BDBC3F06}"/>
              </a:ext>
            </a:extLst>
          </p:cNvPr>
          <p:cNvSpPr/>
          <p:nvPr/>
        </p:nvSpPr>
        <p:spPr>
          <a:xfrm rot="16200000">
            <a:off x="10620662" y="3027777"/>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en-US" sz="1000" b="1">
                <a:solidFill>
                  <a:srgbClr val="1F1C3F"/>
                </a:solidFill>
              </a:rPr>
              <a:t>LT</a:t>
            </a:r>
          </a:p>
          <a:p>
            <a:pPr algn="ctr"/>
            <a:r>
              <a:rPr lang="en-US" sz="1000">
                <a:solidFill>
                  <a:srgbClr val="1F1C3F"/>
                </a:solidFill>
              </a:rPr>
              <a:t>92%</a:t>
            </a:r>
          </a:p>
        </p:txBody>
      </p:sp>
      <p:sp>
        <p:nvSpPr>
          <p:cNvPr id="82" name="Teardrop 128">
            <a:extLst>
              <a:ext uri="{FF2B5EF4-FFF2-40B4-BE49-F238E27FC236}">
                <a16:creationId xmlns:a16="http://schemas.microsoft.com/office/drawing/2014/main" id="{3265BAF7-69DD-6E46-BF25-A861A861C31E}"/>
              </a:ext>
            </a:extLst>
          </p:cNvPr>
          <p:cNvSpPr/>
          <p:nvPr/>
        </p:nvSpPr>
        <p:spPr>
          <a:xfrm rot="16200000">
            <a:off x="10721868" y="4566122"/>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en-US" sz="1000" b="1">
                <a:solidFill>
                  <a:srgbClr val="1F1C3F"/>
                </a:solidFill>
              </a:rPr>
              <a:t>RO</a:t>
            </a:r>
          </a:p>
          <a:p>
            <a:pPr algn="ctr"/>
            <a:r>
              <a:rPr lang="en-US" sz="1000">
                <a:solidFill>
                  <a:srgbClr val="1F1C3F"/>
                </a:solidFill>
              </a:rPr>
              <a:t>52%</a:t>
            </a:r>
          </a:p>
        </p:txBody>
      </p:sp>
      <p:sp>
        <p:nvSpPr>
          <p:cNvPr id="83" name="Teardrop 129">
            <a:extLst>
              <a:ext uri="{FF2B5EF4-FFF2-40B4-BE49-F238E27FC236}">
                <a16:creationId xmlns:a16="http://schemas.microsoft.com/office/drawing/2014/main" id="{D72A4F2A-55E3-DB42-A807-DB887F8D36BA}"/>
              </a:ext>
            </a:extLst>
          </p:cNvPr>
          <p:cNvSpPr/>
          <p:nvPr/>
        </p:nvSpPr>
        <p:spPr>
          <a:xfrm>
            <a:off x="6323884" y="5754233"/>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a:solidFill>
                  <a:srgbClr val="1F1C3F"/>
                </a:solidFill>
              </a:rPr>
              <a:t>PT</a:t>
            </a:r>
          </a:p>
          <a:p>
            <a:pPr algn="ctr"/>
            <a:r>
              <a:rPr lang="en-US" sz="1000">
                <a:solidFill>
                  <a:srgbClr val="1F1C3F"/>
                </a:solidFill>
              </a:rPr>
              <a:t>45%</a:t>
            </a:r>
          </a:p>
        </p:txBody>
      </p:sp>
      <p:sp>
        <p:nvSpPr>
          <p:cNvPr id="84" name="Teardrop 130">
            <a:extLst>
              <a:ext uri="{FF2B5EF4-FFF2-40B4-BE49-F238E27FC236}">
                <a16:creationId xmlns:a16="http://schemas.microsoft.com/office/drawing/2014/main" id="{DD5BF19E-F327-6147-8907-B37777798FAA}"/>
              </a:ext>
            </a:extLst>
          </p:cNvPr>
          <p:cNvSpPr/>
          <p:nvPr/>
        </p:nvSpPr>
        <p:spPr>
          <a:xfrm rot="16200000">
            <a:off x="7155022" y="5441143"/>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en-US" sz="1000" b="1">
                <a:solidFill>
                  <a:srgbClr val="1F1C3F"/>
                </a:solidFill>
              </a:rPr>
              <a:t>ES</a:t>
            </a:r>
          </a:p>
          <a:p>
            <a:pPr algn="ctr"/>
            <a:r>
              <a:rPr lang="en-US" sz="1000">
                <a:solidFill>
                  <a:srgbClr val="1F1C3F"/>
                </a:solidFill>
              </a:rPr>
              <a:t>66%</a:t>
            </a:r>
          </a:p>
        </p:txBody>
      </p:sp>
      <p:sp>
        <p:nvSpPr>
          <p:cNvPr id="85" name="Teardrop 131">
            <a:extLst>
              <a:ext uri="{FF2B5EF4-FFF2-40B4-BE49-F238E27FC236}">
                <a16:creationId xmlns:a16="http://schemas.microsoft.com/office/drawing/2014/main" id="{34EC2FF7-3E50-4649-AA13-E5CDAEF61FC8}"/>
              </a:ext>
            </a:extLst>
          </p:cNvPr>
          <p:cNvSpPr/>
          <p:nvPr/>
        </p:nvSpPr>
        <p:spPr>
          <a:xfrm rot="5400000">
            <a:off x="9112338" y="4183424"/>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000" b="1">
                <a:solidFill>
                  <a:srgbClr val="1F1C3F"/>
                </a:solidFill>
              </a:rPr>
              <a:t>AT</a:t>
            </a:r>
          </a:p>
          <a:p>
            <a:pPr algn="ctr"/>
            <a:r>
              <a:rPr lang="en-US" sz="1000">
                <a:solidFill>
                  <a:srgbClr val="1F1C3F"/>
                </a:solidFill>
              </a:rPr>
              <a:t>75%</a:t>
            </a:r>
          </a:p>
        </p:txBody>
      </p:sp>
      <p:sp>
        <p:nvSpPr>
          <p:cNvPr id="86" name="Teardrop 132">
            <a:extLst>
              <a:ext uri="{FF2B5EF4-FFF2-40B4-BE49-F238E27FC236}">
                <a16:creationId xmlns:a16="http://schemas.microsoft.com/office/drawing/2014/main" id="{79DFCDD9-8E9D-6142-A44C-AC333D7FD7CC}"/>
              </a:ext>
            </a:extLst>
          </p:cNvPr>
          <p:cNvSpPr/>
          <p:nvPr/>
        </p:nvSpPr>
        <p:spPr>
          <a:xfrm rot="16200000">
            <a:off x="9458047" y="5383722"/>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en-US" sz="1000" b="1">
                <a:solidFill>
                  <a:srgbClr val="1F1C3F"/>
                </a:solidFill>
              </a:rPr>
              <a:t>IT</a:t>
            </a:r>
          </a:p>
          <a:p>
            <a:pPr algn="ctr"/>
            <a:r>
              <a:rPr lang="en-US" sz="1000">
                <a:solidFill>
                  <a:srgbClr val="1F1C3F"/>
                </a:solidFill>
              </a:rPr>
              <a:t>46%</a:t>
            </a:r>
          </a:p>
        </p:txBody>
      </p:sp>
      <p:sp>
        <p:nvSpPr>
          <p:cNvPr id="87" name="Teardrop 133">
            <a:extLst>
              <a:ext uri="{FF2B5EF4-FFF2-40B4-BE49-F238E27FC236}">
                <a16:creationId xmlns:a16="http://schemas.microsoft.com/office/drawing/2014/main" id="{2E036FA2-69AB-8B40-A137-7CF3940A7634}"/>
              </a:ext>
            </a:extLst>
          </p:cNvPr>
          <p:cNvSpPr/>
          <p:nvPr/>
        </p:nvSpPr>
        <p:spPr>
          <a:xfrm>
            <a:off x="9902582" y="3425042"/>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a:solidFill>
                  <a:srgbClr val="1F1C3F"/>
                </a:solidFill>
              </a:rPr>
              <a:t>PL</a:t>
            </a:r>
          </a:p>
          <a:p>
            <a:pPr algn="ctr"/>
            <a:r>
              <a:rPr lang="en-US" sz="1000">
                <a:solidFill>
                  <a:srgbClr val="1F1C3F"/>
                </a:solidFill>
              </a:rPr>
              <a:t>43%</a:t>
            </a:r>
          </a:p>
        </p:txBody>
      </p:sp>
      <p:sp>
        <p:nvSpPr>
          <p:cNvPr id="88" name="Teardrop 134">
            <a:extLst>
              <a:ext uri="{FF2B5EF4-FFF2-40B4-BE49-F238E27FC236}">
                <a16:creationId xmlns:a16="http://schemas.microsoft.com/office/drawing/2014/main" id="{E133E7BA-7DF1-BA42-9929-47B1678E8D48}"/>
              </a:ext>
            </a:extLst>
          </p:cNvPr>
          <p:cNvSpPr/>
          <p:nvPr/>
        </p:nvSpPr>
        <p:spPr>
          <a:xfrm>
            <a:off x="9173946" y="4720472"/>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a:solidFill>
                  <a:srgbClr val="1F1C3F"/>
                </a:solidFill>
              </a:rPr>
              <a:t>SI</a:t>
            </a:r>
          </a:p>
          <a:p>
            <a:pPr algn="ctr"/>
            <a:r>
              <a:rPr lang="en-US" sz="1000">
                <a:solidFill>
                  <a:srgbClr val="1F1C3F"/>
                </a:solidFill>
              </a:rPr>
              <a:t>65%</a:t>
            </a:r>
          </a:p>
        </p:txBody>
      </p:sp>
      <p:sp>
        <p:nvSpPr>
          <p:cNvPr id="89" name="Teardrop 135">
            <a:extLst>
              <a:ext uri="{FF2B5EF4-FFF2-40B4-BE49-F238E27FC236}">
                <a16:creationId xmlns:a16="http://schemas.microsoft.com/office/drawing/2014/main" id="{795E2912-7F68-2E47-AE65-5FBFE936EAE4}"/>
              </a:ext>
            </a:extLst>
          </p:cNvPr>
          <p:cNvSpPr/>
          <p:nvPr/>
        </p:nvSpPr>
        <p:spPr>
          <a:xfrm rot="5400000">
            <a:off x="10383961" y="4983135"/>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000" b="1">
                <a:solidFill>
                  <a:srgbClr val="1F1C3F"/>
                </a:solidFill>
              </a:rPr>
              <a:t>BG</a:t>
            </a:r>
          </a:p>
          <a:p>
            <a:pPr algn="ctr"/>
            <a:r>
              <a:rPr lang="en-US" sz="1000">
                <a:solidFill>
                  <a:srgbClr val="1F1C3F"/>
                </a:solidFill>
              </a:rPr>
              <a:t>?%</a:t>
            </a:r>
          </a:p>
        </p:txBody>
      </p:sp>
      <p:sp>
        <p:nvSpPr>
          <p:cNvPr id="90" name="Teardrop 136">
            <a:extLst>
              <a:ext uri="{FF2B5EF4-FFF2-40B4-BE49-F238E27FC236}">
                <a16:creationId xmlns:a16="http://schemas.microsoft.com/office/drawing/2014/main" id="{698034D6-C7DB-024F-95E4-B482FA658E3F}"/>
              </a:ext>
            </a:extLst>
          </p:cNvPr>
          <p:cNvSpPr/>
          <p:nvPr/>
        </p:nvSpPr>
        <p:spPr>
          <a:xfrm rot="16200000">
            <a:off x="10567234" y="5708000"/>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en-US" sz="1000" b="1">
                <a:solidFill>
                  <a:srgbClr val="1F1C3F"/>
                </a:solidFill>
              </a:rPr>
              <a:t>GR</a:t>
            </a:r>
          </a:p>
          <a:p>
            <a:pPr algn="ctr"/>
            <a:r>
              <a:rPr lang="en-US" sz="1000">
                <a:solidFill>
                  <a:srgbClr val="1F1C3F"/>
                </a:solidFill>
              </a:rPr>
              <a:t>28%</a:t>
            </a:r>
          </a:p>
        </p:txBody>
      </p:sp>
      <p:sp>
        <p:nvSpPr>
          <p:cNvPr id="91" name="Teardrop 137">
            <a:extLst>
              <a:ext uri="{FF2B5EF4-FFF2-40B4-BE49-F238E27FC236}">
                <a16:creationId xmlns:a16="http://schemas.microsoft.com/office/drawing/2014/main" id="{92172F17-F0D1-9E46-B958-0EEB64F2CD8F}"/>
              </a:ext>
            </a:extLst>
          </p:cNvPr>
          <p:cNvSpPr/>
          <p:nvPr/>
        </p:nvSpPr>
        <p:spPr>
          <a:xfrm>
            <a:off x="9824709" y="4471046"/>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a:solidFill>
                  <a:srgbClr val="1F1C3F"/>
                </a:solidFill>
              </a:rPr>
              <a:t>HU</a:t>
            </a:r>
          </a:p>
          <a:p>
            <a:pPr algn="ctr"/>
            <a:r>
              <a:rPr lang="en-US" sz="1000">
                <a:solidFill>
                  <a:srgbClr val="1F1C3F"/>
                </a:solidFill>
              </a:rPr>
              <a:t>42%</a:t>
            </a:r>
          </a:p>
        </p:txBody>
      </p:sp>
      <p:sp>
        <p:nvSpPr>
          <p:cNvPr id="92" name="Teardrop 138">
            <a:extLst>
              <a:ext uri="{FF2B5EF4-FFF2-40B4-BE49-F238E27FC236}">
                <a16:creationId xmlns:a16="http://schemas.microsoft.com/office/drawing/2014/main" id="{A9C6F2D9-4B74-0F40-913A-488A1B57D693}"/>
              </a:ext>
            </a:extLst>
          </p:cNvPr>
          <p:cNvSpPr/>
          <p:nvPr/>
        </p:nvSpPr>
        <p:spPr>
          <a:xfrm rot="10800000" flipV="1">
            <a:off x="10237751" y="4217272"/>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lstStyle/>
          <a:p>
            <a:pPr algn="ctr"/>
            <a:r>
              <a:rPr lang="en-US" sz="1000" b="1">
                <a:solidFill>
                  <a:srgbClr val="1F1C3F"/>
                </a:solidFill>
              </a:rPr>
              <a:t>SK</a:t>
            </a:r>
          </a:p>
          <a:p>
            <a:pPr algn="ctr"/>
            <a:r>
              <a:rPr lang="en-US" sz="1000">
                <a:solidFill>
                  <a:srgbClr val="1F1C3F"/>
                </a:solidFill>
              </a:rPr>
              <a:t>62%</a:t>
            </a:r>
          </a:p>
        </p:txBody>
      </p:sp>
      <p:sp>
        <p:nvSpPr>
          <p:cNvPr id="93" name="Teardrop 139">
            <a:extLst>
              <a:ext uri="{FF2B5EF4-FFF2-40B4-BE49-F238E27FC236}">
                <a16:creationId xmlns:a16="http://schemas.microsoft.com/office/drawing/2014/main" id="{78143848-3DF5-E047-BF44-1A59E8E80F05}"/>
              </a:ext>
            </a:extLst>
          </p:cNvPr>
          <p:cNvSpPr/>
          <p:nvPr/>
        </p:nvSpPr>
        <p:spPr>
          <a:xfrm rot="10800000" flipV="1">
            <a:off x="8420654" y="4079133"/>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lstStyle/>
          <a:p>
            <a:pPr algn="ctr"/>
            <a:r>
              <a:rPr lang="en-US" sz="1000" b="1">
                <a:solidFill>
                  <a:srgbClr val="1F1C3F"/>
                </a:solidFill>
              </a:rPr>
              <a:t>LU</a:t>
            </a:r>
          </a:p>
          <a:p>
            <a:pPr algn="ctr"/>
            <a:r>
              <a:rPr lang="en-US" sz="1000">
                <a:solidFill>
                  <a:srgbClr val="1F1C3F"/>
                </a:solidFill>
              </a:rPr>
              <a:t>58%</a:t>
            </a:r>
          </a:p>
        </p:txBody>
      </p:sp>
      <p:sp>
        <p:nvSpPr>
          <p:cNvPr id="94" name="Teardrop 140">
            <a:extLst>
              <a:ext uri="{FF2B5EF4-FFF2-40B4-BE49-F238E27FC236}">
                <a16:creationId xmlns:a16="http://schemas.microsoft.com/office/drawing/2014/main" id="{28BBD8D1-C87D-C741-B179-E0A168FA0CEC}"/>
              </a:ext>
            </a:extLst>
          </p:cNvPr>
          <p:cNvSpPr/>
          <p:nvPr/>
        </p:nvSpPr>
        <p:spPr>
          <a:xfrm rot="5400000">
            <a:off x="6355092" y="3170169"/>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000" b="1">
                <a:solidFill>
                  <a:srgbClr val="1F1C3F"/>
                </a:solidFill>
              </a:rPr>
              <a:t>IE</a:t>
            </a:r>
          </a:p>
          <a:p>
            <a:pPr algn="ctr"/>
            <a:r>
              <a:rPr lang="en-US" sz="1000">
                <a:solidFill>
                  <a:srgbClr val="1F1C3F"/>
                </a:solidFill>
              </a:rPr>
              <a:t>62%</a:t>
            </a:r>
          </a:p>
        </p:txBody>
      </p:sp>
      <p:sp>
        <p:nvSpPr>
          <p:cNvPr id="95" name="Teardrop 132">
            <a:extLst>
              <a:ext uri="{FF2B5EF4-FFF2-40B4-BE49-F238E27FC236}">
                <a16:creationId xmlns:a16="http://schemas.microsoft.com/office/drawing/2014/main" id="{7B8E8913-9E91-8E4A-A408-A21275474CE1}"/>
              </a:ext>
            </a:extLst>
          </p:cNvPr>
          <p:cNvSpPr/>
          <p:nvPr/>
        </p:nvSpPr>
        <p:spPr>
          <a:xfrm rot="16200000">
            <a:off x="9721971" y="5003097"/>
            <a:ext cx="348402" cy="361271"/>
          </a:xfrm>
          <a:prstGeom prst="teardrop">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en-US" sz="1000" b="1">
                <a:solidFill>
                  <a:srgbClr val="1F1C3F"/>
                </a:solidFill>
              </a:rPr>
              <a:t>HR</a:t>
            </a:r>
          </a:p>
          <a:p>
            <a:pPr algn="ctr"/>
            <a:r>
              <a:rPr lang="en-US" sz="1000">
                <a:solidFill>
                  <a:srgbClr val="1F1C3F"/>
                </a:solidFill>
              </a:rPr>
              <a:t>86%</a:t>
            </a:r>
          </a:p>
        </p:txBody>
      </p:sp>
    </p:spTree>
    <p:extLst>
      <p:ext uri="{BB962C8B-B14F-4D97-AF65-F5344CB8AC3E}">
        <p14:creationId xmlns:p14="http://schemas.microsoft.com/office/powerpoint/2010/main" val="3188484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C02BE8-B49E-F55A-63EF-19E70F5E1C83}"/>
              </a:ext>
            </a:extLst>
          </p:cNvPr>
          <p:cNvSpPr>
            <a:spLocks noGrp="1"/>
          </p:cNvSpPr>
          <p:nvPr>
            <p:ph type="ftr" sz="quarter" idx="11"/>
          </p:nvPr>
        </p:nvSpPr>
        <p:spPr/>
        <p:txBody>
          <a:bodyPr/>
          <a:lstStyle/>
          <a:p>
            <a:r>
              <a:rPr lang="nl-BE"/>
              <a:t>Fost Plus - 2023 </a:t>
            </a:r>
            <a:endParaRPr lang="nl-BE" dirty="0"/>
          </a:p>
        </p:txBody>
      </p:sp>
      <p:sp>
        <p:nvSpPr>
          <p:cNvPr id="4" name="Slide Number Placeholder 3">
            <a:extLst>
              <a:ext uri="{FF2B5EF4-FFF2-40B4-BE49-F238E27FC236}">
                <a16:creationId xmlns:a16="http://schemas.microsoft.com/office/drawing/2014/main" id="{3712C413-1A70-E5D7-ADC6-9D3EF96DACCD}"/>
              </a:ext>
            </a:extLst>
          </p:cNvPr>
          <p:cNvSpPr>
            <a:spLocks noGrp="1"/>
          </p:cNvSpPr>
          <p:nvPr>
            <p:ph type="sldNum" sz="quarter" idx="12"/>
          </p:nvPr>
        </p:nvSpPr>
        <p:spPr/>
        <p:txBody>
          <a:bodyPr/>
          <a:lstStyle/>
          <a:p>
            <a:fld id="{9EFF45C9-7FA9-9743-AEA9-BA85E185A597}" type="slidenum">
              <a:rPr lang="nl-BE" smtClean="0"/>
              <a:pPr/>
              <a:t>29</a:t>
            </a:fld>
            <a:endParaRPr lang="nl-BE"/>
          </a:p>
        </p:txBody>
      </p:sp>
      <p:pic>
        <p:nvPicPr>
          <p:cNvPr id="5" name="221219_Fost Plus_Digitaal Statiegeld_NL_Sfx_Sub_Fr.undefined">
            <a:hlinkClick r:id="" action="ppaction://media"/>
            <a:extLst>
              <a:ext uri="{FF2B5EF4-FFF2-40B4-BE49-F238E27FC236}">
                <a16:creationId xmlns:a16="http://schemas.microsoft.com/office/drawing/2014/main" id="{E7750BFB-C150-6F3B-2339-2B4AE3C40F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8647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53BF2AA5-F1C4-4E1C-856B-2CF8CAEA2BE7}"/>
              </a:ext>
            </a:extLst>
          </p:cNvPr>
          <p:cNvSpPr txBox="1">
            <a:spLocks noChangeArrowheads="1"/>
          </p:cNvSpPr>
          <p:nvPr/>
        </p:nvSpPr>
        <p:spPr bwMode="auto">
          <a:xfrm>
            <a:off x="1524000" y="981076"/>
            <a:ext cx="91440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defRPr/>
            </a:pPr>
            <a:endParaRPr lang="fr-BE" altLang="nl-BE" sz="2400" kern="0"/>
          </a:p>
          <a:p>
            <a:pPr algn="ctr" eaLnBrk="1" hangingPunct="1">
              <a:buFontTx/>
              <a:buNone/>
              <a:defRPr/>
            </a:pPr>
            <a:endParaRPr lang="fr-FR" altLang="nl-BE" sz="1600" kern="0"/>
          </a:p>
          <a:p>
            <a:pPr algn="ctr" eaLnBrk="1" hangingPunct="1">
              <a:spcBef>
                <a:spcPts val="600"/>
              </a:spcBef>
              <a:buNone/>
              <a:defRPr/>
            </a:pPr>
            <a:r>
              <a:rPr lang="fr-FR" sz="3600" b="1">
                <a:solidFill>
                  <a:schemeClr val="accent2"/>
                </a:solidFill>
              </a:rPr>
              <a:t>Le </a:t>
            </a:r>
            <a:r>
              <a:rPr lang="fr-FR" sz="3600" b="1" err="1">
                <a:solidFill>
                  <a:schemeClr val="accent2"/>
                </a:solidFill>
              </a:rPr>
              <a:t>nudging</a:t>
            </a:r>
            <a:r>
              <a:rPr lang="fr-FR" sz="3600" b="1">
                <a:solidFill>
                  <a:schemeClr val="accent2"/>
                </a:solidFill>
              </a:rPr>
              <a:t> </a:t>
            </a:r>
          </a:p>
          <a:p>
            <a:pPr algn="ctr" eaLnBrk="1" hangingPunct="1">
              <a:spcBef>
                <a:spcPts val="600"/>
              </a:spcBef>
              <a:buNone/>
              <a:defRPr/>
            </a:pPr>
            <a:r>
              <a:rPr lang="fr-FR" b="1">
                <a:solidFill>
                  <a:schemeClr val="accent2"/>
                </a:solidFill>
              </a:rPr>
              <a:t>pour un comportement sain, durable et sûr  </a:t>
            </a:r>
          </a:p>
          <a:p>
            <a:pPr algn="ctr" eaLnBrk="1" hangingPunct="1">
              <a:spcBef>
                <a:spcPts val="600"/>
              </a:spcBef>
              <a:buNone/>
              <a:defRPr/>
            </a:pPr>
            <a:r>
              <a:rPr lang="fr-FR" b="1">
                <a:solidFill>
                  <a:schemeClr val="accent2"/>
                </a:solidFill>
              </a:rPr>
              <a:t>Opportunités, effets et limites </a:t>
            </a:r>
            <a:endParaRPr lang="fr-BE" altLang="nl-BE" sz="2000" kern="0">
              <a:solidFill>
                <a:srgbClr val="2D2D8A"/>
              </a:solidFill>
              <a:latin typeface="Tahoma" pitchFamily="34" charset="0"/>
            </a:endParaRPr>
          </a:p>
          <a:p>
            <a:pPr marL="0" indent="0" algn="ctr" eaLnBrk="1" hangingPunct="1">
              <a:buNone/>
              <a:defRPr/>
            </a:pPr>
            <a:endParaRPr lang="fr-BE" altLang="nl-BE" sz="2000" kern="0">
              <a:solidFill>
                <a:srgbClr val="2D2D8A"/>
              </a:solidFill>
              <a:latin typeface="Tahoma" pitchFamily="34" charset="0"/>
            </a:endParaRPr>
          </a:p>
          <a:p>
            <a:pPr marL="0" indent="0" algn="ctr" eaLnBrk="1" hangingPunct="1">
              <a:buNone/>
              <a:defRPr/>
            </a:pPr>
            <a:r>
              <a:rPr lang="fr-BE" altLang="nl-BE" sz="2000" kern="0">
                <a:solidFill>
                  <a:srgbClr val="2D2D8A"/>
                </a:solidFill>
                <a:latin typeface="Tahoma" pitchFamily="34" charset="0"/>
              </a:rPr>
              <a:t>Stephan Van den </a:t>
            </a:r>
            <a:r>
              <a:rPr lang="fr-BE" altLang="nl-BE" sz="2000" kern="0" err="1">
                <a:solidFill>
                  <a:srgbClr val="2D2D8A"/>
                </a:solidFill>
                <a:latin typeface="Tahoma" pitchFamily="34" charset="0"/>
              </a:rPr>
              <a:t>Broucke</a:t>
            </a:r>
            <a:endParaRPr lang="fr-BE" altLang="nl-BE" sz="2000" kern="0">
              <a:solidFill>
                <a:srgbClr val="2D2D8A"/>
              </a:solidFill>
              <a:latin typeface="Tahoma" pitchFamily="34" charset="0"/>
            </a:endParaRPr>
          </a:p>
          <a:p>
            <a:pPr marL="0" indent="0" algn="ctr" eaLnBrk="1" hangingPunct="1">
              <a:spcBef>
                <a:spcPts val="1200"/>
              </a:spcBef>
              <a:buNone/>
              <a:defRPr/>
            </a:pPr>
            <a:r>
              <a:rPr lang="fr-BE" altLang="nl-BE" sz="1400" kern="0">
                <a:solidFill>
                  <a:srgbClr val="2D2D8A"/>
                </a:solidFill>
                <a:latin typeface="Tahoma" pitchFamily="34" charset="0"/>
              </a:rPr>
              <a:t>UC Louvain</a:t>
            </a:r>
          </a:p>
          <a:p>
            <a:pPr marL="0" indent="0" algn="ctr" eaLnBrk="1" hangingPunct="1">
              <a:spcBef>
                <a:spcPts val="0"/>
              </a:spcBef>
              <a:buNone/>
              <a:defRPr/>
            </a:pPr>
            <a:r>
              <a:rPr lang="fr-BE" altLang="nl-BE" sz="1400" kern="0">
                <a:solidFill>
                  <a:srgbClr val="2D2D8A"/>
                </a:solidFill>
                <a:latin typeface="Tahoma" pitchFamily="34" charset="0"/>
              </a:rPr>
              <a:t>Faculté de Psychologie et des Sciences de l’Education</a:t>
            </a:r>
          </a:p>
          <a:p>
            <a:pPr marL="0" indent="0" algn="ctr" eaLnBrk="1" hangingPunct="1">
              <a:spcBef>
                <a:spcPts val="0"/>
              </a:spcBef>
              <a:buNone/>
              <a:defRPr/>
            </a:pPr>
            <a:r>
              <a:rPr lang="fr-BE" altLang="nl-BE" sz="1400" kern="0">
                <a:solidFill>
                  <a:srgbClr val="2D2D8A"/>
                </a:solidFill>
                <a:latin typeface="Tahoma" pitchFamily="34" charset="0"/>
              </a:rPr>
              <a:t>Institut de Recherche en Sciences Psychologiques</a:t>
            </a:r>
          </a:p>
          <a:p>
            <a:pPr marL="0" indent="0" algn="ctr" eaLnBrk="1" hangingPunct="1">
              <a:buNone/>
              <a:defRPr/>
            </a:pPr>
            <a:endParaRPr lang="fr-BE" altLang="nl-BE" sz="1400" kern="0">
              <a:solidFill>
                <a:srgbClr val="2D2D8A"/>
              </a:solidFill>
              <a:latin typeface="Tahoma" pitchFamily="34" charset="0"/>
            </a:endParaRPr>
          </a:p>
          <a:p>
            <a:pPr marL="0" indent="0" algn="ctr">
              <a:buNone/>
              <a:defRPr/>
            </a:pPr>
            <a:endParaRPr lang="en-US" altLang="nl-BE" sz="1400" b="1" kern="0">
              <a:solidFill>
                <a:srgbClr val="2D2D8A"/>
              </a:solidFill>
            </a:endParaRPr>
          </a:p>
          <a:p>
            <a:pPr marL="0" indent="0" algn="ctr">
              <a:buNone/>
              <a:defRPr/>
            </a:pPr>
            <a:r>
              <a:rPr lang="fr-FR" sz="1000" kern="0">
                <a:solidFill>
                  <a:srgbClr val="2D2D8A"/>
                </a:solidFill>
              </a:rPr>
              <a:t>Fost Plus Stakeholder Event, Docks </a:t>
            </a:r>
            <a:r>
              <a:rPr lang="fr-FR" sz="1000" kern="0" err="1">
                <a:solidFill>
                  <a:srgbClr val="2D2D8A"/>
                </a:solidFill>
              </a:rPr>
              <a:t>Dome</a:t>
            </a:r>
            <a:r>
              <a:rPr lang="fr-FR" sz="1000" kern="0">
                <a:solidFill>
                  <a:srgbClr val="2D2D8A"/>
                </a:solidFill>
              </a:rPr>
              <a:t> Bruxelles 21 décembre 2022</a:t>
            </a:r>
            <a:endParaRPr lang="fr-FR" altLang="nl-BE" sz="4400" kern="0">
              <a:solidFill>
                <a:schemeClr val="accent2"/>
              </a:solidFill>
            </a:endParaRPr>
          </a:p>
          <a:p>
            <a:pPr algn="ctr" eaLnBrk="1" hangingPunct="1">
              <a:buFontTx/>
              <a:buNone/>
              <a:defRPr/>
            </a:pPr>
            <a:endParaRPr lang="fr-FR" altLang="nl-BE" sz="4000" kern="0">
              <a:solidFill>
                <a:schemeClr val="accent2"/>
              </a:solidFill>
            </a:endParaRPr>
          </a:p>
        </p:txBody>
      </p:sp>
      <p:pic>
        <p:nvPicPr>
          <p:cNvPr id="5123" name="Picture 3">
            <a:extLst>
              <a:ext uri="{FF2B5EF4-FFF2-40B4-BE49-F238E27FC236}">
                <a16:creationId xmlns:a16="http://schemas.microsoft.com/office/drawing/2014/main" id="{54746051-ED99-C73A-0160-687E0D0332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03345" y="355169"/>
            <a:ext cx="1025814" cy="62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D27DCD-7612-7046-85E0-B2DD5F8CC1F4}"/>
              </a:ext>
            </a:extLst>
          </p:cNvPr>
          <p:cNvSpPr/>
          <p:nvPr/>
        </p:nvSpPr>
        <p:spPr>
          <a:xfrm>
            <a:off x="-1" y="0"/>
            <a:ext cx="12192000" cy="6858000"/>
          </a:xfrm>
          <a:prstGeom prst="rect">
            <a:avLst/>
          </a:prstGeom>
          <a:solidFill>
            <a:srgbClr val="27E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6" name="!!T1Titledecoration">
            <a:extLst>
              <a:ext uri="{FF2B5EF4-FFF2-40B4-BE49-F238E27FC236}">
                <a16:creationId xmlns:a16="http://schemas.microsoft.com/office/drawing/2014/main" id="{B8C288E0-0AA2-444E-ACC6-C9D4CA78B4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0"/>
            <a:ext cx="947738" cy="1646071"/>
          </a:xfrm>
          <a:prstGeom prst="rect">
            <a:avLst/>
          </a:prstGeom>
        </p:spPr>
      </p:pic>
      <p:pic>
        <p:nvPicPr>
          <p:cNvPr id="97" name="!!T1Titledecoration2">
            <a:extLst>
              <a:ext uri="{FF2B5EF4-FFF2-40B4-BE49-F238E27FC236}">
                <a16:creationId xmlns:a16="http://schemas.microsoft.com/office/drawing/2014/main" id="{8BD36F9D-039E-D047-AD16-AB16856EB0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10888718" y="5554718"/>
            <a:ext cx="952398" cy="1654165"/>
          </a:xfrm>
          <a:prstGeom prst="rect">
            <a:avLst/>
          </a:prstGeom>
        </p:spPr>
      </p:pic>
      <p:sp>
        <p:nvSpPr>
          <p:cNvPr id="122" name="!!T1Title">
            <a:extLst>
              <a:ext uri="{FF2B5EF4-FFF2-40B4-BE49-F238E27FC236}">
                <a16:creationId xmlns:a16="http://schemas.microsoft.com/office/drawing/2014/main" id="{A8FF5AAE-EF26-AD4A-8B03-A414AA4FD638}"/>
              </a:ext>
            </a:extLst>
          </p:cNvPr>
          <p:cNvSpPr txBox="1"/>
          <p:nvPr/>
        </p:nvSpPr>
        <p:spPr>
          <a:xfrm>
            <a:off x="1671320" y="384103"/>
            <a:ext cx="8502828"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b">
            <a:spAutoFit/>
          </a:bodyPr>
          <a:lstStyle/>
          <a:p>
            <a:r>
              <a:rPr lang="nl-BE" sz="3200" b="1">
                <a:solidFill>
                  <a:srgbClr val="1F1C3F"/>
                </a:solidFill>
                <a:latin typeface="Bierstadt" panose="020B0004020202020204" pitchFamily="34" charset="0"/>
              </a:rPr>
              <a:t>Bouwstenen</a:t>
            </a:r>
          </a:p>
        </p:txBody>
      </p:sp>
      <p:cxnSp>
        <p:nvCxnSpPr>
          <p:cNvPr id="123" name="!!T1TitleLine">
            <a:extLst>
              <a:ext uri="{FF2B5EF4-FFF2-40B4-BE49-F238E27FC236}">
                <a16:creationId xmlns:a16="http://schemas.microsoft.com/office/drawing/2014/main" id="{B1213C55-A5E4-3841-940A-DB629635B52A}"/>
              </a:ext>
            </a:extLst>
          </p:cNvPr>
          <p:cNvCxnSpPr>
            <a:cxnSpLocks/>
          </p:cNvCxnSpPr>
          <p:nvPr/>
        </p:nvCxnSpPr>
        <p:spPr>
          <a:xfrm>
            <a:off x="1671320" y="985180"/>
            <a:ext cx="5981231" cy="0"/>
          </a:xfrm>
          <a:prstGeom prst="line">
            <a:avLst/>
          </a:prstGeom>
          <a:ln w="9525">
            <a:solidFill>
              <a:srgbClr val="1F1C3F"/>
            </a:solidFill>
          </a:ln>
        </p:spPr>
        <p:style>
          <a:lnRef idx="1">
            <a:schemeClr val="accent1"/>
          </a:lnRef>
          <a:fillRef idx="0">
            <a:schemeClr val="accent1"/>
          </a:fillRef>
          <a:effectRef idx="0">
            <a:schemeClr val="accent1"/>
          </a:effectRef>
          <a:fontRef idx="minor">
            <a:schemeClr val="tx1"/>
          </a:fontRef>
        </p:style>
      </p:cxnSp>
      <p:sp>
        <p:nvSpPr>
          <p:cNvPr id="124" name="Graphic 24">
            <a:extLst>
              <a:ext uri="{FF2B5EF4-FFF2-40B4-BE49-F238E27FC236}">
                <a16:creationId xmlns:a16="http://schemas.microsoft.com/office/drawing/2014/main" id="{6E4BF319-4EE8-314F-8F0A-99136CBF20DB}"/>
              </a:ext>
            </a:extLst>
          </p:cNvPr>
          <p:cNvSpPr/>
          <p:nvPr/>
        </p:nvSpPr>
        <p:spPr>
          <a:xfrm>
            <a:off x="3786900" y="1929227"/>
            <a:ext cx="1786104" cy="1786133"/>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chemeClr val="bg1"/>
          </a:solidFill>
          <a:ln w="5365" cap="flat">
            <a:noFill/>
            <a:prstDash val="solid"/>
            <a:miter/>
          </a:ln>
        </p:spPr>
        <p:txBody>
          <a:bodyPr rtlCol="0" anchor="ctr"/>
          <a:lstStyle/>
          <a:p>
            <a:endParaRPr lang="nl-BE"/>
          </a:p>
        </p:txBody>
      </p:sp>
      <p:sp>
        <p:nvSpPr>
          <p:cNvPr id="125" name="TextBox 54">
            <a:extLst>
              <a:ext uri="{FF2B5EF4-FFF2-40B4-BE49-F238E27FC236}">
                <a16:creationId xmlns:a16="http://schemas.microsoft.com/office/drawing/2014/main" id="{EA5D41EA-47A1-4749-BEB9-0B6CAE90A10B}"/>
              </a:ext>
            </a:extLst>
          </p:cNvPr>
          <p:cNvSpPr txBox="1"/>
          <p:nvPr/>
        </p:nvSpPr>
        <p:spPr>
          <a:xfrm>
            <a:off x="3495474" y="4083416"/>
            <a:ext cx="2423144" cy="553998"/>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a:solidFill>
                  <a:srgbClr val="1F1C3F"/>
                </a:solidFill>
                <a:latin typeface=""/>
              </a:rPr>
              <a:t>Statiegeld wordt</a:t>
            </a:r>
            <a:br>
              <a:rPr lang="nl-BE">
                <a:solidFill>
                  <a:srgbClr val="1F1C3F"/>
                </a:solidFill>
                <a:latin typeface=""/>
              </a:rPr>
            </a:br>
            <a:r>
              <a:rPr lang="nl-BE">
                <a:solidFill>
                  <a:srgbClr val="1F1C3F"/>
                </a:solidFill>
                <a:latin typeface=""/>
              </a:rPr>
              <a:t>geïnd aan de kassa</a:t>
            </a:r>
          </a:p>
        </p:txBody>
      </p:sp>
      <p:pic>
        <p:nvPicPr>
          <p:cNvPr id="126" name="Graphic 55">
            <a:extLst>
              <a:ext uri="{FF2B5EF4-FFF2-40B4-BE49-F238E27FC236}">
                <a16:creationId xmlns:a16="http://schemas.microsoft.com/office/drawing/2014/main" id="{9CB88E11-0460-934E-A3E1-8DB6DE127B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48328" y="2453426"/>
            <a:ext cx="863228" cy="756982"/>
          </a:xfrm>
          <a:prstGeom prst="rect">
            <a:avLst/>
          </a:prstGeom>
        </p:spPr>
      </p:pic>
      <p:sp>
        <p:nvSpPr>
          <p:cNvPr id="127" name="Graphic 40">
            <a:extLst>
              <a:ext uri="{FF2B5EF4-FFF2-40B4-BE49-F238E27FC236}">
                <a16:creationId xmlns:a16="http://schemas.microsoft.com/office/drawing/2014/main" id="{9CD38723-5A1B-6E48-BA67-7F8F5B220F87}"/>
              </a:ext>
            </a:extLst>
          </p:cNvPr>
          <p:cNvSpPr/>
          <p:nvPr/>
        </p:nvSpPr>
        <p:spPr>
          <a:xfrm rot="16200000">
            <a:off x="947756" y="1929228"/>
            <a:ext cx="1786104" cy="1786133"/>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chemeClr val="bg1"/>
          </a:solidFill>
          <a:ln w="5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BE"/>
          </a:p>
        </p:txBody>
      </p:sp>
      <p:sp>
        <p:nvSpPr>
          <p:cNvPr id="128" name="TextBox 57">
            <a:extLst>
              <a:ext uri="{FF2B5EF4-FFF2-40B4-BE49-F238E27FC236}">
                <a16:creationId xmlns:a16="http://schemas.microsoft.com/office/drawing/2014/main" id="{0A5FD6FC-7502-9E49-9805-19744B7BAD63}"/>
              </a:ext>
            </a:extLst>
          </p:cNvPr>
          <p:cNvSpPr txBox="1"/>
          <p:nvPr/>
        </p:nvSpPr>
        <p:spPr>
          <a:xfrm>
            <a:off x="512387" y="4083417"/>
            <a:ext cx="2659076" cy="553998"/>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a:solidFill>
                  <a:srgbClr val="1F1C3F"/>
                </a:solidFill>
                <a:latin typeface=""/>
              </a:rPr>
              <a:t>Unieke</a:t>
            </a:r>
            <a:br>
              <a:rPr lang="nl-BE">
                <a:solidFill>
                  <a:srgbClr val="1F1C3F"/>
                </a:solidFill>
                <a:latin typeface=""/>
              </a:rPr>
            </a:br>
            <a:r>
              <a:rPr lang="nl-BE">
                <a:solidFill>
                  <a:srgbClr val="1F1C3F"/>
                </a:solidFill>
                <a:latin typeface=""/>
              </a:rPr>
              <a:t>datadrager</a:t>
            </a:r>
          </a:p>
        </p:txBody>
      </p:sp>
      <p:pic>
        <p:nvPicPr>
          <p:cNvPr id="129" name="Graphic 58">
            <a:extLst>
              <a:ext uri="{FF2B5EF4-FFF2-40B4-BE49-F238E27FC236}">
                <a16:creationId xmlns:a16="http://schemas.microsoft.com/office/drawing/2014/main" id="{42D1C5C3-9C8D-7C48-B287-35422FD61D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65684" y="2309502"/>
            <a:ext cx="552484" cy="1044832"/>
          </a:xfrm>
          <a:prstGeom prst="rect">
            <a:avLst/>
          </a:prstGeom>
        </p:spPr>
      </p:pic>
      <p:sp>
        <p:nvSpPr>
          <p:cNvPr id="130" name="Graphic 43">
            <a:extLst>
              <a:ext uri="{FF2B5EF4-FFF2-40B4-BE49-F238E27FC236}">
                <a16:creationId xmlns:a16="http://schemas.microsoft.com/office/drawing/2014/main" id="{E283EC60-298F-5049-A8C4-E391068B47A1}"/>
              </a:ext>
            </a:extLst>
          </p:cNvPr>
          <p:cNvSpPr/>
          <p:nvPr/>
        </p:nvSpPr>
        <p:spPr>
          <a:xfrm>
            <a:off x="6626030" y="1929231"/>
            <a:ext cx="1786104" cy="1786133"/>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chemeClr val="bg1"/>
          </a:solidFill>
          <a:ln w="5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BE"/>
          </a:p>
        </p:txBody>
      </p:sp>
      <p:sp>
        <p:nvSpPr>
          <p:cNvPr id="131" name="TextBox 60">
            <a:extLst>
              <a:ext uri="{FF2B5EF4-FFF2-40B4-BE49-F238E27FC236}">
                <a16:creationId xmlns:a16="http://schemas.microsoft.com/office/drawing/2014/main" id="{AB844BB3-72DB-4B47-9E1D-1FD0CCF44BFE}"/>
              </a:ext>
            </a:extLst>
          </p:cNvPr>
          <p:cNvSpPr txBox="1"/>
          <p:nvPr/>
        </p:nvSpPr>
        <p:spPr>
          <a:xfrm>
            <a:off x="6368955" y="4081626"/>
            <a:ext cx="2228408" cy="830997"/>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a:solidFill>
                  <a:srgbClr val="1F1C3F"/>
                </a:solidFill>
                <a:latin typeface=""/>
              </a:rPr>
              <a:t>Terug claimen via een smartphone app of homescanner</a:t>
            </a:r>
          </a:p>
        </p:txBody>
      </p:sp>
      <p:pic>
        <p:nvPicPr>
          <p:cNvPr id="132" name="Graphic 61">
            <a:extLst>
              <a:ext uri="{FF2B5EF4-FFF2-40B4-BE49-F238E27FC236}">
                <a16:creationId xmlns:a16="http://schemas.microsoft.com/office/drawing/2014/main" id="{893AEB94-48D3-F04F-9A26-A451057BC22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204795" y="2362991"/>
            <a:ext cx="628566" cy="937860"/>
          </a:xfrm>
          <a:prstGeom prst="rect">
            <a:avLst/>
          </a:prstGeom>
        </p:spPr>
      </p:pic>
      <p:sp>
        <p:nvSpPr>
          <p:cNvPr id="133" name="Graphic 43">
            <a:extLst>
              <a:ext uri="{FF2B5EF4-FFF2-40B4-BE49-F238E27FC236}">
                <a16:creationId xmlns:a16="http://schemas.microsoft.com/office/drawing/2014/main" id="{6A97507A-6BAA-4E47-B581-27C6760B2297}"/>
              </a:ext>
            </a:extLst>
          </p:cNvPr>
          <p:cNvSpPr/>
          <p:nvPr/>
        </p:nvSpPr>
        <p:spPr>
          <a:xfrm rot="5400000">
            <a:off x="9465175" y="1929232"/>
            <a:ext cx="1786104" cy="1786133"/>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chemeClr val="bg1"/>
          </a:solidFill>
          <a:ln w="5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BE"/>
          </a:p>
        </p:txBody>
      </p:sp>
      <p:sp>
        <p:nvSpPr>
          <p:cNvPr id="134" name="TextBox 63">
            <a:extLst>
              <a:ext uri="{FF2B5EF4-FFF2-40B4-BE49-F238E27FC236}">
                <a16:creationId xmlns:a16="http://schemas.microsoft.com/office/drawing/2014/main" id="{76ADDFB1-2461-1743-A248-4C68736F1AE7}"/>
              </a:ext>
            </a:extLst>
          </p:cNvPr>
          <p:cNvSpPr txBox="1"/>
          <p:nvPr/>
        </p:nvSpPr>
        <p:spPr>
          <a:xfrm>
            <a:off x="9230115" y="4118542"/>
            <a:ext cx="2032000" cy="553998"/>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a:solidFill>
                  <a:srgbClr val="1F1C3F"/>
                </a:solidFill>
                <a:latin typeface=""/>
              </a:rPr>
              <a:t>Correct weggooien bewijzen </a:t>
            </a:r>
          </a:p>
        </p:txBody>
      </p:sp>
      <p:pic>
        <p:nvPicPr>
          <p:cNvPr id="135" name="Graphic 64">
            <a:extLst>
              <a:ext uri="{FF2B5EF4-FFF2-40B4-BE49-F238E27FC236}">
                <a16:creationId xmlns:a16="http://schemas.microsoft.com/office/drawing/2014/main" id="{60721482-BCBE-E74C-B4B0-5686159C07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044654" y="2414688"/>
            <a:ext cx="629382" cy="832312"/>
          </a:xfrm>
          <a:prstGeom prst="rect">
            <a:avLst/>
          </a:prstGeom>
        </p:spPr>
      </p:pic>
      <p:sp>
        <p:nvSpPr>
          <p:cNvPr id="136" name="!!T1Title">
            <a:extLst>
              <a:ext uri="{FF2B5EF4-FFF2-40B4-BE49-F238E27FC236}">
                <a16:creationId xmlns:a16="http://schemas.microsoft.com/office/drawing/2014/main" id="{888C936A-19D9-7C4E-898A-1D15654F70A3}"/>
              </a:ext>
            </a:extLst>
          </p:cNvPr>
          <p:cNvSpPr txBox="1"/>
          <p:nvPr/>
        </p:nvSpPr>
        <p:spPr>
          <a:xfrm>
            <a:off x="1671319" y="1070526"/>
            <a:ext cx="10557753"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b">
            <a:spAutoFit/>
          </a:bodyPr>
          <a:lstStyle/>
          <a:p>
            <a:r>
              <a:rPr lang="nl-BE" sz="3200" b="1">
                <a:solidFill>
                  <a:srgbClr val="1F1C3F"/>
                </a:solidFill>
                <a:latin typeface="Bierstadt" panose="020B0004020202020204" pitchFamily="34" charset="0"/>
              </a:rPr>
              <a:t>Les </a:t>
            </a:r>
            <a:r>
              <a:rPr lang="nl-BE" sz="3200" b="1" err="1">
                <a:solidFill>
                  <a:srgbClr val="1F1C3F"/>
                </a:solidFill>
                <a:latin typeface="Bierstadt" panose="020B0004020202020204" pitchFamily="34" charset="0"/>
              </a:rPr>
              <a:t>éléments</a:t>
            </a:r>
            <a:r>
              <a:rPr lang="nl-BE" sz="3200" b="1">
                <a:solidFill>
                  <a:srgbClr val="1F1C3F"/>
                </a:solidFill>
                <a:latin typeface="Bierstadt" panose="020B0004020202020204" pitchFamily="34" charset="0"/>
              </a:rPr>
              <a:t> </a:t>
            </a:r>
            <a:r>
              <a:rPr lang="nl-BE" sz="3200" b="1" err="1">
                <a:solidFill>
                  <a:srgbClr val="1F1C3F"/>
                </a:solidFill>
                <a:latin typeface="Bierstadt" panose="020B0004020202020204" pitchFamily="34" charset="0"/>
              </a:rPr>
              <a:t>fondamentaux</a:t>
            </a:r>
            <a:endParaRPr lang="nl-BE" sz="3200" b="1">
              <a:solidFill>
                <a:srgbClr val="1F1C3F"/>
              </a:solidFill>
              <a:latin typeface="Bierstadt" panose="020B0004020202020204" pitchFamily="34" charset="0"/>
            </a:endParaRPr>
          </a:p>
        </p:txBody>
      </p:sp>
      <p:sp>
        <p:nvSpPr>
          <p:cNvPr id="137" name="TextBox 35">
            <a:extLst>
              <a:ext uri="{FF2B5EF4-FFF2-40B4-BE49-F238E27FC236}">
                <a16:creationId xmlns:a16="http://schemas.microsoft.com/office/drawing/2014/main" id="{7BB32D2A-F0E4-8042-9E3E-3601260EE427}"/>
              </a:ext>
            </a:extLst>
          </p:cNvPr>
          <p:cNvSpPr txBox="1"/>
          <p:nvPr/>
        </p:nvSpPr>
        <p:spPr>
          <a:xfrm>
            <a:off x="3495474" y="5149898"/>
            <a:ext cx="2423144" cy="553998"/>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a:solidFill>
                  <a:srgbClr val="1F1C3F"/>
                </a:solidFill>
                <a:latin typeface=""/>
              </a:rPr>
              <a:t>La consigne est</a:t>
            </a:r>
            <a:br>
              <a:rPr lang="nl-BE">
                <a:solidFill>
                  <a:srgbClr val="1F1C3F"/>
                </a:solidFill>
                <a:latin typeface=""/>
              </a:rPr>
            </a:br>
            <a:r>
              <a:rPr lang="nl-BE">
                <a:solidFill>
                  <a:srgbClr val="1F1C3F"/>
                </a:solidFill>
                <a:latin typeface=""/>
              </a:rPr>
              <a:t>payée à l’achat</a:t>
            </a:r>
          </a:p>
        </p:txBody>
      </p:sp>
      <p:sp>
        <p:nvSpPr>
          <p:cNvPr id="138" name="TextBox 36">
            <a:extLst>
              <a:ext uri="{FF2B5EF4-FFF2-40B4-BE49-F238E27FC236}">
                <a16:creationId xmlns:a16="http://schemas.microsoft.com/office/drawing/2014/main" id="{E9BD69C8-4E63-1C48-A3D1-5E9C27D00065}"/>
              </a:ext>
            </a:extLst>
          </p:cNvPr>
          <p:cNvSpPr txBox="1"/>
          <p:nvPr/>
        </p:nvSpPr>
        <p:spPr>
          <a:xfrm>
            <a:off x="626899" y="5149899"/>
            <a:ext cx="2423144" cy="553998"/>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t">
            <a:spAutoFit/>
          </a:bodyPr>
          <a:lstStyle/>
          <a:p>
            <a:pPr algn="ctr"/>
            <a:r>
              <a:rPr lang="nl-BE">
                <a:solidFill>
                  <a:srgbClr val="1F1C3F"/>
                </a:solidFill>
                <a:latin typeface=""/>
              </a:rPr>
              <a:t>Un support de</a:t>
            </a:r>
            <a:br>
              <a:rPr lang="nl-BE">
                <a:solidFill>
                  <a:srgbClr val="1F1C3F"/>
                </a:solidFill>
                <a:latin typeface=""/>
              </a:rPr>
            </a:br>
            <a:r>
              <a:rPr lang="nl-BE">
                <a:solidFill>
                  <a:srgbClr val="1F1C3F"/>
                </a:solidFill>
                <a:latin typeface=""/>
              </a:rPr>
              <a:t>données unique</a:t>
            </a:r>
          </a:p>
        </p:txBody>
      </p:sp>
      <p:sp>
        <p:nvSpPr>
          <p:cNvPr id="139" name="TextBox 37">
            <a:extLst>
              <a:ext uri="{FF2B5EF4-FFF2-40B4-BE49-F238E27FC236}">
                <a16:creationId xmlns:a16="http://schemas.microsoft.com/office/drawing/2014/main" id="{6988D820-0546-3645-8238-CE5AE92B446A}"/>
              </a:ext>
            </a:extLst>
          </p:cNvPr>
          <p:cNvSpPr txBox="1"/>
          <p:nvPr/>
        </p:nvSpPr>
        <p:spPr>
          <a:xfrm>
            <a:off x="6190734" y="5149898"/>
            <a:ext cx="2672388" cy="1107996"/>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a:solidFill>
                  <a:srgbClr val="1F1C3F"/>
                </a:solidFill>
                <a:latin typeface=""/>
              </a:rPr>
              <a:t>Remboursement par </a:t>
            </a:r>
            <a:r>
              <a:rPr lang="nl-BE" err="1">
                <a:solidFill>
                  <a:srgbClr val="1F1C3F"/>
                </a:solidFill>
                <a:latin typeface=""/>
              </a:rPr>
              <a:t>le</a:t>
            </a:r>
            <a:r>
              <a:rPr lang="nl-BE">
                <a:solidFill>
                  <a:srgbClr val="1F1C3F"/>
                </a:solidFill>
                <a:latin typeface=""/>
              </a:rPr>
              <a:t> </a:t>
            </a:r>
            <a:r>
              <a:rPr lang="nl-BE" err="1">
                <a:solidFill>
                  <a:srgbClr val="1F1C3F"/>
                </a:solidFill>
                <a:latin typeface=""/>
              </a:rPr>
              <a:t>biais</a:t>
            </a:r>
            <a:r>
              <a:rPr lang="nl-BE">
                <a:solidFill>
                  <a:srgbClr val="1F1C3F"/>
                </a:solidFill>
                <a:latin typeface=""/>
              </a:rPr>
              <a:t> </a:t>
            </a:r>
            <a:r>
              <a:rPr lang="nl-BE" err="1">
                <a:solidFill>
                  <a:srgbClr val="1F1C3F"/>
                </a:solidFill>
                <a:latin typeface=""/>
              </a:rPr>
              <a:t>d’une</a:t>
            </a:r>
            <a:r>
              <a:rPr lang="nl-BE">
                <a:solidFill>
                  <a:srgbClr val="1F1C3F"/>
                </a:solidFill>
                <a:latin typeface=""/>
              </a:rPr>
              <a:t> </a:t>
            </a:r>
            <a:r>
              <a:rPr lang="nl-BE" err="1">
                <a:solidFill>
                  <a:srgbClr val="1F1C3F"/>
                </a:solidFill>
                <a:latin typeface=""/>
              </a:rPr>
              <a:t>application</a:t>
            </a:r>
            <a:r>
              <a:rPr lang="nl-BE">
                <a:solidFill>
                  <a:srgbClr val="1F1C3F"/>
                </a:solidFill>
                <a:latin typeface=""/>
              </a:rPr>
              <a:t> mobile </a:t>
            </a:r>
            <a:r>
              <a:rPr lang="nl-BE" err="1">
                <a:solidFill>
                  <a:srgbClr val="1F1C3F"/>
                </a:solidFill>
                <a:latin typeface=""/>
              </a:rPr>
              <a:t>ou</a:t>
            </a:r>
            <a:r>
              <a:rPr lang="nl-BE">
                <a:solidFill>
                  <a:srgbClr val="1F1C3F"/>
                </a:solidFill>
                <a:latin typeface=""/>
              </a:rPr>
              <a:t> homescanner</a:t>
            </a:r>
            <a:br>
              <a:rPr lang="nl-BE">
                <a:solidFill>
                  <a:srgbClr val="1F1C3F"/>
                </a:solidFill>
                <a:latin typeface=""/>
              </a:rPr>
            </a:br>
            <a:endParaRPr lang="nl-BE">
              <a:solidFill>
                <a:srgbClr val="1F1C3F"/>
              </a:solidFill>
              <a:latin typeface=""/>
            </a:endParaRPr>
          </a:p>
        </p:txBody>
      </p:sp>
      <p:sp>
        <p:nvSpPr>
          <p:cNvPr id="140" name="TextBox 38">
            <a:extLst>
              <a:ext uri="{FF2B5EF4-FFF2-40B4-BE49-F238E27FC236}">
                <a16:creationId xmlns:a16="http://schemas.microsoft.com/office/drawing/2014/main" id="{B04558BE-074D-E746-AD9D-E4169B5B3560}"/>
              </a:ext>
            </a:extLst>
          </p:cNvPr>
          <p:cNvSpPr txBox="1"/>
          <p:nvPr/>
        </p:nvSpPr>
        <p:spPr>
          <a:xfrm>
            <a:off x="9230115" y="5149903"/>
            <a:ext cx="2126878" cy="830997"/>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t">
            <a:spAutoFit/>
          </a:bodyPr>
          <a:lstStyle/>
          <a:p>
            <a:pPr algn="ctr"/>
            <a:r>
              <a:rPr lang="nl-BE" err="1">
                <a:solidFill>
                  <a:srgbClr val="1F1C3F"/>
                </a:solidFill>
                <a:latin typeface=""/>
              </a:rPr>
              <a:t>Preuve</a:t>
            </a:r>
            <a:r>
              <a:rPr lang="nl-BE">
                <a:solidFill>
                  <a:srgbClr val="1F1C3F"/>
                </a:solidFill>
                <a:latin typeface=""/>
              </a:rPr>
              <a:t> que </a:t>
            </a:r>
            <a:r>
              <a:rPr lang="nl-BE" err="1">
                <a:solidFill>
                  <a:srgbClr val="1F1C3F"/>
                </a:solidFill>
                <a:latin typeface=""/>
              </a:rPr>
              <a:t>le</a:t>
            </a:r>
            <a:r>
              <a:rPr lang="nl-BE">
                <a:solidFill>
                  <a:srgbClr val="1F1C3F"/>
                </a:solidFill>
                <a:latin typeface=""/>
              </a:rPr>
              <a:t> </a:t>
            </a:r>
            <a:r>
              <a:rPr lang="nl-BE" err="1">
                <a:solidFill>
                  <a:srgbClr val="1F1C3F"/>
                </a:solidFill>
                <a:latin typeface=""/>
              </a:rPr>
              <a:t>déchet</a:t>
            </a:r>
            <a:r>
              <a:rPr lang="nl-BE">
                <a:solidFill>
                  <a:srgbClr val="1F1C3F"/>
                </a:solidFill>
                <a:latin typeface=""/>
              </a:rPr>
              <a:t> </a:t>
            </a:r>
            <a:r>
              <a:rPr lang="nl-BE" err="1">
                <a:solidFill>
                  <a:srgbClr val="1F1C3F"/>
                </a:solidFill>
                <a:latin typeface=""/>
              </a:rPr>
              <a:t>est</a:t>
            </a:r>
            <a:r>
              <a:rPr lang="nl-BE">
                <a:solidFill>
                  <a:srgbClr val="1F1C3F"/>
                </a:solidFill>
                <a:latin typeface=""/>
              </a:rPr>
              <a:t> </a:t>
            </a:r>
            <a:r>
              <a:rPr lang="nl-BE" err="1">
                <a:solidFill>
                  <a:srgbClr val="1F1C3F"/>
                </a:solidFill>
                <a:latin typeface=""/>
              </a:rPr>
              <a:t>correctement</a:t>
            </a:r>
            <a:r>
              <a:rPr lang="nl-BE">
                <a:solidFill>
                  <a:srgbClr val="1F1C3F"/>
                </a:solidFill>
                <a:latin typeface=""/>
              </a:rPr>
              <a:t> </a:t>
            </a:r>
            <a:r>
              <a:rPr lang="nl-BE" err="1">
                <a:solidFill>
                  <a:srgbClr val="1F1C3F"/>
                </a:solidFill>
                <a:latin typeface=""/>
              </a:rPr>
              <a:t>jeté</a:t>
            </a:r>
            <a:endParaRPr lang="nl-BE">
              <a:solidFill>
                <a:srgbClr val="1F1C3F"/>
              </a:solidFill>
              <a:latin typeface=""/>
            </a:endParaRPr>
          </a:p>
        </p:txBody>
      </p:sp>
      <p:cxnSp>
        <p:nvCxnSpPr>
          <p:cNvPr id="141" name="!!T1TitleLine">
            <a:extLst>
              <a:ext uri="{FF2B5EF4-FFF2-40B4-BE49-F238E27FC236}">
                <a16:creationId xmlns:a16="http://schemas.microsoft.com/office/drawing/2014/main" id="{4ABBB7D1-8E29-2B4A-BEC4-3C8B1D7BAE17}"/>
              </a:ext>
            </a:extLst>
          </p:cNvPr>
          <p:cNvCxnSpPr>
            <a:cxnSpLocks/>
          </p:cNvCxnSpPr>
          <p:nvPr/>
        </p:nvCxnSpPr>
        <p:spPr>
          <a:xfrm>
            <a:off x="1130732" y="5032204"/>
            <a:ext cx="1603143" cy="0"/>
          </a:xfrm>
          <a:prstGeom prst="line">
            <a:avLst/>
          </a:prstGeom>
          <a:ln w="9525">
            <a:solidFill>
              <a:srgbClr val="1F1C3F"/>
            </a:solidFill>
          </a:ln>
        </p:spPr>
        <p:style>
          <a:lnRef idx="1">
            <a:schemeClr val="accent1"/>
          </a:lnRef>
          <a:fillRef idx="0">
            <a:schemeClr val="accent1"/>
          </a:fillRef>
          <a:effectRef idx="0">
            <a:schemeClr val="accent1"/>
          </a:effectRef>
          <a:fontRef idx="minor">
            <a:schemeClr val="tx1"/>
          </a:fontRef>
        </p:style>
      </p:cxnSp>
      <p:cxnSp>
        <p:nvCxnSpPr>
          <p:cNvPr id="142" name="!!T1TitleLine">
            <a:extLst>
              <a:ext uri="{FF2B5EF4-FFF2-40B4-BE49-F238E27FC236}">
                <a16:creationId xmlns:a16="http://schemas.microsoft.com/office/drawing/2014/main" id="{C4D59DAE-9766-194C-AD04-ADCAF002A67D}"/>
              </a:ext>
            </a:extLst>
          </p:cNvPr>
          <p:cNvCxnSpPr>
            <a:cxnSpLocks/>
          </p:cNvCxnSpPr>
          <p:nvPr/>
        </p:nvCxnSpPr>
        <p:spPr>
          <a:xfrm>
            <a:off x="3905475" y="5049443"/>
            <a:ext cx="1603143" cy="0"/>
          </a:xfrm>
          <a:prstGeom prst="line">
            <a:avLst/>
          </a:prstGeom>
          <a:ln w="9525">
            <a:solidFill>
              <a:srgbClr val="1F1C3F"/>
            </a:solidFill>
          </a:ln>
        </p:spPr>
        <p:style>
          <a:lnRef idx="1">
            <a:schemeClr val="accent1"/>
          </a:lnRef>
          <a:fillRef idx="0">
            <a:schemeClr val="accent1"/>
          </a:fillRef>
          <a:effectRef idx="0">
            <a:schemeClr val="accent1"/>
          </a:effectRef>
          <a:fontRef idx="minor">
            <a:schemeClr val="tx1"/>
          </a:fontRef>
        </p:style>
      </p:cxnSp>
      <p:cxnSp>
        <p:nvCxnSpPr>
          <p:cNvPr id="143" name="!!T1TitleLine">
            <a:extLst>
              <a:ext uri="{FF2B5EF4-FFF2-40B4-BE49-F238E27FC236}">
                <a16:creationId xmlns:a16="http://schemas.microsoft.com/office/drawing/2014/main" id="{6854A37E-5F14-184A-A627-08D655769587}"/>
              </a:ext>
            </a:extLst>
          </p:cNvPr>
          <p:cNvCxnSpPr>
            <a:cxnSpLocks/>
          </p:cNvCxnSpPr>
          <p:nvPr/>
        </p:nvCxnSpPr>
        <p:spPr>
          <a:xfrm>
            <a:off x="6681588" y="5080568"/>
            <a:ext cx="1603143" cy="0"/>
          </a:xfrm>
          <a:prstGeom prst="line">
            <a:avLst/>
          </a:prstGeom>
          <a:ln w="9525">
            <a:solidFill>
              <a:srgbClr val="1F1C3F"/>
            </a:solidFill>
          </a:ln>
        </p:spPr>
        <p:style>
          <a:lnRef idx="1">
            <a:schemeClr val="accent1"/>
          </a:lnRef>
          <a:fillRef idx="0">
            <a:schemeClr val="accent1"/>
          </a:fillRef>
          <a:effectRef idx="0">
            <a:schemeClr val="accent1"/>
          </a:effectRef>
          <a:fontRef idx="minor">
            <a:schemeClr val="tx1"/>
          </a:fontRef>
        </p:style>
      </p:cxnSp>
      <p:cxnSp>
        <p:nvCxnSpPr>
          <p:cNvPr id="144" name="!!T1TitleLine">
            <a:extLst>
              <a:ext uri="{FF2B5EF4-FFF2-40B4-BE49-F238E27FC236}">
                <a16:creationId xmlns:a16="http://schemas.microsoft.com/office/drawing/2014/main" id="{8C7A0916-B828-0645-9614-64E96A9CD8CC}"/>
              </a:ext>
            </a:extLst>
          </p:cNvPr>
          <p:cNvCxnSpPr>
            <a:cxnSpLocks/>
          </p:cNvCxnSpPr>
          <p:nvPr/>
        </p:nvCxnSpPr>
        <p:spPr>
          <a:xfrm>
            <a:off x="9444544" y="5058136"/>
            <a:ext cx="1603143" cy="0"/>
          </a:xfrm>
          <a:prstGeom prst="line">
            <a:avLst/>
          </a:prstGeom>
          <a:ln w="9525">
            <a:solidFill>
              <a:srgbClr val="1F1C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728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T1Titledecoration">
            <a:extLst>
              <a:ext uri="{FF2B5EF4-FFF2-40B4-BE49-F238E27FC236}">
                <a16:creationId xmlns:a16="http://schemas.microsoft.com/office/drawing/2014/main" id="{25A0C6E7-39F0-DD45-B0E1-F5DE4DE9EF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2633"/>
            <a:ext cx="947738" cy="1646071"/>
          </a:xfrm>
          <a:prstGeom prst="rect">
            <a:avLst/>
          </a:prstGeom>
        </p:spPr>
      </p:pic>
      <p:sp>
        <p:nvSpPr>
          <p:cNvPr id="29" name="!!T1Title">
            <a:extLst>
              <a:ext uri="{FF2B5EF4-FFF2-40B4-BE49-F238E27FC236}">
                <a16:creationId xmlns:a16="http://schemas.microsoft.com/office/drawing/2014/main" id="{2D8AA95B-16EC-E045-8EC1-AE75BFA09F2D}"/>
              </a:ext>
            </a:extLst>
          </p:cNvPr>
          <p:cNvSpPr txBox="1"/>
          <p:nvPr/>
        </p:nvSpPr>
        <p:spPr>
          <a:xfrm>
            <a:off x="1671320" y="322869"/>
            <a:ext cx="84328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b">
            <a:spAutoFit/>
          </a:bodyPr>
          <a:lstStyle/>
          <a:p>
            <a:r>
              <a:rPr lang="nl-BE" sz="3200" b="1">
                <a:solidFill>
                  <a:srgbClr val="1F1C3F"/>
                </a:solidFill>
                <a:latin typeface="Bierstadt" panose="020B0004020202020204" pitchFamily="34" charset="0"/>
              </a:rPr>
              <a:t>Voorloper in Europa</a:t>
            </a:r>
          </a:p>
        </p:txBody>
      </p:sp>
      <p:cxnSp>
        <p:nvCxnSpPr>
          <p:cNvPr id="30" name="!!T1TitleLine">
            <a:extLst>
              <a:ext uri="{FF2B5EF4-FFF2-40B4-BE49-F238E27FC236}">
                <a16:creationId xmlns:a16="http://schemas.microsoft.com/office/drawing/2014/main" id="{6AA48BF0-EF73-F942-AD72-5559921A696E}"/>
              </a:ext>
            </a:extLst>
          </p:cNvPr>
          <p:cNvCxnSpPr>
            <a:cxnSpLocks/>
          </p:cNvCxnSpPr>
          <p:nvPr/>
        </p:nvCxnSpPr>
        <p:spPr>
          <a:xfrm>
            <a:off x="1671320" y="923946"/>
            <a:ext cx="5948680" cy="0"/>
          </a:xfrm>
          <a:prstGeom prst="line">
            <a:avLst/>
          </a:prstGeom>
          <a:ln w="9525">
            <a:solidFill>
              <a:srgbClr val="1F1C3F"/>
            </a:solidFill>
          </a:ln>
        </p:spPr>
        <p:style>
          <a:lnRef idx="1">
            <a:schemeClr val="accent1"/>
          </a:lnRef>
          <a:fillRef idx="0">
            <a:schemeClr val="accent1"/>
          </a:fillRef>
          <a:effectRef idx="0">
            <a:schemeClr val="accent1"/>
          </a:effectRef>
          <a:fontRef idx="minor">
            <a:schemeClr val="tx1"/>
          </a:fontRef>
        </p:style>
      </p:cxnSp>
      <p:sp>
        <p:nvSpPr>
          <p:cNvPr id="31" name="!!T1Title">
            <a:extLst>
              <a:ext uri="{FF2B5EF4-FFF2-40B4-BE49-F238E27FC236}">
                <a16:creationId xmlns:a16="http://schemas.microsoft.com/office/drawing/2014/main" id="{434B71D2-694C-1340-9339-97F722385D14}"/>
              </a:ext>
            </a:extLst>
          </p:cNvPr>
          <p:cNvSpPr txBox="1"/>
          <p:nvPr/>
        </p:nvSpPr>
        <p:spPr>
          <a:xfrm>
            <a:off x="1671320" y="1002716"/>
            <a:ext cx="84328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b">
            <a:spAutoFit/>
          </a:bodyPr>
          <a:lstStyle/>
          <a:p>
            <a:r>
              <a:rPr lang="nl-BE" sz="3200" b="1">
                <a:solidFill>
                  <a:srgbClr val="1F1C3F"/>
                </a:solidFill>
                <a:latin typeface="Bierstadt" panose="020B0004020202020204" pitchFamily="34" charset="0"/>
              </a:rPr>
              <a:t>Précurseur en Europe</a:t>
            </a:r>
          </a:p>
        </p:txBody>
      </p:sp>
      <p:sp>
        <p:nvSpPr>
          <p:cNvPr id="32" name="Graphic 24">
            <a:extLst>
              <a:ext uri="{FF2B5EF4-FFF2-40B4-BE49-F238E27FC236}">
                <a16:creationId xmlns:a16="http://schemas.microsoft.com/office/drawing/2014/main" id="{E5E891FA-33A9-DB4B-8DDE-9C3D85E6EA60}"/>
              </a:ext>
            </a:extLst>
          </p:cNvPr>
          <p:cNvSpPr/>
          <p:nvPr/>
        </p:nvSpPr>
        <p:spPr>
          <a:xfrm>
            <a:off x="3835351" y="2060027"/>
            <a:ext cx="1786104" cy="1786133"/>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rgbClr val="27E0BC"/>
          </a:solidFill>
          <a:ln w="5365" cap="flat">
            <a:noFill/>
            <a:prstDash val="solid"/>
            <a:miter/>
          </a:ln>
        </p:spPr>
        <p:txBody>
          <a:bodyPr rtlCol="0" anchor="ctr"/>
          <a:lstStyle/>
          <a:p>
            <a:endParaRPr lang="nl-BE"/>
          </a:p>
        </p:txBody>
      </p:sp>
      <p:pic>
        <p:nvPicPr>
          <p:cNvPr id="33" name="Graphic 24">
            <a:extLst>
              <a:ext uri="{FF2B5EF4-FFF2-40B4-BE49-F238E27FC236}">
                <a16:creationId xmlns:a16="http://schemas.microsoft.com/office/drawing/2014/main" id="{F059F45C-757A-F44F-8A9D-18B510A6B4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54336" y="2595498"/>
            <a:ext cx="748134" cy="717346"/>
          </a:xfrm>
          <a:prstGeom prst="rect">
            <a:avLst/>
          </a:prstGeom>
        </p:spPr>
      </p:pic>
      <p:sp>
        <p:nvSpPr>
          <p:cNvPr id="34" name="Graphic 40">
            <a:extLst>
              <a:ext uri="{FF2B5EF4-FFF2-40B4-BE49-F238E27FC236}">
                <a16:creationId xmlns:a16="http://schemas.microsoft.com/office/drawing/2014/main" id="{666C8CCA-D233-C848-9787-B06FF8149465}"/>
              </a:ext>
            </a:extLst>
          </p:cNvPr>
          <p:cNvSpPr/>
          <p:nvPr/>
        </p:nvSpPr>
        <p:spPr>
          <a:xfrm rot="16200000">
            <a:off x="948873" y="2060028"/>
            <a:ext cx="1786104" cy="1786133"/>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rgbClr val="27E0BC"/>
          </a:solidFill>
          <a:ln w="5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BE"/>
          </a:p>
        </p:txBody>
      </p:sp>
      <p:pic>
        <p:nvPicPr>
          <p:cNvPr id="35" name="Graphic 30">
            <a:extLst>
              <a:ext uri="{FF2B5EF4-FFF2-40B4-BE49-F238E27FC236}">
                <a16:creationId xmlns:a16="http://schemas.microsoft.com/office/drawing/2014/main" id="{FC2D7ED9-B7AE-3B44-939C-D3094EE7FE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93416" y="2595498"/>
            <a:ext cx="697018" cy="717348"/>
          </a:xfrm>
          <a:prstGeom prst="rect">
            <a:avLst/>
          </a:prstGeom>
        </p:spPr>
      </p:pic>
      <p:sp>
        <p:nvSpPr>
          <p:cNvPr id="36" name="Graphic 43">
            <a:extLst>
              <a:ext uri="{FF2B5EF4-FFF2-40B4-BE49-F238E27FC236}">
                <a16:creationId xmlns:a16="http://schemas.microsoft.com/office/drawing/2014/main" id="{A1474A46-A2AE-6145-A7B2-5B1B4B42ED14}"/>
              </a:ext>
            </a:extLst>
          </p:cNvPr>
          <p:cNvSpPr/>
          <p:nvPr/>
        </p:nvSpPr>
        <p:spPr>
          <a:xfrm>
            <a:off x="6626025" y="2060031"/>
            <a:ext cx="1786104" cy="1786133"/>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rgbClr val="27E0BC"/>
          </a:solidFill>
          <a:ln w="5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BE"/>
          </a:p>
        </p:txBody>
      </p:sp>
      <p:pic>
        <p:nvPicPr>
          <p:cNvPr id="37" name="Graphic 35">
            <a:extLst>
              <a:ext uri="{FF2B5EF4-FFF2-40B4-BE49-F238E27FC236}">
                <a16:creationId xmlns:a16="http://schemas.microsoft.com/office/drawing/2014/main" id="{D7129908-A3C1-B449-986A-FE8E62A0F9C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196704" y="2595498"/>
            <a:ext cx="644746" cy="717354"/>
          </a:xfrm>
          <a:prstGeom prst="rect">
            <a:avLst/>
          </a:prstGeom>
        </p:spPr>
      </p:pic>
      <p:sp>
        <p:nvSpPr>
          <p:cNvPr id="38" name="Graphic 43">
            <a:extLst>
              <a:ext uri="{FF2B5EF4-FFF2-40B4-BE49-F238E27FC236}">
                <a16:creationId xmlns:a16="http://schemas.microsoft.com/office/drawing/2014/main" id="{EE33E0ED-B3AA-F84D-ACC5-AFFFE4973179}"/>
              </a:ext>
            </a:extLst>
          </p:cNvPr>
          <p:cNvSpPr/>
          <p:nvPr/>
        </p:nvSpPr>
        <p:spPr>
          <a:xfrm rot="5400000">
            <a:off x="9369267" y="2060033"/>
            <a:ext cx="1786104" cy="1786133"/>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rgbClr val="27E0BC"/>
          </a:solidFill>
          <a:ln w="536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BE"/>
          </a:p>
        </p:txBody>
      </p:sp>
      <p:pic>
        <p:nvPicPr>
          <p:cNvPr id="39" name="Graphic 38">
            <a:extLst>
              <a:ext uri="{FF2B5EF4-FFF2-40B4-BE49-F238E27FC236}">
                <a16:creationId xmlns:a16="http://schemas.microsoft.com/office/drawing/2014/main" id="{E0AE5F5F-EAA9-0041-9753-582B9414057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022651" y="2595499"/>
            <a:ext cx="479336" cy="715200"/>
          </a:xfrm>
          <a:prstGeom prst="rect">
            <a:avLst/>
          </a:prstGeom>
        </p:spPr>
      </p:pic>
      <p:sp>
        <p:nvSpPr>
          <p:cNvPr id="40" name="TextBox 23">
            <a:extLst>
              <a:ext uri="{FF2B5EF4-FFF2-40B4-BE49-F238E27FC236}">
                <a16:creationId xmlns:a16="http://schemas.microsoft.com/office/drawing/2014/main" id="{99ACDCF6-02C2-434F-A0FE-C6C6C4D33E7C}"/>
              </a:ext>
            </a:extLst>
          </p:cNvPr>
          <p:cNvSpPr txBox="1"/>
          <p:nvPr/>
        </p:nvSpPr>
        <p:spPr>
          <a:xfrm>
            <a:off x="3712403" y="4188124"/>
            <a:ext cx="2032000" cy="55399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a:solidFill>
                  <a:srgbClr val="1F1C3F"/>
                </a:solidFill>
                <a:latin typeface=""/>
              </a:rPr>
              <a:t>Maximale impact</a:t>
            </a:r>
            <a:br>
              <a:rPr lang="nl-BE">
                <a:solidFill>
                  <a:srgbClr val="1F1C3F"/>
                </a:solidFill>
                <a:latin typeface=""/>
              </a:rPr>
            </a:br>
            <a:r>
              <a:rPr lang="nl-BE">
                <a:solidFill>
                  <a:srgbClr val="1F1C3F"/>
                </a:solidFill>
                <a:latin typeface=""/>
              </a:rPr>
              <a:t>op het zwerfvuil</a:t>
            </a:r>
          </a:p>
        </p:txBody>
      </p:sp>
      <p:sp>
        <p:nvSpPr>
          <p:cNvPr id="41" name="TextBox 28">
            <a:extLst>
              <a:ext uri="{FF2B5EF4-FFF2-40B4-BE49-F238E27FC236}">
                <a16:creationId xmlns:a16="http://schemas.microsoft.com/office/drawing/2014/main" id="{66B79D8B-6C34-2C40-BF62-AA24B03F5F01}"/>
              </a:ext>
            </a:extLst>
          </p:cNvPr>
          <p:cNvSpPr txBox="1"/>
          <p:nvPr/>
        </p:nvSpPr>
        <p:spPr>
          <a:xfrm>
            <a:off x="666330" y="4188125"/>
            <a:ext cx="2351190" cy="55399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a:solidFill>
                  <a:srgbClr val="1F1C3F"/>
                </a:solidFill>
                <a:latin typeface=""/>
              </a:rPr>
              <a:t>Nog meer capteren</a:t>
            </a:r>
            <a:br>
              <a:rPr lang="nl-BE">
                <a:solidFill>
                  <a:srgbClr val="1F1C3F"/>
                </a:solidFill>
                <a:latin typeface=""/>
              </a:rPr>
            </a:br>
            <a:r>
              <a:rPr lang="nl-BE">
                <a:solidFill>
                  <a:srgbClr val="1F1C3F"/>
                </a:solidFill>
                <a:latin typeface=""/>
              </a:rPr>
              <a:t>en recycleren</a:t>
            </a:r>
          </a:p>
        </p:txBody>
      </p:sp>
      <p:sp>
        <p:nvSpPr>
          <p:cNvPr id="42" name="TextBox 33">
            <a:extLst>
              <a:ext uri="{FF2B5EF4-FFF2-40B4-BE49-F238E27FC236}">
                <a16:creationId xmlns:a16="http://schemas.microsoft.com/office/drawing/2014/main" id="{D964D776-22C8-FB49-8858-EB4E12A6D584}"/>
              </a:ext>
            </a:extLst>
          </p:cNvPr>
          <p:cNvSpPr txBox="1"/>
          <p:nvPr/>
        </p:nvSpPr>
        <p:spPr>
          <a:xfrm>
            <a:off x="5823034" y="4188128"/>
            <a:ext cx="3392086" cy="55399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a:solidFill>
                  <a:srgbClr val="1F1C3F"/>
                </a:solidFill>
                <a:latin typeface=""/>
              </a:rPr>
              <a:t>Minimale impact op </a:t>
            </a:r>
            <a:br>
              <a:rPr lang="nl-BE">
                <a:solidFill>
                  <a:srgbClr val="1F1C3F"/>
                </a:solidFill>
                <a:latin typeface=""/>
              </a:rPr>
            </a:br>
            <a:r>
              <a:rPr lang="nl-BE">
                <a:solidFill>
                  <a:srgbClr val="1F1C3F"/>
                </a:solidFill>
                <a:latin typeface=""/>
              </a:rPr>
              <a:t>het gebruiksgemak</a:t>
            </a:r>
          </a:p>
        </p:txBody>
      </p:sp>
      <p:sp>
        <p:nvSpPr>
          <p:cNvPr id="43" name="TextBox 37">
            <a:extLst>
              <a:ext uri="{FF2B5EF4-FFF2-40B4-BE49-F238E27FC236}">
                <a16:creationId xmlns:a16="http://schemas.microsoft.com/office/drawing/2014/main" id="{6222D760-300C-624E-B6F1-45914DBED49A}"/>
              </a:ext>
            </a:extLst>
          </p:cNvPr>
          <p:cNvSpPr txBox="1"/>
          <p:nvPr/>
        </p:nvSpPr>
        <p:spPr>
          <a:xfrm>
            <a:off x="9086724" y="4126658"/>
            <a:ext cx="2351190" cy="830997"/>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a:solidFill>
                  <a:srgbClr val="1F1C3F"/>
                </a:solidFill>
                <a:latin typeface=""/>
              </a:rPr>
              <a:t>Via een toekomst-bestendige en</a:t>
            </a:r>
            <a:br>
              <a:rPr lang="nl-BE">
                <a:solidFill>
                  <a:srgbClr val="1F1C3F"/>
                </a:solidFill>
                <a:latin typeface=""/>
              </a:rPr>
            </a:br>
            <a:r>
              <a:rPr lang="nl-BE">
                <a:solidFill>
                  <a:srgbClr val="1F1C3F"/>
                </a:solidFill>
                <a:latin typeface=""/>
              </a:rPr>
              <a:t>flexibele tool</a:t>
            </a:r>
          </a:p>
        </p:txBody>
      </p:sp>
      <p:sp>
        <p:nvSpPr>
          <p:cNvPr id="44" name="TextBox 9">
            <a:extLst>
              <a:ext uri="{FF2B5EF4-FFF2-40B4-BE49-F238E27FC236}">
                <a16:creationId xmlns:a16="http://schemas.microsoft.com/office/drawing/2014/main" id="{F7E7244F-2480-D04B-87B9-A6CD699630EC}"/>
              </a:ext>
            </a:extLst>
          </p:cNvPr>
          <p:cNvSpPr txBox="1"/>
          <p:nvPr/>
        </p:nvSpPr>
        <p:spPr>
          <a:xfrm>
            <a:off x="3633772" y="5239562"/>
            <a:ext cx="2189262" cy="830997"/>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a:solidFill>
                  <a:srgbClr val="1F1C3F"/>
                </a:solidFill>
                <a:latin typeface=""/>
              </a:rPr>
              <a:t>Impact maximal</a:t>
            </a:r>
            <a:br>
              <a:rPr lang="nl-BE">
                <a:solidFill>
                  <a:srgbClr val="1F1C3F"/>
                </a:solidFill>
                <a:latin typeface=""/>
              </a:rPr>
            </a:br>
            <a:r>
              <a:rPr lang="nl-BE">
                <a:solidFill>
                  <a:srgbClr val="1F1C3F"/>
                </a:solidFill>
                <a:latin typeface=""/>
              </a:rPr>
              <a:t>sur</a:t>
            </a:r>
            <a:r>
              <a:rPr lang="en-BE">
                <a:solidFill>
                  <a:srgbClr val="1F1C3F"/>
                </a:solidFill>
                <a:latin typeface=""/>
              </a:rPr>
              <a:t> les déchets sauvages</a:t>
            </a:r>
            <a:endParaRPr lang="nl-BE">
              <a:solidFill>
                <a:srgbClr val="1F1C3F"/>
              </a:solidFill>
              <a:latin typeface=""/>
            </a:endParaRPr>
          </a:p>
        </p:txBody>
      </p:sp>
      <p:sp>
        <p:nvSpPr>
          <p:cNvPr id="45" name="TextBox 10">
            <a:extLst>
              <a:ext uri="{FF2B5EF4-FFF2-40B4-BE49-F238E27FC236}">
                <a16:creationId xmlns:a16="http://schemas.microsoft.com/office/drawing/2014/main" id="{A0F01648-C630-204F-9DF2-98D0369DD5BE}"/>
              </a:ext>
            </a:extLst>
          </p:cNvPr>
          <p:cNvSpPr txBox="1"/>
          <p:nvPr/>
        </p:nvSpPr>
        <p:spPr>
          <a:xfrm>
            <a:off x="666330" y="5241494"/>
            <a:ext cx="2351190" cy="55399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en-BE">
                <a:solidFill>
                  <a:srgbClr val="1F1C3F"/>
                </a:solidFill>
                <a:latin typeface=""/>
              </a:rPr>
              <a:t>Collecter</a:t>
            </a:r>
            <a:r>
              <a:rPr lang="fr-BE">
                <a:solidFill>
                  <a:srgbClr val="1F1C3F"/>
                </a:solidFill>
                <a:latin typeface=""/>
              </a:rPr>
              <a:t> et recycler encore plus</a:t>
            </a:r>
            <a:endParaRPr lang="nl-BE">
              <a:solidFill>
                <a:srgbClr val="1F1C3F"/>
              </a:solidFill>
              <a:latin typeface=""/>
            </a:endParaRPr>
          </a:p>
        </p:txBody>
      </p:sp>
      <p:sp>
        <p:nvSpPr>
          <p:cNvPr id="46" name="TextBox 11">
            <a:extLst>
              <a:ext uri="{FF2B5EF4-FFF2-40B4-BE49-F238E27FC236}">
                <a16:creationId xmlns:a16="http://schemas.microsoft.com/office/drawing/2014/main" id="{A3C881B9-D638-E143-8BAB-EB967C92F98E}"/>
              </a:ext>
            </a:extLst>
          </p:cNvPr>
          <p:cNvSpPr txBox="1"/>
          <p:nvPr/>
        </p:nvSpPr>
        <p:spPr>
          <a:xfrm>
            <a:off x="6190899" y="5239562"/>
            <a:ext cx="2656357" cy="55399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fr-BE">
                <a:solidFill>
                  <a:srgbClr val="1F1C3F"/>
                </a:solidFill>
                <a:latin typeface=""/>
              </a:rPr>
              <a:t>Impact minimal sur </a:t>
            </a:r>
            <a:br>
              <a:rPr lang="fr-BE">
                <a:solidFill>
                  <a:srgbClr val="1F1C3F"/>
                </a:solidFill>
                <a:latin typeface=""/>
              </a:rPr>
            </a:br>
            <a:r>
              <a:rPr lang="fr-BE">
                <a:solidFill>
                  <a:srgbClr val="1F1C3F"/>
                </a:solidFill>
                <a:latin typeface=""/>
              </a:rPr>
              <a:t>la facilité d'utilisation</a:t>
            </a:r>
            <a:endParaRPr lang="nl-BE">
              <a:solidFill>
                <a:srgbClr val="1F1C3F"/>
              </a:solidFill>
              <a:latin typeface=""/>
            </a:endParaRPr>
          </a:p>
        </p:txBody>
      </p:sp>
      <p:sp>
        <p:nvSpPr>
          <p:cNvPr id="47" name="TextBox 12">
            <a:extLst>
              <a:ext uri="{FF2B5EF4-FFF2-40B4-BE49-F238E27FC236}">
                <a16:creationId xmlns:a16="http://schemas.microsoft.com/office/drawing/2014/main" id="{6F2CE138-9E68-A646-8C13-1E754A040B0B}"/>
              </a:ext>
            </a:extLst>
          </p:cNvPr>
          <p:cNvSpPr txBox="1"/>
          <p:nvPr/>
        </p:nvSpPr>
        <p:spPr>
          <a:xfrm>
            <a:off x="8993503" y="5222004"/>
            <a:ext cx="2537633" cy="55399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err="1">
                <a:solidFill>
                  <a:srgbClr val="1F1C3F"/>
                </a:solidFill>
                <a:latin typeface=""/>
              </a:rPr>
              <a:t>Grâce</a:t>
            </a:r>
            <a:r>
              <a:rPr lang="nl-BE">
                <a:solidFill>
                  <a:srgbClr val="1F1C3F"/>
                </a:solidFill>
                <a:latin typeface=""/>
              </a:rPr>
              <a:t> à </a:t>
            </a:r>
            <a:r>
              <a:rPr lang="nl-BE" err="1">
                <a:solidFill>
                  <a:srgbClr val="1F1C3F"/>
                </a:solidFill>
                <a:latin typeface=""/>
              </a:rPr>
              <a:t>un</a:t>
            </a:r>
            <a:r>
              <a:rPr lang="nl-BE">
                <a:solidFill>
                  <a:srgbClr val="1F1C3F"/>
                </a:solidFill>
                <a:latin typeface=""/>
              </a:rPr>
              <a:t> </a:t>
            </a:r>
            <a:r>
              <a:rPr lang="nl-BE" err="1">
                <a:solidFill>
                  <a:srgbClr val="1F1C3F"/>
                </a:solidFill>
                <a:latin typeface=""/>
              </a:rPr>
              <a:t>outil</a:t>
            </a:r>
            <a:r>
              <a:rPr lang="nl-BE">
                <a:solidFill>
                  <a:srgbClr val="1F1C3F"/>
                </a:solidFill>
                <a:latin typeface=""/>
              </a:rPr>
              <a:t> </a:t>
            </a:r>
            <a:r>
              <a:rPr lang="nl-BE" err="1">
                <a:solidFill>
                  <a:srgbClr val="1F1C3F"/>
                </a:solidFill>
                <a:latin typeface=""/>
              </a:rPr>
              <a:t>flexible</a:t>
            </a:r>
            <a:r>
              <a:rPr lang="nl-BE">
                <a:solidFill>
                  <a:srgbClr val="1F1C3F"/>
                </a:solidFill>
                <a:latin typeface=""/>
              </a:rPr>
              <a:t> et </a:t>
            </a:r>
            <a:r>
              <a:rPr lang="nl-BE" err="1">
                <a:solidFill>
                  <a:srgbClr val="1F1C3F"/>
                </a:solidFill>
                <a:latin typeface=""/>
              </a:rPr>
              <a:t>tourné</a:t>
            </a:r>
            <a:r>
              <a:rPr lang="nl-BE">
                <a:solidFill>
                  <a:srgbClr val="1F1C3F"/>
                </a:solidFill>
                <a:latin typeface=""/>
              </a:rPr>
              <a:t> vers </a:t>
            </a:r>
            <a:r>
              <a:rPr lang="nl-BE" err="1">
                <a:solidFill>
                  <a:srgbClr val="1F1C3F"/>
                </a:solidFill>
                <a:latin typeface=""/>
              </a:rPr>
              <a:t>l’avenir</a:t>
            </a:r>
            <a:endParaRPr lang="nl-BE">
              <a:solidFill>
                <a:srgbClr val="1F1C3F"/>
              </a:solidFill>
              <a:latin typeface=""/>
            </a:endParaRPr>
          </a:p>
        </p:txBody>
      </p:sp>
      <p:cxnSp>
        <p:nvCxnSpPr>
          <p:cNvPr id="48" name="!!T1TitleLine">
            <a:extLst>
              <a:ext uri="{FF2B5EF4-FFF2-40B4-BE49-F238E27FC236}">
                <a16:creationId xmlns:a16="http://schemas.microsoft.com/office/drawing/2014/main" id="{980866C4-8AB7-804F-8AAA-E9C76ED8C244}"/>
              </a:ext>
            </a:extLst>
          </p:cNvPr>
          <p:cNvCxnSpPr>
            <a:cxnSpLocks/>
          </p:cNvCxnSpPr>
          <p:nvPr/>
        </p:nvCxnSpPr>
        <p:spPr>
          <a:xfrm>
            <a:off x="1040354" y="5155408"/>
            <a:ext cx="1603143" cy="0"/>
          </a:xfrm>
          <a:prstGeom prst="line">
            <a:avLst/>
          </a:prstGeom>
          <a:ln w="9525">
            <a:solidFill>
              <a:srgbClr val="1F1C3F"/>
            </a:solidFill>
          </a:ln>
        </p:spPr>
        <p:style>
          <a:lnRef idx="1">
            <a:schemeClr val="accent1"/>
          </a:lnRef>
          <a:fillRef idx="0">
            <a:schemeClr val="accent1"/>
          </a:fillRef>
          <a:effectRef idx="0">
            <a:schemeClr val="accent1"/>
          </a:effectRef>
          <a:fontRef idx="minor">
            <a:schemeClr val="tx1"/>
          </a:fontRef>
        </p:style>
      </p:cxnSp>
      <p:cxnSp>
        <p:nvCxnSpPr>
          <p:cNvPr id="49" name="!!T1TitleLine">
            <a:extLst>
              <a:ext uri="{FF2B5EF4-FFF2-40B4-BE49-F238E27FC236}">
                <a16:creationId xmlns:a16="http://schemas.microsoft.com/office/drawing/2014/main" id="{839F2B20-87F1-BA47-958B-746CCE0E01A9}"/>
              </a:ext>
            </a:extLst>
          </p:cNvPr>
          <p:cNvCxnSpPr>
            <a:cxnSpLocks/>
          </p:cNvCxnSpPr>
          <p:nvPr/>
        </p:nvCxnSpPr>
        <p:spPr>
          <a:xfrm>
            <a:off x="3926832" y="5147009"/>
            <a:ext cx="1603143" cy="0"/>
          </a:xfrm>
          <a:prstGeom prst="line">
            <a:avLst/>
          </a:prstGeom>
          <a:ln w="9525">
            <a:solidFill>
              <a:srgbClr val="1F1C3F"/>
            </a:solidFill>
          </a:ln>
        </p:spPr>
        <p:style>
          <a:lnRef idx="1">
            <a:schemeClr val="accent1"/>
          </a:lnRef>
          <a:fillRef idx="0">
            <a:schemeClr val="accent1"/>
          </a:fillRef>
          <a:effectRef idx="0">
            <a:schemeClr val="accent1"/>
          </a:effectRef>
          <a:fontRef idx="minor">
            <a:schemeClr val="tx1"/>
          </a:fontRef>
        </p:style>
      </p:cxnSp>
      <p:cxnSp>
        <p:nvCxnSpPr>
          <p:cNvPr id="50" name="!!T1TitleLine">
            <a:extLst>
              <a:ext uri="{FF2B5EF4-FFF2-40B4-BE49-F238E27FC236}">
                <a16:creationId xmlns:a16="http://schemas.microsoft.com/office/drawing/2014/main" id="{84CB1A1E-CA27-0E4E-96A8-62C7BE98C5CC}"/>
              </a:ext>
            </a:extLst>
          </p:cNvPr>
          <p:cNvCxnSpPr>
            <a:cxnSpLocks/>
          </p:cNvCxnSpPr>
          <p:nvPr/>
        </p:nvCxnSpPr>
        <p:spPr>
          <a:xfrm>
            <a:off x="6717506" y="5147009"/>
            <a:ext cx="1603143" cy="0"/>
          </a:xfrm>
          <a:prstGeom prst="line">
            <a:avLst/>
          </a:prstGeom>
          <a:ln w="9525">
            <a:solidFill>
              <a:srgbClr val="1F1C3F"/>
            </a:solidFill>
          </a:ln>
        </p:spPr>
        <p:style>
          <a:lnRef idx="1">
            <a:schemeClr val="accent1"/>
          </a:lnRef>
          <a:fillRef idx="0">
            <a:schemeClr val="accent1"/>
          </a:fillRef>
          <a:effectRef idx="0">
            <a:schemeClr val="accent1"/>
          </a:effectRef>
          <a:fontRef idx="minor">
            <a:schemeClr val="tx1"/>
          </a:fontRef>
        </p:style>
      </p:cxnSp>
      <p:cxnSp>
        <p:nvCxnSpPr>
          <p:cNvPr id="51" name="!!T1TitleLine">
            <a:extLst>
              <a:ext uri="{FF2B5EF4-FFF2-40B4-BE49-F238E27FC236}">
                <a16:creationId xmlns:a16="http://schemas.microsoft.com/office/drawing/2014/main" id="{AFDB9276-D0D5-614F-BFC8-E709735562D5}"/>
              </a:ext>
            </a:extLst>
          </p:cNvPr>
          <p:cNvCxnSpPr>
            <a:cxnSpLocks/>
          </p:cNvCxnSpPr>
          <p:nvPr/>
        </p:nvCxnSpPr>
        <p:spPr>
          <a:xfrm>
            <a:off x="9460748" y="5140477"/>
            <a:ext cx="1603143" cy="0"/>
          </a:xfrm>
          <a:prstGeom prst="line">
            <a:avLst/>
          </a:prstGeom>
          <a:ln w="9525">
            <a:solidFill>
              <a:srgbClr val="1F1C3F"/>
            </a:solidFill>
          </a:ln>
        </p:spPr>
        <p:style>
          <a:lnRef idx="1">
            <a:schemeClr val="accent1"/>
          </a:lnRef>
          <a:fillRef idx="0">
            <a:schemeClr val="accent1"/>
          </a:fillRef>
          <a:effectRef idx="0">
            <a:schemeClr val="accent1"/>
          </a:effectRef>
          <a:fontRef idx="minor">
            <a:schemeClr val="tx1"/>
          </a:fontRef>
        </p:style>
      </p:cxnSp>
      <p:pic>
        <p:nvPicPr>
          <p:cNvPr id="52" name="!!T1Titledecoration2">
            <a:extLst>
              <a:ext uri="{FF2B5EF4-FFF2-40B4-BE49-F238E27FC236}">
                <a16:creationId xmlns:a16="http://schemas.microsoft.com/office/drawing/2014/main" id="{980CA257-0368-9847-ADD5-8740BA68AD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6200000">
            <a:off x="10891884" y="5554718"/>
            <a:ext cx="952398" cy="1654165"/>
          </a:xfrm>
          <a:prstGeom prst="rect">
            <a:avLst/>
          </a:prstGeom>
        </p:spPr>
      </p:pic>
    </p:spTree>
    <p:extLst>
      <p:ext uri="{BB962C8B-B14F-4D97-AF65-F5344CB8AC3E}">
        <p14:creationId xmlns:p14="http://schemas.microsoft.com/office/powerpoint/2010/main" val="2817421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BG">
            <a:extLst>
              <a:ext uri="{FF2B5EF4-FFF2-40B4-BE49-F238E27FC236}">
                <a16:creationId xmlns:a16="http://schemas.microsoft.com/office/drawing/2014/main" id="{E91F8221-53F0-ADF3-638D-0B9489423AD0}"/>
              </a:ext>
            </a:extLst>
          </p:cNvPr>
          <p:cNvSpPr/>
          <p:nvPr/>
        </p:nvSpPr>
        <p:spPr>
          <a:xfrm>
            <a:off x="3858" y="0"/>
            <a:ext cx="1218814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2" name="!!IMG">
            <a:extLst>
              <a:ext uri="{FF2B5EF4-FFF2-40B4-BE49-F238E27FC236}">
                <a16:creationId xmlns:a16="http://schemas.microsoft.com/office/drawing/2014/main" id="{768142DC-7D9D-2C9B-48EF-263BD248E202}"/>
              </a:ext>
            </a:extLst>
          </p:cNvPr>
          <p:cNvPicPr>
            <a:picLocks noChangeAspect="1"/>
          </p:cNvPicPr>
          <p:nvPr/>
        </p:nvPicPr>
        <p:blipFill rotWithShape="1">
          <a:blip r:embed="rId2">
            <a:extLst>
              <a:ext uri="{28A0092B-C50C-407E-A947-70E740481C1C}">
                <a14:useLocalDpi xmlns:a14="http://schemas.microsoft.com/office/drawing/2010/main" val="0"/>
              </a:ext>
            </a:extLst>
          </a:blip>
          <a:srcRect t="6063" b="6063"/>
          <a:stretch/>
        </p:blipFill>
        <p:spPr>
          <a:xfrm>
            <a:off x="-1" y="0"/>
            <a:ext cx="12192002" cy="6858000"/>
          </a:xfrm>
          <a:prstGeom prst="rect">
            <a:avLst/>
          </a:prstGeom>
        </p:spPr>
      </p:pic>
      <p:sp>
        <p:nvSpPr>
          <p:cNvPr id="4" name="!!Overlay">
            <a:extLst>
              <a:ext uri="{FF2B5EF4-FFF2-40B4-BE49-F238E27FC236}">
                <a16:creationId xmlns:a16="http://schemas.microsoft.com/office/drawing/2014/main" id="{1716303B-3C39-8E60-6924-B9C6785156AC}"/>
              </a:ext>
            </a:extLst>
          </p:cNvPr>
          <p:cNvSpPr/>
          <p:nvPr/>
        </p:nvSpPr>
        <p:spPr>
          <a:xfrm>
            <a:off x="33384" y="-10008"/>
            <a:ext cx="12192000" cy="6858000"/>
          </a:xfrm>
          <a:prstGeom prst="rect">
            <a:avLst/>
          </a:prstGeom>
          <a:gradFill flip="none" rotWithShape="1">
            <a:gsLst>
              <a:gs pos="0">
                <a:schemeClr val="accent3"/>
              </a:gs>
              <a:gs pos="100000">
                <a:schemeClr val="accent3">
                  <a:alpha val="1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TextBox 57">
            <a:extLst>
              <a:ext uri="{FF2B5EF4-FFF2-40B4-BE49-F238E27FC236}">
                <a16:creationId xmlns:a16="http://schemas.microsoft.com/office/drawing/2014/main" id="{FCDD1F71-10AC-77F7-A9EF-8C6F696A3CAF}"/>
              </a:ext>
            </a:extLst>
          </p:cNvPr>
          <p:cNvSpPr txBox="1"/>
          <p:nvPr/>
        </p:nvSpPr>
        <p:spPr>
          <a:xfrm>
            <a:off x="478608" y="10008"/>
            <a:ext cx="5464992" cy="124944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BE" sz="3600" b="1" i="0" u="none" strike="noStrike" kern="1200" cap="none" spc="0" normalizeH="0" baseline="0" noProof="0">
                <a:ln>
                  <a:noFill/>
                </a:ln>
                <a:solidFill>
                  <a:srgbClr val="FEFCFD"/>
                </a:solidFill>
                <a:effectLst>
                  <a:outerShdw blurRad="254000" sx="102000" sy="102000" algn="ctr" rotWithShape="0">
                    <a:prstClr val="black">
                      <a:alpha val="40000"/>
                    </a:prstClr>
                  </a:outerShdw>
                </a:effectLst>
                <a:uLnTx/>
                <a:uFillTx/>
                <a:latin typeface="Bierstadt"/>
                <a:ea typeface="Calibri" panose="020F0502020204030204" pitchFamily="34" charset="0"/>
                <a:cs typeface="Times New Roman" panose="02020603050405020304" pitchFamily="18" charset="0"/>
              </a:rPr>
              <a:t>Meer drankverpakkingen recycleren</a:t>
            </a:r>
          </a:p>
        </p:txBody>
      </p:sp>
      <p:sp>
        <p:nvSpPr>
          <p:cNvPr id="5" name="!!iconBG1">
            <a:extLst>
              <a:ext uri="{FF2B5EF4-FFF2-40B4-BE49-F238E27FC236}">
                <a16:creationId xmlns:a16="http://schemas.microsoft.com/office/drawing/2014/main" id="{39B24356-67CE-8B73-FA9C-94444B5AA35B}"/>
              </a:ext>
            </a:extLst>
          </p:cNvPr>
          <p:cNvSpPr/>
          <p:nvPr/>
        </p:nvSpPr>
        <p:spPr>
          <a:xfrm>
            <a:off x="496903" y="3710156"/>
            <a:ext cx="947022" cy="947036"/>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chemeClr val="bg1"/>
          </a:solidFill>
          <a:ln w="53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Bierstadt"/>
              <a:ea typeface="+mn-ea"/>
              <a:cs typeface="+mn-cs"/>
            </a:endParaRPr>
          </a:p>
        </p:txBody>
      </p:sp>
      <p:sp>
        <p:nvSpPr>
          <p:cNvPr id="6" name="!!Item1">
            <a:extLst>
              <a:ext uri="{FF2B5EF4-FFF2-40B4-BE49-F238E27FC236}">
                <a16:creationId xmlns:a16="http://schemas.microsoft.com/office/drawing/2014/main" id="{A49FDA1D-9469-F0CB-2DC3-DF6D18B97CA4}"/>
              </a:ext>
            </a:extLst>
          </p:cNvPr>
          <p:cNvSpPr txBox="1"/>
          <p:nvPr/>
        </p:nvSpPr>
        <p:spPr>
          <a:xfrm>
            <a:off x="1703844" y="3794678"/>
            <a:ext cx="3941320" cy="276999"/>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FEFCFD"/>
                </a:solidFill>
                <a:effectLst/>
                <a:uLnTx/>
                <a:uFillTx/>
                <a:latin typeface="Bierstadt"/>
                <a:ea typeface="+mn-ea"/>
                <a:cs typeface="+mn-cs"/>
              </a:rPr>
              <a:t>Het succes van de blauwe zak</a:t>
            </a:r>
          </a:p>
        </p:txBody>
      </p:sp>
      <p:pic>
        <p:nvPicPr>
          <p:cNvPr id="7" name="!!Icon1">
            <a:extLst>
              <a:ext uri="{FF2B5EF4-FFF2-40B4-BE49-F238E27FC236}">
                <a16:creationId xmlns:a16="http://schemas.microsoft.com/office/drawing/2014/main" id="{17D1D0F0-19BF-F7FC-2A22-89E8FC8FBBA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79858" y="3933178"/>
            <a:ext cx="383350" cy="500991"/>
          </a:xfrm>
          <a:prstGeom prst="rect">
            <a:avLst/>
          </a:prstGeom>
        </p:spPr>
      </p:pic>
      <p:sp>
        <p:nvSpPr>
          <p:cNvPr id="8" name="!!iconBG2">
            <a:extLst>
              <a:ext uri="{FF2B5EF4-FFF2-40B4-BE49-F238E27FC236}">
                <a16:creationId xmlns:a16="http://schemas.microsoft.com/office/drawing/2014/main" id="{66B5269B-D97C-405D-ABEE-A12445D4EDB1}"/>
              </a:ext>
            </a:extLst>
          </p:cNvPr>
          <p:cNvSpPr/>
          <p:nvPr/>
        </p:nvSpPr>
        <p:spPr>
          <a:xfrm rot="16200000">
            <a:off x="496903" y="4871391"/>
            <a:ext cx="947022" cy="947036"/>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chemeClr val="bg1"/>
          </a:solidFill>
          <a:ln w="53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Bierstadt"/>
              <a:ea typeface="+mn-ea"/>
              <a:cs typeface="+mn-cs"/>
            </a:endParaRPr>
          </a:p>
        </p:txBody>
      </p:sp>
      <p:sp>
        <p:nvSpPr>
          <p:cNvPr id="9" name="!!Item2">
            <a:extLst>
              <a:ext uri="{FF2B5EF4-FFF2-40B4-BE49-F238E27FC236}">
                <a16:creationId xmlns:a16="http://schemas.microsoft.com/office/drawing/2014/main" id="{5A9E19E5-3532-B2C3-56F4-7FDF6D9D181B}"/>
              </a:ext>
            </a:extLst>
          </p:cNvPr>
          <p:cNvSpPr txBox="1"/>
          <p:nvPr/>
        </p:nvSpPr>
        <p:spPr>
          <a:xfrm>
            <a:off x="1715632" y="5009681"/>
            <a:ext cx="3941320" cy="276999"/>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FEFCFD"/>
                </a:solidFill>
                <a:effectLst/>
                <a:uLnTx/>
                <a:uFillTx/>
                <a:latin typeface="Bierstadt"/>
                <a:ea typeface="+mn-ea"/>
                <a:cs typeface="+mn-cs"/>
              </a:rPr>
              <a:t>Hoge recyclagegraad in België</a:t>
            </a:r>
          </a:p>
        </p:txBody>
      </p:sp>
      <p:pic>
        <p:nvPicPr>
          <p:cNvPr id="10" name="!!Icon2">
            <a:extLst>
              <a:ext uri="{FF2B5EF4-FFF2-40B4-BE49-F238E27FC236}">
                <a16:creationId xmlns:a16="http://schemas.microsoft.com/office/drawing/2014/main" id="{0D93F35A-9168-B622-EDD8-6E80782EE8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00943" y="5086575"/>
            <a:ext cx="541180" cy="516668"/>
          </a:xfrm>
          <a:prstGeom prst="rect">
            <a:avLst/>
          </a:prstGeom>
        </p:spPr>
      </p:pic>
      <p:cxnSp>
        <p:nvCxnSpPr>
          <p:cNvPr id="33" name="Straight Connector 32">
            <a:extLst>
              <a:ext uri="{FF2B5EF4-FFF2-40B4-BE49-F238E27FC236}">
                <a16:creationId xmlns:a16="http://schemas.microsoft.com/office/drawing/2014/main" id="{1CE7EA41-2B7D-C739-92D4-A4187BC4A449}"/>
              </a:ext>
            </a:extLst>
          </p:cNvPr>
          <p:cNvCxnSpPr>
            <a:cxnSpLocks/>
          </p:cNvCxnSpPr>
          <p:nvPr/>
        </p:nvCxnSpPr>
        <p:spPr>
          <a:xfrm flipH="1">
            <a:off x="1703843" y="4764292"/>
            <a:ext cx="36783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Item1">
            <a:extLst>
              <a:ext uri="{FF2B5EF4-FFF2-40B4-BE49-F238E27FC236}">
                <a16:creationId xmlns:a16="http://schemas.microsoft.com/office/drawing/2014/main" id="{EA4D4D37-512B-C83F-CDA7-F6D71D377CA7}"/>
              </a:ext>
            </a:extLst>
          </p:cNvPr>
          <p:cNvSpPr txBox="1"/>
          <p:nvPr/>
        </p:nvSpPr>
        <p:spPr>
          <a:xfrm>
            <a:off x="7365868" y="1699626"/>
            <a:ext cx="3217422" cy="276999"/>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FEFCFD"/>
                </a:solidFill>
                <a:effectLst/>
                <a:uLnTx/>
                <a:uFillTx/>
                <a:latin typeface="Bierstadt"/>
                <a:ea typeface="+mn-ea"/>
                <a:cs typeface="+mn-cs"/>
              </a:rPr>
              <a:t>Optimaal gebruiksgemak</a:t>
            </a:r>
          </a:p>
        </p:txBody>
      </p:sp>
      <p:sp>
        <p:nvSpPr>
          <p:cNvPr id="21" name="!!iconBG1">
            <a:extLst>
              <a:ext uri="{FF2B5EF4-FFF2-40B4-BE49-F238E27FC236}">
                <a16:creationId xmlns:a16="http://schemas.microsoft.com/office/drawing/2014/main" id="{5F6442C3-12B6-C1F3-3F69-B1FE942D316D}"/>
              </a:ext>
            </a:extLst>
          </p:cNvPr>
          <p:cNvSpPr/>
          <p:nvPr/>
        </p:nvSpPr>
        <p:spPr>
          <a:xfrm>
            <a:off x="6289326" y="1554257"/>
            <a:ext cx="947022" cy="947036"/>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chemeClr val="bg1"/>
          </a:solidFill>
          <a:ln w="53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Bierstadt"/>
              <a:ea typeface="+mn-ea"/>
              <a:cs typeface="+mn-cs"/>
            </a:endParaRPr>
          </a:p>
        </p:txBody>
      </p:sp>
      <p:sp>
        <p:nvSpPr>
          <p:cNvPr id="25" name="!!Item2">
            <a:extLst>
              <a:ext uri="{FF2B5EF4-FFF2-40B4-BE49-F238E27FC236}">
                <a16:creationId xmlns:a16="http://schemas.microsoft.com/office/drawing/2014/main" id="{386C35CE-FB49-BF3B-2CA5-2008DEF7475A}"/>
              </a:ext>
            </a:extLst>
          </p:cNvPr>
          <p:cNvSpPr txBox="1"/>
          <p:nvPr/>
        </p:nvSpPr>
        <p:spPr>
          <a:xfrm>
            <a:off x="7996105" y="3024267"/>
            <a:ext cx="3941320" cy="276999"/>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FEFCFD"/>
                </a:solidFill>
                <a:effectLst/>
                <a:uLnTx/>
                <a:uFillTx/>
                <a:latin typeface="Bierstadt"/>
                <a:ea typeface="+mn-ea"/>
                <a:cs typeface="+mn-cs"/>
              </a:rPr>
              <a:t>Hogere inzamelgraad</a:t>
            </a:r>
          </a:p>
        </p:txBody>
      </p:sp>
      <p:sp>
        <p:nvSpPr>
          <p:cNvPr id="24" name="!!iconBG2">
            <a:extLst>
              <a:ext uri="{FF2B5EF4-FFF2-40B4-BE49-F238E27FC236}">
                <a16:creationId xmlns:a16="http://schemas.microsoft.com/office/drawing/2014/main" id="{5BA9B305-1BDC-A6CF-F3A5-86AEF74FF227}"/>
              </a:ext>
            </a:extLst>
          </p:cNvPr>
          <p:cNvSpPr/>
          <p:nvPr/>
        </p:nvSpPr>
        <p:spPr>
          <a:xfrm rot="16200000">
            <a:off x="6858522" y="3097524"/>
            <a:ext cx="947022" cy="947036"/>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chemeClr val="bg1"/>
          </a:solidFill>
          <a:ln w="53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Bierstadt"/>
              <a:ea typeface="+mn-ea"/>
              <a:cs typeface="+mn-cs"/>
            </a:endParaRPr>
          </a:p>
        </p:txBody>
      </p:sp>
      <p:sp>
        <p:nvSpPr>
          <p:cNvPr id="27" name="TextBox 26">
            <a:extLst>
              <a:ext uri="{FF2B5EF4-FFF2-40B4-BE49-F238E27FC236}">
                <a16:creationId xmlns:a16="http://schemas.microsoft.com/office/drawing/2014/main" id="{2C053F53-6DFD-3A28-057F-B62203D7C973}"/>
              </a:ext>
            </a:extLst>
          </p:cNvPr>
          <p:cNvSpPr txBox="1"/>
          <p:nvPr/>
        </p:nvSpPr>
        <p:spPr>
          <a:xfrm>
            <a:off x="7426902" y="152528"/>
            <a:ext cx="4392157" cy="46859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BE" sz="2400" b="1" i="0" u="none" strike="noStrike" kern="1200" cap="none" spc="0" normalizeH="0" baseline="0" noProof="0">
                <a:ln>
                  <a:noFill/>
                </a:ln>
                <a:solidFill>
                  <a:srgbClr val="FEFCFD"/>
                </a:solidFill>
                <a:effectLst/>
                <a:uLnTx/>
                <a:uFillTx/>
                <a:latin typeface="Bierstadt"/>
                <a:ea typeface="Calibri" panose="020F0502020204030204" pitchFamily="34" charset="0"/>
                <a:cs typeface="Times New Roman" panose="02020603050405020304" pitchFamily="18" charset="0"/>
              </a:rPr>
              <a:t>Digitaal statiegeld</a:t>
            </a:r>
          </a:p>
        </p:txBody>
      </p:sp>
      <p:sp>
        <p:nvSpPr>
          <p:cNvPr id="29" name="!!Item2">
            <a:extLst>
              <a:ext uri="{FF2B5EF4-FFF2-40B4-BE49-F238E27FC236}">
                <a16:creationId xmlns:a16="http://schemas.microsoft.com/office/drawing/2014/main" id="{98B897C1-FF4D-CE5F-8B5D-BDEFE76D1466}"/>
              </a:ext>
            </a:extLst>
          </p:cNvPr>
          <p:cNvSpPr txBox="1"/>
          <p:nvPr/>
        </p:nvSpPr>
        <p:spPr>
          <a:xfrm>
            <a:off x="9160652" y="4183673"/>
            <a:ext cx="3941320" cy="276999"/>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FEFCFD"/>
                </a:solidFill>
                <a:effectLst/>
                <a:uLnTx/>
                <a:uFillTx/>
                <a:latin typeface="Bierstadt"/>
                <a:ea typeface="+mn-ea"/>
                <a:cs typeface="+mn-cs"/>
              </a:rPr>
              <a:t>Voorloper in Europa</a:t>
            </a:r>
          </a:p>
        </p:txBody>
      </p:sp>
      <p:sp>
        <p:nvSpPr>
          <p:cNvPr id="28" name="!!iconBG2">
            <a:extLst>
              <a:ext uri="{FF2B5EF4-FFF2-40B4-BE49-F238E27FC236}">
                <a16:creationId xmlns:a16="http://schemas.microsoft.com/office/drawing/2014/main" id="{F9BD3545-98B5-A858-5297-063DEA7EC99E}"/>
              </a:ext>
            </a:extLst>
          </p:cNvPr>
          <p:cNvSpPr/>
          <p:nvPr/>
        </p:nvSpPr>
        <p:spPr>
          <a:xfrm rot="10800000">
            <a:off x="8180247" y="4281965"/>
            <a:ext cx="947022" cy="947036"/>
          </a:xfrm>
          <a:custGeom>
            <a:avLst/>
            <a:gdLst>
              <a:gd name="connsiteX0" fmla="*/ 886251 w 1786104"/>
              <a:gd name="connsiteY0" fmla="*/ 0 h 1786133"/>
              <a:gd name="connsiteX1" fmla="*/ 25 w 1786104"/>
              <a:gd name="connsiteY1" fmla="*/ 886226 h 1786133"/>
              <a:gd name="connsiteX2" fmla="*/ 901010 w 1786104"/>
              <a:gd name="connsiteY2" fmla="*/ 1786134 h 1786133"/>
              <a:gd name="connsiteX3" fmla="*/ 1648536 w 1786104"/>
              <a:gd name="connsiteY3" fmla="*/ 1786134 h 1786133"/>
              <a:gd name="connsiteX4" fmla="*/ 1786105 w 1786104"/>
              <a:gd name="connsiteY4" fmla="*/ 1648565 h 1786133"/>
              <a:gd name="connsiteX5" fmla="*/ 1786105 w 1786104"/>
              <a:gd name="connsiteY5" fmla="*/ 901039 h 1786133"/>
              <a:gd name="connsiteX6" fmla="*/ 886197 w 1786104"/>
              <a:gd name="connsiteY6" fmla="*/ 54 h 1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04" h="1786133">
                <a:moveTo>
                  <a:pt x="886251" y="0"/>
                </a:moveTo>
                <a:cubicBezTo>
                  <a:pt x="398458" y="3663"/>
                  <a:pt x="3688" y="398433"/>
                  <a:pt x="25" y="886226"/>
                </a:cubicBezTo>
                <a:cubicBezTo>
                  <a:pt x="-3691" y="1383392"/>
                  <a:pt x="403844" y="1786134"/>
                  <a:pt x="901010" y="1786134"/>
                </a:cubicBezTo>
                <a:lnTo>
                  <a:pt x="1648536" y="1786134"/>
                </a:lnTo>
                <a:cubicBezTo>
                  <a:pt x="1724538" y="1786134"/>
                  <a:pt x="1786105" y="1724513"/>
                  <a:pt x="1786105" y="1648565"/>
                </a:cubicBezTo>
                <a:lnTo>
                  <a:pt x="1786105" y="901039"/>
                </a:lnTo>
                <a:cubicBezTo>
                  <a:pt x="1786105" y="403873"/>
                  <a:pt x="1383363" y="-3717"/>
                  <a:pt x="886197" y="54"/>
                </a:cubicBezTo>
                <a:close/>
              </a:path>
            </a:pathLst>
          </a:custGeom>
          <a:solidFill>
            <a:schemeClr val="bg1"/>
          </a:solidFill>
          <a:ln w="53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Bierstadt"/>
              <a:ea typeface="+mn-ea"/>
              <a:cs typeface="+mn-cs"/>
            </a:endParaRPr>
          </a:p>
        </p:txBody>
      </p:sp>
      <p:sp>
        <p:nvSpPr>
          <p:cNvPr id="2" name="Oval 1">
            <a:extLst>
              <a:ext uri="{FF2B5EF4-FFF2-40B4-BE49-F238E27FC236}">
                <a16:creationId xmlns:a16="http://schemas.microsoft.com/office/drawing/2014/main" id="{56ECF42D-1D23-EE0E-7577-1322D10C97C9}"/>
              </a:ext>
            </a:extLst>
          </p:cNvPr>
          <p:cNvSpPr/>
          <p:nvPr/>
        </p:nvSpPr>
        <p:spPr>
          <a:xfrm>
            <a:off x="6762835" y="-1498781"/>
            <a:ext cx="6982064" cy="658535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EFCFD"/>
              </a:solidFill>
              <a:effectLst/>
              <a:uLnTx/>
              <a:uFillTx/>
              <a:latin typeface="Bierstadt"/>
              <a:ea typeface="+mn-ea"/>
              <a:cs typeface="+mn-cs"/>
            </a:endParaRPr>
          </a:p>
        </p:txBody>
      </p:sp>
      <p:cxnSp>
        <p:nvCxnSpPr>
          <p:cNvPr id="3" name="Straight Connector 2">
            <a:extLst>
              <a:ext uri="{FF2B5EF4-FFF2-40B4-BE49-F238E27FC236}">
                <a16:creationId xmlns:a16="http://schemas.microsoft.com/office/drawing/2014/main" id="{662C2F21-FD5B-8DB1-27E9-AE14F9787AE4}"/>
              </a:ext>
            </a:extLst>
          </p:cNvPr>
          <p:cNvCxnSpPr>
            <a:cxnSpLocks/>
          </p:cNvCxnSpPr>
          <p:nvPr/>
        </p:nvCxnSpPr>
        <p:spPr>
          <a:xfrm flipH="1">
            <a:off x="567363" y="1265805"/>
            <a:ext cx="36783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7466A3-8863-6C74-A3C6-6928CB7264F1}"/>
              </a:ext>
            </a:extLst>
          </p:cNvPr>
          <p:cNvSpPr txBox="1"/>
          <p:nvPr/>
        </p:nvSpPr>
        <p:spPr>
          <a:xfrm>
            <a:off x="455357" y="1287632"/>
            <a:ext cx="7619989" cy="124944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BE" sz="3600" b="1" i="0" u="none" strike="noStrike" kern="1200" cap="none" spc="0" normalizeH="0" baseline="0" noProof="0">
                <a:ln>
                  <a:noFill/>
                </a:ln>
                <a:solidFill>
                  <a:srgbClr val="FEFCFD"/>
                </a:solidFill>
                <a:effectLst>
                  <a:outerShdw blurRad="254000" sx="102000" sy="102000" algn="ctr" rotWithShape="0">
                    <a:prstClr val="black">
                      <a:alpha val="40000"/>
                    </a:prstClr>
                  </a:outerShdw>
                </a:effectLst>
                <a:uLnTx/>
                <a:uFillTx/>
                <a:latin typeface="Bierstadt"/>
                <a:ea typeface="Calibri" panose="020F0502020204030204" pitchFamily="34" charset="0"/>
                <a:cs typeface="Times New Roman"/>
              </a:rPr>
              <a:t>Recycler plus </a:t>
            </a:r>
            <a:r>
              <a:rPr kumimoji="0" lang="nl-BE" sz="3600" b="1" i="0" u="none" strike="noStrike" kern="1200" cap="none" spc="0" normalizeH="0" baseline="0" noProof="0" err="1">
                <a:ln>
                  <a:noFill/>
                </a:ln>
                <a:solidFill>
                  <a:srgbClr val="FEFCFD"/>
                </a:solidFill>
                <a:effectLst>
                  <a:outerShdw blurRad="254000" sx="102000" sy="102000" algn="ctr" rotWithShape="0">
                    <a:prstClr val="black">
                      <a:alpha val="40000"/>
                    </a:prstClr>
                  </a:outerShdw>
                </a:effectLst>
                <a:uLnTx/>
                <a:uFillTx/>
                <a:latin typeface="Bierstadt"/>
                <a:ea typeface="Calibri" panose="020F0502020204030204" pitchFamily="34" charset="0"/>
                <a:cs typeface="Times New Roman"/>
              </a:rPr>
              <a:t>d’emballages</a:t>
            </a:r>
            <a:r>
              <a:rPr kumimoji="0" lang="nl-BE" sz="3600" b="1" i="0" u="none" strike="noStrike" kern="1200" cap="none" spc="0" normalizeH="0" baseline="0" noProof="0">
                <a:ln>
                  <a:noFill/>
                </a:ln>
                <a:solidFill>
                  <a:srgbClr val="FEFCFD"/>
                </a:solidFill>
                <a:effectLst>
                  <a:outerShdw blurRad="254000" sx="102000" sy="102000" algn="ctr" rotWithShape="0">
                    <a:prstClr val="black">
                      <a:alpha val="40000"/>
                    </a:prstClr>
                  </a:outerShdw>
                </a:effectLst>
                <a:uLnTx/>
                <a:uFillTx/>
                <a:latin typeface="Bierstadt"/>
                <a:ea typeface="Calibri" panose="020F0502020204030204" pitchFamily="34" charset="0"/>
                <a:cs typeface="Times New Roman"/>
              </a:rPr>
              <a:t> </a:t>
            </a:r>
            <a:br>
              <a:rPr kumimoji="0" lang="nl-BE" sz="3600" b="1" i="0" u="none" strike="noStrike" kern="1200" cap="none" spc="0" normalizeH="0" baseline="0" noProof="0">
                <a:ln>
                  <a:noFill/>
                </a:ln>
                <a:solidFill>
                  <a:srgbClr val="FEFCFD"/>
                </a:solidFill>
                <a:effectLst>
                  <a:outerShdw blurRad="254000" sx="102000" sy="102000" algn="ctr" rotWithShape="0">
                    <a:prstClr val="black">
                      <a:alpha val="40000"/>
                    </a:prstClr>
                  </a:outerShdw>
                </a:effectLst>
                <a:uLnTx/>
                <a:uFillTx/>
                <a:latin typeface="Bierstadt"/>
                <a:ea typeface="Calibri" panose="020F0502020204030204" pitchFamily="34" charset="0"/>
                <a:cs typeface="Times New Roman"/>
              </a:rPr>
            </a:br>
            <a:r>
              <a:rPr kumimoji="0" lang="nl-BE" sz="3600" b="1" i="0" u="none" strike="noStrike" kern="1200" cap="none" spc="0" normalizeH="0" baseline="0" noProof="0">
                <a:ln>
                  <a:noFill/>
                </a:ln>
                <a:solidFill>
                  <a:srgbClr val="FEFCFD"/>
                </a:solidFill>
                <a:effectLst>
                  <a:outerShdw blurRad="254000" sx="102000" sy="102000" algn="ctr" rotWithShape="0">
                    <a:prstClr val="black">
                      <a:alpha val="40000"/>
                    </a:prstClr>
                  </a:outerShdw>
                </a:effectLst>
                <a:uLnTx/>
                <a:uFillTx/>
                <a:latin typeface="Bierstadt"/>
                <a:ea typeface="Calibri" panose="020F0502020204030204" pitchFamily="34" charset="0"/>
                <a:cs typeface="Times New Roman"/>
              </a:rPr>
              <a:t>de </a:t>
            </a:r>
            <a:r>
              <a:rPr kumimoji="0" lang="nl-BE" sz="3600" b="1" i="0" u="none" strike="noStrike" kern="1200" cap="none" spc="0" normalizeH="0" baseline="0" noProof="0" err="1">
                <a:ln>
                  <a:noFill/>
                </a:ln>
                <a:solidFill>
                  <a:srgbClr val="FEFCFD"/>
                </a:solidFill>
                <a:effectLst>
                  <a:outerShdw blurRad="254000" sx="102000" sy="102000" algn="ctr" rotWithShape="0">
                    <a:prstClr val="black">
                      <a:alpha val="40000"/>
                    </a:prstClr>
                  </a:outerShdw>
                </a:effectLst>
                <a:uLnTx/>
                <a:uFillTx/>
                <a:latin typeface="Bierstadt"/>
                <a:ea typeface="Calibri" panose="020F0502020204030204" pitchFamily="34" charset="0"/>
                <a:cs typeface="Times New Roman"/>
              </a:rPr>
              <a:t>boissons</a:t>
            </a:r>
            <a:endParaRPr kumimoji="0" lang="nl-BE" sz="3600" b="1" i="0" u="none" strike="noStrike" kern="1200" cap="none" spc="0" normalizeH="0" baseline="0" noProof="0">
              <a:ln>
                <a:noFill/>
              </a:ln>
              <a:solidFill>
                <a:srgbClr val="FEFCFD"/>
              </a:solidFill>
              <a:effectLst>
                <a:outerShdw blurRad="254000" sx="102000" sy="102000" algn="ctr" rotWithShape="0">
                  <a:prstClr val="black">
                    <a:alpha val="40000"/>
                  </a:prstClr>
                </a:outerShdw>
              </a:effectLst>
              <a:uLnTx/>
              <a:uFillTx/>
              <a:latin typeface="Bierstad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C0403AF-1B13-CFBD-F1D9-62C1BFB68218}"/>
              </a:ext>
            </a:extLst>
          </p:cNvPr>
          <p:cNvSpPr txBox="1"/>
          <p:nvPr/>
        </p:nvSpPr>
        <p:spPr>
          <a:xfrm>
            <a:off x="7426901" y="732767"/>
            <a:ext cx="4392157" cy="46859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BE" sz="2400" b="1" i="0" u="none" strike="noStrike" kern="1200" cap="none" spc="0" normalizeH="0" baseline="0" noProof="0">
                <a:ln>
                  <a:noFill/>
                </a:ln>
                <a:solidFill>
                  <a:srgbClr val="FEFCFD"/>
                </a:solidFill>
                <a:effectLst/>
                <a:uLnTx/>
                <a:uFillTx/>
                <a:latin typeface="Bierstadt"/>
                <a:ea typeface="Calibri" panose="020F0502020204030204" pitchFamily="34" charset="0"/>
                <a:cs typeface="Times New Roman" panose="02020603050405020304" pitchFamily="18" charset="0"/>
              </a:rPr>
              <a:t>La consigne </a:t>
            </a:r>
            <a:r>
              <a:rPr kumimoji="0" lang="nl-BE" sz="2400" b="1" i="0" u="none" strike="noStrike" kern="1200" cap="none" spc="0" normalizeH="0" baseline="0" noProof="0" err="1">
                <a:ln>
                  <a:noFill/>
                </a:ln>
                <a:solidFill>
                  <a:srgbClr val="FEFCFD"/>
                </a:solidFill>
                <a:effectLst/>
                <a:uLnTx/>
                <a:uFillTx/>
                <a:latin typeface="Bierstadt"/>
                <a:ea typeface="Calibri" panose="020F0502020204030204" pitchFamily="34" charset="0"/>
                <a:cs typeface="Times New Roman" panose="02020603050405020304" pitchFamily="18" charset="0"/>
              </a:rPr>
              <a:t>numérique</a:t>
            </a:r>
            <a:endParaRPr kumimoji="0" lang="nl-BE" sz="2400" b="1" i="0" u="none" strike="noStrike" kern="1200" cap="none" spc="0" normalizeH="0" baseline="0" noProof="0">
              <a:ln>
                <a:noFill/>
              </a:ln>
              <a:solidFill>
                <a:srgbClr val="FEFCFD"/>
              </a:solidFill>
              <a:effectLst/>
              <a:uLnTx/>
              <a:uFillTx/>
              <a:latin typeface="Bierstadt"/>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21F54DE9-E4FA-2A91-6419-2F6C71937BD6}"/>
              </a:ext>
            </a:extLst>
          </p:cNvPr>
          <p:cNvCxnSpPr>
            <a:cxnSpLocks/>
          </p:cNvCxnSpPr>
          <p:nvPr/>
        </p:nvCxnSpPr>
        <p:spPr>
          <a:xfrm flipH="1">
            <a:off x="7516267" y="634730"/>
            <a:ext cx="36783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Item1">
            <a:extLst>
              <a:ext uri="{FF2B5EF4-FFF2-40B4-BE49-F238E27FC236}">
                <a16:creationId xmlns:a16="http://schemas.microsoft.com/office/drawing/2014/main" id="{1F1A746A-15ED-8F93-3AE2-195F10862224}"/>
              </a:ext>
            </a:extLst>
          </p:cNvPr>
          <p:cNvSpPr txBox="1"/>
          <p:nvPr/>
        </p:nvSpPr>
        <p:spPr>
          <a:xfrm>
            <a:off x="7365868" y="2124049"/>
            <a:ext cx="3217422" cy="276999"/>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err="1">
                <a:ln>
                  <a:noFill/>
                </a:ln>
                <a:solidFill>
                  <a:srgbClr val="FEFCFD"/>
                </a:solidFill>
                <a:effectLst/>
                <a:uLnTx/>
                <a:uFillTx/>
                <a:latin typeface="Bierstadt"/>
                <a:ea typeface="+mn-ea"/>
                <a:cs typeface="+mn-cs"/>
              </a:rPr>
              <a:t>Facilité</a:t>
            </a:r>
            <a:r>
              <a:rPr kumimoji="0" lang="nl-BE" sz="1800" b="0" i="0" u="none" strike="noStrike" kern="1200" cap="none" spc="0" normalizeH="0" baseline="0" noProof="0">
                <a:ln>
                  <a:noFill/>
                </a:ln>
                <a:solidFill>
                  <a:srgbClr val="FEFCFD"/>
                </a:solidFill>
                <a:effectLst/>
                <a:uLnTx/>
                <a:uFillTx/>
                <a:latin typeface="Bierstadt"/>
                <a:ea typeface="+mn-ea"/>
                <a:cs typeface="+mn-cs"/>
              </a:rPr>
              <a:t> </a:t>
            </a:r>
            <a:r>
              <a:rPr kumimoji="0" lang="nl-BE" sz="1800" b="0" i="0" u="none" strike="noStrike" kern="1200" cap="none" spc="0" normalizeH="0" baseline="0" noProof="0" err="1">
                <a:ln>
                  <a:noFill/>
                </a:ln>
                <a:solidFill>
                  <a:srgbClr val="FEFCFD"/>
                </a:solidFill>
                <a:effectLst/>
                <a:uLnTx/>
                <a:uFillTx/>
                <a:latin typeface="Bierstadt"/>
                <a:ea typeface="+mn-ea"/>
                <a:cs typeface="+mn-cs"/>
              </a:rPr>
              <a:t>d’utilisation</a:t>
            </a:r>
            <a:r>
              <a:rPr kumimoji="0" lang="nl-BE" sz="1800" b="0" i="0" u="none" strike="noStrike" kern="1200" cap="none" spc="0" normalizeH="0" baseline="0" noProof="0">
                <a:ln>
                  <a:noFill/>
                </a:ln>
                <a:solidFill>
                  <a:srgbClr val="FEFCFD"/>
                </a:solidFill>
                <a:effectLst/>
                <a:uLnTx/>
                <a:uFillTx/>
                <a:latin typeface="Bierstadt"/>
                <a:ea typeface="+mn-ea"/>
                <a:cs typeface="+mn-cs"/>
              </a:rPr>
              <a:t> </a:t>
            </a:r>
          </a:p>
        </p:txBody>
      </p:sp>
      <p:sp>
        <p:nvSpPr>
          <p:cNvPr id="17" name="!!Item2">
            <a:extLst>
              <a:ext uri="{FF2B5EF4-FFF2-40B4-BE49-F238E27FC236}">
                <a16:creationId xmlns:a16="http://schemas.microsoft.com/office/drawing/2014/main" id="{6009C8AC-F1EA-7699-3DBC-1E1D624C51E2}"/>
              </a:ext>
            </a:extLst>
          </p:cNvPr>
          <p:cNvSpPr txBox="1"/>
          <p:nvPr/>
        </p:nvSpPr>
        <p:spPr>
          <a:xfrm>
            <a:off x="7991082" y="3386734"/>
            <a:ext cx="3941320" cy="276999"/>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err="1">
                <a:ln>
                  <a:noFill/>
                </a:ln>
                <a:solidFill>
                  <a:srgbClr val="FEFCFD"/>
                </a:solidFill>
                <a:effectLst/>
                <a:uLnTx/>
                <a:uFillTx/>
                <a:latin typeface="Bierstadt"/>
                <a:ea typeface="+mn-ea"/>
                <a:cs typeface="+mn-cs"/>
              </a:rPr>
              <a:t>Taux</a:t>
            </a:r>
            <a:r>
              <a:rPr kumimoji="0" lang="nl-BE" sz="1800" b="0" i="0" u="none" strike="noStrike" kern="1200" cap="none" spc="0" normalizeH="0" baseline="0" noProof="0">
                <a:ln>
                  <a:noFill/>
                </a:ln>
                <a:solidFill>
                  <a:srgbClr val="FEFCFD"/>
                </a:solidFill>
                <a:effectLst/>
                <a:uLnTx/>
                <a:uFillTx/>
                <a:latin typeface="Bierstadt"/>
                <a:ea typeface="+mn-ea"/>
                <a:cs typeface="+mn-cs"/>
              </a:rPr>
              <a:t> de </a:t>
            </a:r>
            <a:r>
              <a:rPr kumimoji="0" lang="nl-BE" sz="1800" b="0" i="0" u="none" strike="noStrike" kern="1200" cap="none" spc="0" normalizeH="0" baseline="0" noProof="0" err="1">
                <a:ln>
                  <a:noFill/>
                </a:ln>
                <a:solidFill>
                  <a:srgbClr val="FEFCFD"/>
                </a:solidFill>
                <a:effectLst/>
                <a:uLnTx/>
                <a:uFillTx/>
                <a:latin typeface="Bierstadt"/>
                <a:ea typeface="+mn-ea"/>
                <a:cs typeface="+mn-cs"/>
              </a:rPr>
              <a:t>captation</a:t>
            </a:r>
            <a:r>
              <a:rPr kumimoji="0" lang="nl-BE" sz="1800" b="0" i="0" u="none" strike="noStrike" kern="1200" cap="none" spc="0" normalizeH="0" baseline="0" noProof="0">
                <a:ln>
                  <a:noFill/>
                </a:ln>
                <a:solidFill>
                  <a:srgbClr val="FEFCFD"/>
                </a:solidFill>
                <a:effectLst/>
                <a:uLnTx/>
                <a:uFillTx/>
                <a:latin typeface="Bierstadt"/>
                <a:ea typeface="+mn-ea"/>
                <a:cs typeface="+mn-cs"/>
              </a:rPr>
              <a:t> plus </a:t>
            </a:r>
            <a:r>
              <a:rPr kumimoji="0" lang="nl-BE" sz="1800" b="0" i="0" u="none" strike="noStrike" kern="1200" cap="none" spc="0" normalizeH="0" baseline="0" noProof="0" err="1">
                <a:ln>
                  <a:noFill/>
                </a:ln>
                <a:solidFill>
                  <a:srgbClr val="FEFCFD"/>
                </a:solidFill>
                <a:effectLst/>
                <a:uLnTx/>
                <a:uFillTx/>
                <a:latin typeface="Bierstadt"/>
                <a:ea typeface="+mn-ea"/>
                <a:cs typeface="+mn-cs"/>
              </a:rPr>
              <a:t>élevé</a:t>
            </a:r>
            <a:endParaRPr kumimoji="0" lang="nl-BE" sz="1800" b="0" i="0" u="none" strike="noStrike" kern="1200" cap="none" spc="0" normalizeH="0" baseline="0" noProof="0">
              <a:ln>
                <a:noFill/>
              </a:ln>
              <a:solidFill>
                <a:srgbClr val="FEFCFD"/>
              </a:solidFill>
              <a:effectLst/>
              <a:uLnTx/>
              <a:uFillTx/>
              <a:latin typeface="Bierstadt"/>
              <a:ea typeface="+mn-ea"/>
              <a:cs typeface="+mn-cs"/>
            </a:endParaRPr>
          </a:p>
        </p:txBody>
      </p:sp>
      <p:sp>
        <p:nvSpPr>
          <p:cNvPr id="18" name="!!Item2">
            <a:extLst>
              <a:ext uri="{FF2B5EF4-FFF2-40B4-BE49-F238E27FC236}">
                <a16:creationId xmlns:a16="http://schemas.microsoft.com/office/drawing/2014/main" id="{CDC9EFCA-FB48-C883-DBAA-153EF10EDDFE}"/>
              </a:ext>
            </a:extLst>
          </p:cNvPr>
          <p:cNvSpPr txBox="1"/>
          <p:nvPr/>
        </p:nvSpPr>
        <p:spPr>
          <a:xfrm>
            <a:off x="9223992" y="4614794"/>
            <a:ext cx="3941320" cy="276999"/>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err="1">
                <a:ln>
                  <a:noFill/>
                </a:ln>
                <a:solidFill>
                  <a:srgbClr val="FEFCFD"/>
                </a:solidFill>
                <a:effectLst/>
                <a:uLnTx/>
                <a:uFillTx/>
                <a:latin typeface="Bierstadt"/>
                <a:ea typeface="+mn-ea"/>
                <a:cs typeface="+mn-cs"/>
              </a:rPr>
              <a:t>Précurseur</a:t>
            </a:r>
            <a:r>
              <a:rPr kumimoji="0" lang="nl-BE" sz="1800" b="0" i="0" u="none" strike="noStrike" kern="1200" cap="none" spc="0" normalizeH="0" baseline="0" noProof="0">
                <a:ln>
                  <a:noFill/>
                </a:ln>
                <a:solidFill>
                  <a:srgbClr val="FEFCFD"/>
                </a:solidFill>
                <a:effectLst/>
                <a:uLnTx/>
                <a:uFillTx/>
                <a:latin typeface="Bierstadt"/>
                <a:ea typeface="+mn-ea"/>
                <a:cs typeface="+mn-cs"/>
              </a:rPr>
              <a:t> en Europe</a:t>
            </a:r>
          </a:p>
        </p:txBody>
      </p:sp>
      <p:sp>
        <p:nvSpPr>
          <p:cNvPr id="19" name="!!Item1">
            <a:extLst>
              <a:ext uri="{FF2B5EF4-FFF2-40B4-BE49-F238E27FC236}">
                <a16:creationId xmlns:a16="http://schemas.microsoft.com/office/drawing/2014/main" id="{8964077C-E709-D932-985B-2D0FBEB34DA7}"/>
              </a:ext>
            </a:extLst>
          </p:cNvPr>
          <p:cNvSpPr txBox="1"/>
          <p:nvPr/>
        </p:nvSpPr>
        <p:spPr>
          <a:xfrm>
            <a:off x="1703843" y="4140985"/>
            <a:ext cx="3941320" cy="276999"/>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FEFCFD"/>
                </a:solidFill>
                <a:effectLst/>
                <a:uLnTx/>
                <a:uFillTx/>
                <a:latin typeface="Bierstadt"/>
                <a:ea typeface="+mn-ea"/>
                <a:cs typeface="+mn-cs"/>
              </a:rPr>
              <a:t>Le </a:t>
            </a:r>
            <a:r>
              <a:rPr kumimoji="0" lang="nl-BE" sz="1800" b="0" i="0" u="none" strike="noStrike" kern="1200" cap="none" spc="0" normalizeH="0" baseline="0" noProof="0" err="1">
                <a:ln>
                  <a:noFill/>
                </a:ln>
                <a:solidFill>
                  <a:srgbClr val="FEFCFD"/>
                </a:solidFill>
                <a:effectLst/>
                <a:uLnTx/>
                <a:uFillTx/>
                <a:latin typeface="Bierstadt"/>
                <a:ea typeface="+mn-ea"/>
                <a:cs typeface="+mn-cs"/>
              </a:rPr>
              <a:t>succès</a:t>
            </a:r>
            <a:r>
              <a:rPr kumimoji="0" lang="nl-BE" sz="1800" b="0" i="0" u="none" strike="noStrike" kern="1200" cap="none" spc="0" normalizeH="0" baseline="0" noProof="0">
                <a:ln>
                  <a:noFill/>
                </a:ln>
                <a:solidFill>
                  <a:srgbClr val="FEFCFD"/>
                </a:solidFill>
                <a:effectLst/>
                <a:uLnTx/>
                <a:uFillTx/>
                <a:latin typeface="Bierstadt"/>
                <a:ea typeface="+mn-ea"/>
                <a:cs typeface="+mn-cs"/>
              </a:rPr>
              <a:t> du </a:t>
            </a:r>
            <a:r>
              <a:rPr kumimoji="0" lang="nl-BE" sz="1800" b="0" i="0" u="none" strike="noStrike" kern="1200" cap="none" spc="0" normalizeH="0" baseline="0" noProof="0" err="1">
                <a:ln>
                  <a:noFill/>
                </a:ln>
                <a:solidFill>
                  <a:srgbClr val="FEFCFD"/>
                </a:solidFill>
                <a:effectLst/>
                <a:uLnTx/>
                <a:uFillTx/>
                <a:latin typeface="Bierstadt"/>
                <a:ea typeface="+mn-ea"/>
                <a:cs typeface="+mn-cs"/>
              </a:rPr>
              <a:t>sac</a:t>
            </a:r>
            <a:r>
              <a:rPr kumimoji="0" lang="nl-BE" sz="1800" b="0" i="0" u="none" strike="noStrike" kern="1200" cap="none" spc="0" normalizeH="0" baseline="0" noProof="0">
                <a:ln>
                  <a:noFill/>
                </a:ln>
                <a:solidFill>
                  <a:srgbClr val="FEFCFD"/>
                </a:solidFill>
                <a:effectLst/>
                <a:uLnTx/>
                <a:uFillTx/>
                <a:latin typeface="Bierstadt"/>
                <a:ea typeface="+mn-ea"/>
                <a:cs typeface="+mn-cs"/>
              </a:rPr>
              <a:t> bleu</a:t>
            </a:r>
          </a:p>
        </p:txBody>
      </p:sp>
      <p:sp>
        <p:nvSpPr>
          <p:cNvPr id="20" name="!!Item2">
            <a:extLst>
              <a:ext uri="{FF2B5EF4-FFF2-40B4-BE49-F238E27FC236}">
                <a16:creationId xmlns:a16="http://schemas.microsoft.com/office/drawing/2014/main" id="{7A0D0ECC-A6EC-F58D-BA24-45B92035E0A9}"/>
              </a:ext>
            </a:extLst>
          </p:cNvPr>
          <p:cNvSpPr txBox="1"/>
          <p:nvPr/>
        </p:nvSpPr>
        <p:spPr>
          <a:xfrm>
            <a:off x="1703843" y="5393568"/>
            <a:ext cx="3941320" cy="276999"/>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FEFCFD"/>
                </a:solidFill>
                <a:effectLst/>
                <a:uLnTx/>
                <a:uFillTx/>
                <a:latin typeface="Bierstadt"/>
                <a:ea typeface="+mn-ea"/>
                <a:cs typeface="+mn-cs"/>
              </a:rPr>
              <a:t>Le </a:t>
            </a:r>
            <a:r>
              <a:rPr kumimoji="0" lang="nl-BE" sz="1800" b="0" i="0" u="none" strike="noStrike" kern="1200" cap="none" spc="0" normalizeH="0" baseline="0" noProof="0" err="1">
                <a:ln>
                  <a:noFill/>
                </a:ln>
                <a:solidFill>
                  <a:srgbClr val="FEFCFD"/>
                </a:solidFill>
                <a:effectLst/>
                <a:uLnTx/>
                <a:uFillTx/>
                <a:latin typeface="Bierstadt"/>
                <a:ea typeface="+mn-ea"/>
                <a:cs typeface="+mn-cs"/>
              </a:rPr>
              <a:t>taux</a:t>
            </a:r>
            <a:r>
              <a:rPr kumimoji="0" lang="nl-BE" sz="1800" b="0" i="0" u="none" strike="noStrike" kern="1200" cap="none" spc="0" normalizeH="0" baseline="0" noProof="0">
                <a:ln>
                  <a:noFill/>
                </a:ln>
                <a:solidFill>
                  <a:srgbClr val="FEFCFD"/>
                </a:solidFill>
                <a:effectLst/>
                <a:uLnTx/>
                <a:uFillTx/>
                <a:latin typeface="Bierstadt"/>
                <a:ea typeface="+mn-ea"/>
                <a:cs typeface="+mn-cs"/>
              </a:rPr>
              <a:t> de recyclage </a:t>
            </a:r>
            <a:r>
              <a:rPr kumimoji="0" lang="nl-BE" sz="1800" b="0" i="0" u="none" strike="noStrike" kern="1200" cap="none" spc="0" normalizeH="0" baseline="0" noProof="0" err="1">
                <a:ln>
                  <a:noFill/>
                </a:ln>
                <a:solidFill>
                  <a:srgbClr val="FEFCFD"/>
                </a:solidFill>
                <a:effectLst/>
                <a:uLnTx/>
                <a:uFillTx/>
                <a:latin typeface="Bierstadt"/>
                <a:ea typeface="+mn-ea"/>
                <a:cs typeface="+mn-cs"/>
              </a:rPr>
              <a:t>élevé</a:t>
            </a:r>
            <a:r>
              <a:rPr kumimoji="0" lang="nl-BE" sz="1800" b="0" i="0" u="none" strike="noStrike" kern="1200" cap="none" spc="0" normalizeH="0" baseline="0" noProof="0">
                <a:ln>
                  <a:noFill/>
                </a:ln>
                <a:solidFill>
                  <a:srgbClr val="FEFCFD"/>
                </a:solidFill>
                <a:effectLst/>
                <a:uLnTx/>
                <a:uFillTx/>
                <a:latin typeface="Bierstadt"/>
                <a:ea typeface="+mn-ea"/>
                <a:cs typeface="+mn-cs"/>
              </a:rPr>
              <a:t> en </a:t>
            </a:r>
            <a:r>
              <a:rPr kumimoji="0" lang="nl-BE" sz="1800" b="0" i="0" u="none" strike="noStrike" kern="1200" cap="none" spc="0" normalizeH="0" baseline="0" noProof="0" err="1">
                <a:ln>
                  <a:noFill/>
                </a:ln>
                <a:solidFill>
                  <a:srgbClr val="FEFCFD"/>
                </a:solidFill>
                <a:effectLst/>
                <a:uLnTx/>
                <a:uFillTx/>
                <a:latin typeface="Bierstadt"/>
                <a:ea typeface="+mn-ea"/>
                <a:cs typeface="+mn-cs"/>
              </a:rPr>
              <a:t>Belgique</a:t>
            </a:r>
            <a:endParaRPr kumimoji="0" lang="nl-BE" sz="1800" b="0" i="0" u="none" strike="noStrike" kern="1200" cap="none" spc="0" normalizeH="0" baseline="0" noProof="0">
              <a:ln>
                <a:noFill/>
              </a:ln>
              <a:solidFill>
                <a:srgbClr val="FEFCFD"/>
              </a:solidFill>
              <a:effectLst/>
              <a:uLnTx/>
              <a:uFillTx/>
              <a:latin typeface="Bierstadt"/>
              <a:ea typeface="+mn-ea"/>
              <a:cs typeface="+mn-cs"/>
            </a:endParaRPr>
          </a:p>
        </p:txBody>
      </p:sp>
      <p:pic>
        <p:nvPicPr>
          <p:cNvPr id="26" name="!!Icon2">
            <a:extLst>
              <a:ext uri="{FF2B5EF4-FFF2-40B4-BE49-F238E27FC236}">
                <a16:creationId xmlns:a16="http://schemas.microsoft.com/office/drawing/2014/main" id="{6E4E9FFC-6732-726C-2740-1C6B6AE67E9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082139" y="3312708"/>
            <a:ext cx="502025" cy="516668"/>
          </a:xfrm>
          <a:prstGeom prst="rect">
            <a:avLst/>
          </a:prstGeom>
        </p:spPr>
      </p:pic>
      <p:pic>
        <p:nvPicPr>
          <p:cNvPr id="30" name="!!Icon2">
            <a:extLst>
              <a:ext uri="{FF2B5EF4-FFF2-40B4-BE49-F238E27FC236}">
                <a16:creationId xmlns:a16="http://schemas.microsoft.com/office/drawing/2014/main" id="{9EED6DFE-6E54-0A4B-0E59-D6960DBD9FE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467360" y="4497149"/>
            <a:ext cx="375033" cy="516668"/>
          </a:xfrm>
          <a:prstGeom prst="rect">
            <a:avLst/>
          </a:prstGeom>
        </p:spPr>
      </p:pic>
      <p:pic>
        <p:nvPicPr>
          <p:cNvPr id="23" name="!!Icon1">
            <a:extLst>
              <a:ext uri="{FF2B5EF4-FFF2-40B4-BE49-F238E27FC236}">
                <a16:creationId xmlns:a16="http://schemas.microsoft.com/office/drawing/2014/main" id="{2483841B-F5DB-165D-8DC5-844AD387DC4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572281" y="1814514"/>
            <a:ext cx="383350" cy="426520"/>
          </a:xfrm>
          <a:prstGeom prst="rect">
            <a:avLst/>
          </a:prstGeom>
        </p:spPr>
      </p:pic>
    </p:spTree>
    <p:extLst>
      <p:ext uri="{BB962C8B-B14F-4D97-AF65-F5344CB8AC3E}">
        <p14:creationId xmlns:p14="http://schemas.microsoft.com/office/powerpoint/2010/main" val="2280778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8DD77469-647C-2A10-19A6-52A6A724F196}"/>
              </a:ext>
            </a:extLst>
          </p:cNvPr>
          <p:cNvSpPr>
            <a:spLocks noChangeArrowheads="1"/>
          </p:cNvSpPr>
          <p:nvPr/>
        </p:nvSpPr>
        <p:spPr bwMode="auto">
          <a:xfrm>
            <a:off x="3143250" y="908051"/>
            <a:ext cx="5905500" cy="3715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nl-BE"/>
          </a:p>
        </p:txBody>
      </p:sp>
      <p:sp>
        <p:nvSpPr>
          <p:cNvPr id="87050" name="Rectangle 10">
            <a:extLst>
              <a:ext uri="{FF2B5EF4-FFF2-40B4-BE49-F238E27FC236}">
                <a16:creationId xmlns:a16="http://schemas.microsoft.com/office/drawing/2014/main" id="{87D1767E-99B4-D6D7-5054-7FEFC48889BB}"/>
              </a:ext>
            </a:extLst>
          </p:cNvPr>
          <p:cNvSpPr>
            <a:spLocks noGrp="1" noChangeArrowheads="1"/>
          </p:cNvSpPr>
          <p:nvPr>
            <p:ph type="title"/>
          </p:nvPr>
        </p:nvSpPr>
        <p:spPr>
          <a:xfrm>
            <a:off x="0" y="534989"/>
            <a:ext cx="12192000" cy="503237"/>
          </a:xfrm>
        </p:spPr>
        <p:txBody>
          <a:bodyPr/>
          <a:lstStyle/>
          <a:p>
            <a:pPr algn="ctr">
              <a:lnSpc>
                <a:spcPct val="80000"/>
              </a:lnSpc>
              <a:defRPr/>
            </a:pPr>
            <a:r>
              <a:rPr lang="fr-FR" altLang="nl-BE" sz="3600" b="0" kern="0">
                <a:solidFill>
                  <a:srgbClr val="2D2D8A"/>
                </a:solidFill>
                <a:latin typeface="Arial"/>
                <a:ea typeface="ＭＳ Ｐゴシック" pitchFamily="34" charset="-128"/>
              </a:rPr>
              <a:t>Les comportements pro-environnementaux</a:t>
            </a:r>
            <a:endParaRPr lang="nl-NL" altLang="nl-BE" sz="3600" b="0" kern="0">
              <a:solidFill>
                <a:srgbClr val="2D2D8A"/>
              </a:solidFill>
              <a:latin typeface="Arial"/>
              <a:ea typeface="ＭＳ Ｐゴシック" pitchFamily="34" charset="-128"/>
            </a:endParaRPr>
          </a:p>
        </p:txBody>
      </p:sp>
      <p:pic>
        <p:nvPicPr>
          <p:cNvPr id="2" name="Image 1">
            <a:extLst>
              <a:ext uri="{FF2B5EF4-FFF2-40B4-BE49-F238E27FC236}">
                <a16:creationId xmlns:a16="http://schemas.microsoft.com/office/drawing/2014/main" id="{C55C7962-540B-92F6-AF9A-0254546A77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8164" y="2885389"/>
            <a:ext cx="3975778" cy="320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a:extLst>
              <a:ext uri="{FF2B5EF4-FFF2-40B4-BE49-F238E27FC236}">
                <a16:creationId xmlns:a16="http://schemas.microsoft.com/office/drawing/2014/main" id="{33633409-F9A0-E1BF-0256-83058ECD391F}"/>
              </a:ext>
            </a:extLst>
          </p:cNvPr>
          <p:cNvSpPr>
            <a:spLocks noChangeArrowheads="1"/>
          </p:cNvSpPr>
          <p:nvPr/>
        </p:nvSpPr>
        <p:spPr bwMode="auto">
          <a:xfrm>
            <a:off x="1023255" y="1689139"/>
            <a:ext cx="5486401"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191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838200">
              <a:spcBef>
                <a:spcPct val="20000"/>
              </a:spcBef>
              <a:buChar char="•"/>
              <a:defRPr sz="2400">
                <a:solidFill>
                  <a:schemeClr val="tx1"/>
                </a:solidFill>
                <a:latin typeface="Arial" panose="020B0604020202020204" pitchFamily="34" charset="0"/>
              </a:defRPr>
            </a:lvl3pPr>
            <a:lvl4pPr marL="1752600" indent="-381000">
              <a:spcBef>
                <a:spcPct val="20000"/>
              </a:spcBef>
              <a:buChar char="–"/>
              <a:defRPr sz="2000">
                <a:solidFill>
                  <a:schemeClr val="tx1"/>
                </a:solidFill>
                <a:latin typeface="Arial" panose="020B0604020202020204" pitchFamily="34" charset="0"/>
              </a:defRPr>
            </a:lvl4pPr>
            <a:lvl5pPr marL="2209800" indent="-381000">
              <a:spcBef>
                <a:spcPct val="20000"/>
              </a:spcBef>
              <a:buChar char="»"/>
              <a:defRPr sz="2000">
                <a:solidFill>
                  <a:schemeClr val="tx1"/>
                </a:solidFill>
                <a:latin typeface="Arial" panose="020B0604020202020204" pitchFamily="34" charset="0"/>
              </a:defRPr>
            </a:lvl5pPr>
            <a:lvl6pPr marL="2667000" indent="-381000" eaLnBrk="0" fontAlgn="base" hangingPunct="0">
              <a:spcBef>
                <a:spcPct val="20000"/>
              </a:spcBef>
              <a:spcAft>
                <a:spcPct val="0"/>
              </a:spcAft>
              <a:buChar char="»"/>
              <a:defRPr sz="2000">
                <a:solidFill>
                  <a:schemeClr val="tx1"/>
                </a:solidFill>
                <a:latin typeface="Arial" panose="020B0604020202020204" pitchFamily="34" charset="0"/>
              </a:defRPr>
            </a:lvl6pPr>
            <a:lvl7pPr marL="3124200" indent="-381000" eaLnBrk="0" fontAlgn="base" hangingPunct="0">
              <a:spcBef>
                <a:spcPct val="20000"/>
              </a:spcBef>
              <a:spcAft>
                <a:spcPct val="0"/>
              </a:spcAft>
              <a:buChar char="»"/>
              <a:defRPr sz="2000">
                <a:solidFill>
                  <a:schemeClr val="tx1"/>
                </a:solidFill>
                <a:latin typeface="Arial" panose="020B0604020202020204" pitchFamily="34" charset="0"/>
              </a:defRPr>
            </a:lvl7pPr>
            <a:lvl8pPr marL="3581400" indent="-381000" eaLnBrk="0" fontAlgn="base" hangingPunct="0">
              <a:spcBef>
                <a:spcPct val="20000"/>
              </a:spcBef>
              <a:spcAft>
                <a:spcPct val="0"/>
              </a:spcAft>
              <a:buChar char="»"/>
              <a:defRPr sz="2000">
                <a:solidFill>
                  <a:schemeClr val="tx1"/>
                </a:solidFill>
                <a:latin typeface="Arial" panose="020B0604020202020204" pitchFamily="34" charset="0"/>
              </a:defRPr>
            </a:lvl8pPr>
            <a:lvl9pPr marL="4038600" indent="-3810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ts val="600"/>
              </a:spcBef>
            </a:pPr>
            <a:r>
              <a:rPr lang="fr-FR" altLang="nl-BE" sz="2200"/>
              <a:t>Activités ayant un effet positif significatif sur l'environnement</a:t>
            </a:r>
          </a:p>
          <a:p>
            <a:pPr>
              <a:lnSpc>
                <a:spcPct val="90000"/>
              </a:lnSpc>
              <a:spcBef>
                <a:spcPts val="600"/>
              </a:spcBef>
            </a:pPr>
            <a:r>
              <a:rPr lang="fr-FR" altLang="nl-BE" sz="2200"/>
              <a:t>4 types de comportements</a:t>
            </a:r>
          </a:p>
          <a:p>
            <a:pPr lvl="1">
              <a:lnSpc>
                <a:spcPct val="90000"/>
              </a:lnSpc>
              <a:spcBef>
                <a:spcPts val="600"/>
              </a:spcBef>
            </a:pPr>
            <a:r>
              <a:rPr lang="fr-FR" altLang="nl-BE" sz="1800"/>
              <a:t>Comportements dans la </a:t>
            </a:r>
            <a:r>
              <a:rPr lang="fr-FR" altLang="nl-BE" sz="1800" b="1"/>
              <a:t>sphère privée</a:t>
            </a:r>
          </a:p>
          <a:p>
            <a:pPr lvl="2">
              <a:lnSpc>
                <a:spcPct val="90000"/>
              </a:lnSpc>
              <a:spcBef>
                <a:spcPts val="600"/>
              </a:spcBef>
              <a:buNone/>
            </a:pPr>
            <a:r>
              <a:rPr lang="fr-FR" altLang="nl-BE" sz="1400"/>
              <a:t>Par exemple, le tri sélectif des déchets, le recyclage, la réduction de la consommation d'eau et d'énergie, …</a:t>
            </a:r>
          </a:p>
          <a:p>
            <a:pPr lvl="1">
              <a:lnSpc>
                <a:spcPct val="90000"/>
              </a:lnSpc>
              <a:spcBef>
                <a:spcPts val="600"/>
              </a:spcBef>
            </a:pPr>
            <a:r>
              <a:rPr lang="fr-FR" altLang="nl-BE" sz="1800"/>
              <a:t>Comportements </a:t>
            </a:r>
            <a:r>
              <a:rPr lang="fr-FR" altLang="nl-BE" sz="1800" b="1"/>
              <a:t>d'activisme</a:t>
            </a:r>
            <a:r>
              <a:rPr lang="fr-FR" altLang="nl-BE" sz="1800"/>
              <a:t> environnemental</a:t>
            </a:r>
          </a:p>
          <a:p>
            <a:pPr lvl="1">
              <a:lnSpc>
                <a:spcPct val="90000"/>
              </a:lnSpc>
              <a:spcBef>
                <a:spcPts val="600"/>
              </a:spcBef>
            </a:pPr>
            <a:r>
              <a:rPr lang="fr-FR" altLang="nl-BE" sz="1800"/>
              <a:t>Comportements </a:t>
            </a:r>
            <a:r>
              <a:rPr lang="fr-FR" altLang="nl-BE" sz="1800" b="1"/>
              <a:t>non activistes </a:t>
            </a:r>
            <a:r>
              <a:rPr lang="fr-FR" altLang="nl-BE" sz="1800"/>
              <a:t>dans la sphère publique </a:t>
            </a:r>
          </a:p>
          <a:p>
            <a:pPr lvl="2">
              <a:lnSpc>
                <a:spcPct val="90000"/>
              </a:lnSpc>
              <a:spcBef>
                <a:spcPts val="600"/>
              </a:spcBef>
              <a:buNone/>
            </a:pPr>
            <a:r>
              <a:rPr lang="fr-FR" altLang="nl-BE" sz="1400"/>
              <a:t>par exemple, accepter de payer plus d'impôts pour protéger l'environnement</a:t>
            </a:r>
          </a:p>
          <a:p>
            <a:pPr lvl="1">
              <a:lnSpc>
                <a:spcPct val="90000"/>
              </a:lnSpc>
              <a:spcBef>
                <a:spcPts val="600"/>
              </a:spcBef>
            </a:pPr>
            <a:r>
              <a:rPr lang="fr-FR" altLang="nl-BE" sz="1800"/>
              <a:t>Comportements pro-environnementaux </a:t>
            </a:r>
            <a:r>
              <a:rPr lang="fr-FR" altLang="nl-BE" sz="1800" b="1"/>
              <a:t>organisationnels</a:t>
            </a:r>
          </a:p>
          <a:p>
            <a:pPr lvl="2">
              <a:lnSpc>
                <a:spcPct val="90000"/>
              </a:lnSpc>
              <a:spcBef>
                <a:spcPts val="600"/>
              </a:spcBef>
              <a:buNone/>
            </a:pPr>
            <a:r>
              <a:rPr lang="fr-FR" altLang="nl-BE" sz="1400"/>
              <a:t>par exemple, un gestionnaire qui choisit de réduire la pollution de son entreprise</a:t>
            </a:r>
          </a:p>
          <a:p>
            <a:pPr eaLnBrk="1" hangingPunct="1"/>
            <a:endParaRPr lang="fr-FR" altLang="nl-BE" sz="2200"/>
          </a:p>
        </p:txBody>
      </p:sp>
      <p:pic>
        <p:nvPicPr>
          <p:cNvPr id="12" name="Picture 4">
            <a:extLst>
              <a:ext uri="{FF2B5EF4-FFF2-40B4-BE49-F238E27FC236}">
                <a16:creationId xmlns:a16="http://schemas.microsoft.com/office/drawing/2014/main" id="{16B27683-B8E5-A1C6-79B6-27DCFCFB7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75" y="1018307"/>
            <a:ext cx="1717675" cy="197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500"/>
                                        <p:tgtEl>
                                          <p:spTgt spid="9">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7" end="7"/>
                                            </p:txEl>
                                          </p:spTgt>
                                        </p:tgtEl>
                                        <p:attrNameLst>
                                          <p:attrName>style.visibility</p:attrName>
                                        </p:attrNameLst>
                                      </p:cBhvr>
                                      <p:to>
                                        <p:strVal val="visible"/>
                                      </p:to>
                                    </p:set>
                                    <p:animEffect transition="in" filter="fade">
                                      <p:cBhvr>
                                        <p:cTn id="30" dur="500"/>
                                        <p:tgtEl>
                                          <p:spTgt spid="9">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9">
                                            <p:txEl>
                                              <p:pRg st="8" end="8"/>
                                            </p:txEl>
                                          </p:spTgt>
                                        </p:tgtEl>
                                        <p:attrNameLst>
                                          <p:attrName>style.visibility</p:attrName>
                                        </p:attrNameLst>
                                      </p:cBhvr>
                                      <p:to>
                                        <p:strVal val="visible"/>
                                      </p:to>
                                    </p:set>
                                    <p:animEffect transition="in" filter="fade">
                                      <p:cBhvr>
                                        <p:cTn id="33" dur="500"/>
                                        <p:tgtEl>
                                          <p:spTgt spid="9">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9F6435F-3820-CC83-0459-4B808DCD4AEF}"/>
              </a:ext>
            </a:extLst>
          </p:cNvPr>
          <p:cNvSpPr>
            <a:spLocks noGrp="1" noChangeArrowheads="1"/>
          </p:cNvSpPr>
          <p:nvPr>
            <p:ph type="body" sz="half" idx="1"/>
          </p:nvPr>
        </p:nvSpPr>
        <p:spPr>
          <a:xfrm>
            <a:off x="1973263" y="1617664"/>
            <a:ext cx="7956550" cy="4403725"/>
          </a:xfrm>
        </p:spPr>
        <p:txBody>
          <a:bodyPr/>
          <a:lstStyle/>
          <a:p>
            <a:pPr>
              <a:buFontTx/>
              <a:buNone/>
            </a:pPr>
            <a:endParaRPr lang="nl-BE" altLang="nl-BE" sz="2800">
              <a:ea typeface="MS PGothic" panose="020B0600070205080204" pitchFamily="34" charset="-128"/>
            </a:endParaRPr>
          </a:p>
          <a:p>
            <a:pPr>
              <a:buFontTx/>
              <a:buNone/>
            </a:pPr>
            <a:endParaRPr lang="nl-BE" altLang="nl-BE" sz="2800">
              <a:ea typeface="MS PGothic" panose="020B0600070205080204" pitchFamily="34" charset="-128"/>
            </a:endParaRPr>
          </a:p>
          <a:p>
            <a:endParaRPr lang="nl-NL" altLang="nl-BE" sz="2800">
              <a:ea typeface="MS PGothic" panose="020B0600070205080204" pitchFamily="34" charset="-128"/>
            </a:endParaRPr>
          </a:p>
        </p:txBody>
      </p:sp>
      <p:sp>
        <p:nvSpPr>
          <p:cNvPr id="8195" name="Rectangle 3">
            <a:extLst>
              <a:ext uri="{FF2B5EF4-FFF2-40B4-BE49-F238E27FC236}">
                <a16:creationId xmlns:a16="http://schemas.microsoft.com/office/drawing/2014/main" id="{5BEBF897-18DE-85E7-3624-86B928E548CB}"/>
              </a:ext>
            </a:extLst>
          </p:cNvPr>
          <p:cNvSpPr>
            <a:spLocks noChangeArrowheads="1"/>
          </p:cNvSpPr>
          <p:nvPr/>
        </p:nvSpPr>
        <p:spPr bwMode="auto">
          <a:xfrm>
            <a:off x="1847851" y="1218081"/>
            <a:ext cx="8208963"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nl-BE" sz="2000">
              <a:latin typeface="Times New Roman" panose="02020603050405020304" pitchFamily="18" charset="0"/>
            </a:endParaRPr>
          </a:p>
        </p:txBody>
      </p:sp>
      <p:sp>
        <p:nvSpPr>
          <p:cNvPr id="8196" name="Rectangle 8">
            <a:extLst>
              <a:ext uri="{FF2B5EF4-FFF2-40B4-BE49-F238E27FC236}">
                <a16:creationId xmlns:a16="http://schemas.microsoft.com/office/drawing/2014/main" id="{BFE1A9E0-1A63-F9A2-33EC-CE70335684C0}"/>
              </a:ext>
            </a:extLst>
          </p:cNvPr>
          <p:cNvSpPr>
            <a:spLocks noChangeArrowheads="1"/>
          </p:cNvSpPr>
          <p:nvPr/>
        </p:nvSpPr>
        <p:spPr bwMode="auto">
          <a:xfrm>
            <a:off x="3143250" y="908051"/>
            <a:ext cx="5905500" cy="3715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nl-BE"/>
          </a:p>
        </p:txBody>
      </p:sp>
      <p:sp>
        <p:nvSpPr>
          <p:cNvPr id="87050" name="Rectangle 10">
            <a:extLst>
              <a:ext uri="{FF2B5EF4-FFF2-40B4-BE49-F238E27FC236}">
                <a16:creationId xmlns:a16="http://schemas.microsoft.com/office/drawing/2014/main" id="{8ED2062D-B6EE-9E4B-E577-523E27ACF7D2}"/>
              </a:ext>
            </a:extLst>
          </p:cNvPr>
          <p:cNvSpPr>
            <a:spLocks noGrp="1" noChangeArrowheads="1"/>
          </p:cNvSpPr>
          <p:nvPr>
            <p:ph type="title"/>
          </p:nvPr>
        </p:nvSpPr>
        <p:spPr>
          <a:xfrm>
            <a:off x="2063750" y="399592"/>
            <a:ext cx="8135938" cy="747713"/>
          </a:xfrm>
        </p:spPr>
        <p:txBody>
          <a:bodyPr/>
          <a:lstStyle/>
          <a:p>
            <a:pPr algn="ctr">
              <a:lnSpc>
                <a:spcPct val="80000"/>
              </a:lnSpc>
              <a:defRPr/>
            </a:pPr>
            <a:r>
              <a:rPr lang="fr-FR" altLang="nl-BE" sz="3600" b="0" kern="0">
                <a:solidFill>
                  <a:srgbClr val="2D2D8A"/>
                </a:solidFill>
                <a:latin typeface="Arial"/>
                <a:ea typeface="ＭＳ Ｐゴシック" pitchFamily="34" charset="-128"/>
              </a:rPr>
              <a:t>Objectifs de comportement environnemental pour les ménages</a:t>
            </a:r>
            <a:endParaRPr lang="nl-NL" altLang="nl-BE" sz="3600" b="0" kern="0">
              <a:solidFill>
                <a:srgbClr val="2D2D8A"/>
              </a:solidFill>
              <a:latin typeface="Arial"/>
              <a:ea typeface="ＭＳ Ｐゴシック" pitchFamily="34" charset="-128"/>
            </a:endParaRPr>
          </a:p>
        </p:txBody>
      </p:sp>
      <p:pic>
        <p:nvPicPr>
          <p:cNvPr id="8198" name="Picture 2">
            <a:extLst>
              <a:ext uri="{FF2B5EF4-FFF2-40B4-BE49-F238E27FC236}">
                <a16:creationId xmlns:a16="http://schemas.microsoft.com/office/drawing/2014/main" id="{D5666157-3999-F45B-5C62-61C38203F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14" y="1163638"/>
            <a:ext cx="7991475" cy="478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9" name="Rectangle 1">
            <a:extLst>
              <a:ext uri="{FF2B5EF4-FFF2-40B4-BE49-F238E27FC236}">
                <a16:creationId xmlns:a16="http://schemas.microsoft.com/office/drawing/2014/main" id="{7AA4E71F-EC41-1107-39B8-D96ECE1E1191}"/>
              </a:ext>
            </a:extLst>
          </p:cNvPr>
          <p:cNvSpPr>
            <a:spLocks noChangeArrowheads="1"/>
          </p:cNvSpPr>
          <p:nvPr/>
        </p:nvSpPr>
        <p:spPr bwMode="auto">
          <a:xfrm>
            <a:off x="3803762" y="5949398"/>
            <a:ext cx="54117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nl-BE" sz="1200"/>
              <a:t>UK Department for Environment, Food and Rural Affairs (DEFRA) (2007)</a:t>
            </a:r>
            <a:endParaRPr lang="nl-BE" altLang="nl-BE" sz="1200"/>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a:extLst>
              <a:ext uri="{FF2B5EF4-FFF2-40B4-BE49-F238E27FC236}">
                <a16:creationId xmlns:a16="http://schemas.microsoft.com/office/drawing/2014/main" id="{0084FECE-5FCE-C167-565A-3B4EA03AD22E}"/>
              </a:ext>
            </a:extLst>
          </p:cNvPr>
          <p:cNvSpPr>
            <a:spLocks noGrp="1" noChangeArrowheads="1"/>
          </p:cNvSpPr>
          <p:nvPr>
            <p:ph type="title"/>
          </p:nvPr>
        </p:nvSpPr>
        <p:spPr>
          <a:xfrm>
            <a:off x="1506538" y="495078"/>
            <a:ext cx="9036051" cy="531812"/>
          </a:xfrm>
        </p:spPr>
        <p:txBody>
          <a:bodyPr/>
          <a:lstStyle/>
          <a:p>
            <a:pPr algn="ctr">
              <a:lnSpc>
                <a:spcPct val="80000"/>
              </a:lnSpc>
              <a:defRPr/>
            </a:pPr>
            <a:r>
              <a:rPr lang="fr-FR" sz="3600" b="0" kern="0">
                <a:solidFill>
                  <a:srgbClr val="2D2D8A"/>
                </a:solidFill>
                <a:latin typeface="Arial"/>
                <a:ea typeface="ＭＳ Ｐゴシック" pitchFamily="34" charset="-128"/>
              </a:rPr>
              <a:t> Stratégies visant à changer les styles de vie</a:t>
            </a:r>
            <a:r>
              <a:rPr lang="nl-NL" sz="3600" b="0" kern="0">
                <a:solidFill>
                  <a:srgbClr val="2D2D8A"/>
                </a:solidFill>
                <a:latin typeface="Arial"/>
                <a:ea typeface="ＭＳ Ｐゴシック" pitchFamily="34" charset="-128"/>
              </a:rPr>
              <a:t> </a:t>
            </a:r>
          </a:p>
        </p:txBody>
      </p:sp>
      <p:sp>
        <p:nvSpPr>
          <p:cNvPr id="824321" name="Text Box 3">
            <a:extLst>
              <a:ext uri="{FF2B5EF4-FFF2-40B4-BE49-F238E27FC236}">
                <a16:creationId xmlns:a16="http://schemas.microsoft.com/office/drawing/2014/main" id="{67108253-6B14-3FE2-D47B-E2E2E2A3DA08}"/>
              </a:ext>
            </a:extLst>
          </p:cNvPr>
          <p:cNvSpPr txBox="1">
            <a:spLocks noChangeArrowheads="1"/>
          </p:cNvSpPr>
          <p:nvPr/>
        </p:nvSpPr>
        <p:spPr bwMode="auto">
          <a:xfrm>
            <a:off x="5353050" y="6253163"/>
            <a:ext cx="4846638"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nl-BE" altLang="en-US" sz="11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Van den Broucke (1998), d’après Sirrow &amp; Sawka (1987) </a:t>
            </a:r>
            <a:endParaRPr kumimoji="0" lang="nl-NL" altLang="en-US" sz="11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23" name="Rectangle 4">
            <a:extLst>
              <a:ext uri="{FF2B5EF4-FFF2-40B4-BE49-F238E27FC236}">
                <a16:creationId xmlns:a16="http://schemas.microsoft.com/office/drawing/2014/main" id="{B085EF83-1F2F-8252-6433-AE9C6D69873A}"/>
              </a:ext>
            </a:extLst>
          </p:cNvPr>
          <p:cNvSpPr txBox="1">
            <a:spLocks noChangeArrowheads="1"/>
          </p:cNvSpPr>
          <p:nvPr/>
        </p:nvSpPr>
        <p:spPr bwMode="auto">
          <a:xfrm>
            <a:off x="1506538" y="1617663"/>
            <a:ext cx="8729661"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nl-BE" altLang="en-US" sz="1500" b="1" i="0" u="none" strike="noStrike" kern="0" cap="none" spc="0" normalizeH="0" baseline="0" noProof="0">
                <a:ln>
                  <a:noFill/>
                </a:ln>
                <a:solidFill>
                  <a:srgbClr val="333399"/>
                </a:solidFill>
                <a:effectLst/>
                <a:uLnTx/>
                <a:uFillTx/>
                <a:latin typeface="Arial"/>
              </a:rPr>
              <a:t>Stratégie        </a:t>
            </a:r>
            <a:r>
              <a:rPr kumimoji="0" lang="nl-BE" altLang="en-US" sz="1500" b="1" i="0" u="none" strike="noStrike" kern="0" cap="none" spc="0" normalizeH="0" baseline="0" noProof="0" err="1">
                <a:ln>
                  <a:noFill/>
                </a:ln>
                <a:solidFill>
                  <a:srgbClr val="333399"/>
                </a:solidFill>
                <a:effectLst/>
                <a:uLnTx/>
                <a:uFillTx/>
                <a:latin typeface="Arial"/>
              </a:rPr>
              <a:t>Déterminants</a:t>
            </a:r>
            <a:r>
              <a:rPr kumimoji="0" lang="nl-BE" altLang="en-US" sz="1500" b="1" i="0" u="none" strike="noStrike" kern="0" cap="none" spc="0" normalizeH="0" baseline="0" noProof="0">
                <a:ln>
                  <a:noFill/>
                </a:ln>
                <a:solidFill>
                  <a:srgbClr val="333399"/>
                </a:solidFill>
                <a:effectLst/>
                <a:uLnTx/>
                <a:uFillTx/>
                <a:latin typeface="Arial"/>
              </a:rPr>
              <a:t> 		</a:t>
            </a:r>
            <a:r>
              <a:rPr kumimoji="0" lang="nl-BE" altLang="en-US" sz="1500" b="1" i="0" u="none" strike="noStrike" kern="0" cap="none" spc="0" normalizeH="0" baseline="0" noProof="0" err="1">
                <a:ln>
                  <a:noFill/>
                </a:ln>
                <a:solidFill>
                  <a:srgbClr val="333399"/>
                </a:solidFill>
                <a:effectLst/>
                <a:uLnTx/>
                <a:uFillTx/>
                <a:latin typeface="Arial"/>
              </a:rPr>
              <a:t>Déterminants</a:t>
            </a:r>
            <a:r>
              <a:rPr kumimoji="0" lang="nl-BE" altLang="en-US" sz="1500" b="1" i="0" u="none" strike="noStrike" kern="0" cap="none" spc="0" normalizeH="0" baseline="0" noProof="0">
                <a:ln>
                  <a:noFill/>
                </a:ln>
                <a:solidFill>
                  <a:srgbClr val="333399"/>
                </a:solidFill>
                <a:effectLst/>
                <a:uLnTx/>
                <a:uFillTx/>
                <a:latin typeface="Arial"/>
              </a:rPr>
              <a:t>                    Stratégie</a:t>
            </a:r>
          </a:p>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nl-BE" altLang="en-US" sz="1500" b="1" i="0" u="none" strike="noStrike" kern="0" cap="none" spc="0" normalizeH="0" baseline="0" noProof="0" err="1">
                <a:ln>
                  <a:noFill/>
                </a:ln>
                <a:solidFill>
                  <a:srgbClr val="333399"/>
                </a:solidFill>
                <a:effectLst/>
                <a:uLnTx/>
                <a:uFillTx/>
                <a:latin typeface="Arial"/>
              </a:rPr>
              <a:t>éducative</a:t>
            </a:r>
            <a:r>
              <a:rPr kumimoji="0" lang="nl-BE" altLang="en-US" sz="1500" b="1" i="0" u="none" strike="noStrike" kern="0" cap="none" spc="0" normalizeH="0" baseline="0" noProof="0">
                <a:ln>
                  <a:noFill/>
                </a:ln>
                <a:solidFill>
                  <a:srgbClr val="333399"/>
                </a:solidFill>
                <a:effectLst/>
                <a:uLnTx/>
                <a:uFillTx/>
                <a:latin typeface="Arial"/>
              </a:rPr>
              <a:t>       </a:t>
            </a:r>
            <a:r>
              <a:rPr kumimoji="0" lang="nl-BE" altLang="en-US" sz="1500" b="1" i="0" u="none" strike="noStrike" kern="0" cap="none" spc="0" normalizeH="0" baseline="0" noProof="0" err="1">
                <a:ln>
                  <a:noFill/>
                </a:ln>
                <a:solidFill>
                  <a:srgbClr val="333399"/>
                </a:solidFill>
                <a:effectLst/>
                <a:uLnTx/>
                <a:uFillTx/>
                <a:latin typeface="Arial"/>
              </a:rPr>
              <a:t>individuels</a:t>
            </a:r>
            <a:r>
              <a:rPr kumimoji="0" lang="nl-BE" altLang="en-US" sz="1500" b="1" i="0" u="none" strike="noStrike" kern="0" cap="none" spc="0" normalizeH="0" baseline="0" noProof="0">
                <a:ln>
                  <a:noFill/>
                </a:ln>
                <a:solidFill>
                  <a:srgbClr val="333399"/>
                </a:solidFill>
                <a:effectLst/>
                <a:uLnTx/>
                <a:uFillTx/>
                <a:latin typeface="Arial"/>
              </a:rPr>
              <a:t>	              		</a:t>
            </a:r>
            <a:r>
              <a:rPr kumimoji="0" lang="nl-BE" altLang="en-US" sz="1500" b="1" i="0" u="none" strike="noStrike" kern="0" cap="none" spc="0" normalizeH="0" baseline="0" noProof="0" err="1">
                <a:ln>
                  <a:noFill/>
                </a:ln>
                <a:solidFill>
                  <a:srgbClr val="333399"/>
                </a:solidFill>
                <a:effectLst/>
                <a:uLnTx/>
                <a:uFillTx/>
                <a:latin typeface="Arial"/>
              </a:rPr>
              <a:t>environnementaux</a:t>
            </a:r>
            <a:r>
              <a:rPr kumimoji="0" lang="nl-BE" altLang="en-US" sz="1500" b="1" i="0" u="none" strike="noStrike" kern="0" cap="none" spc="0" normalizeH="0" baseline="0" noProof="0">
                <a:ln>
                  <a:noFill/>
                </a:ln>
                <a:solidFill>
                  <a:srgbClr val="333399"/>
                </a:solidFill>
                <a:effectLst/>
                <a:uLnTx/>
                <a:uFillTx/>
                <a:latin typeface="Arial"/>
              </a:rPr>
              <a:t>           </a:t>
            </a:r>
            <a:r>
              <a:rPr kumimoji="0" lang="nl-BE" altLang="en-US" sz="1500" b="1" i="0" u="none" strike="noStrike" kern="0" cap="none" spc="0" normalizeH="0" baseline="0" noProof="0" err="1">
                <a:ln>
                  <a:noFill/>
                </a:ln>
                <a:solidFill>
                  <a:srgbClr val="333399"/>
                </a:solidFill>
                <a:effectLst/>
                <a:uLnTx/>
                <a:uFillTx/>
                <a:latin typeface="Arial"/>
              </a:rPr>
              <a:t>environnementale</a:t>
            </a:r>
            <a:endParaRPr kumimoji="0" lang="nl-BE" altLang="en-US" sz="1500" b="1" i="0" u="none" strike="noStrike" kern="0" cap="none" spc="0" normalizeH="0" baseline="0" noProof="0">
              <a:ln>
                <a:noFill/>
              </a:ln>
              <a:solidFill>
                <a:srgbClr val="333399"/>
              </a:solidFill>
              <a:effectLst/>
              <a:uLnTx/>
              <a:uFillTx/>
              <a:latin typeface="Arial"/>
            </a:endParaRPr>
          </a:p>
          <a:p>
            <a:pPr marL="742950" marR="0" lvl="1" indent="-285750" algn="l" defTabSz="914400" rtl="0" eaLnBrk="0" fontAlgn="base" latinLnBrk="0" hangingPunct="0">
              <a:lnSpc>
                <a:spcPct val="75000"/>
              </a:lnSpc>
              <a:spcBef>
                <a:spcPct val="20000"/>
              </a:spcBef>
              <a:spcAft>
                <a:spcPct val="0"/>
              </a:spcAft>
              <a:buClrTx/>
              <a:buSzTx/>
              <a:buFontTx/>
              <a:buNone/>
              <a:tabLst/>
              <a:defRPr/>
            </a:pPr>
            <a:endParaRPr kumimoji="0" lang="nl-BE" altLang="en-US" sz="1500" b="1" i="0" u="none" strike="noStrike" kern="0" cap="none" spc="0" normalizeH="0" baseline="0" noProof="0">
              <a:ln>
                <a:noFill/>
              </a:ln>
              <a:solidFill>
                <a:srgbClr val="333399"/>
              </a:solidFill>
              <a:effectLst/>
              <a:uLnTx/>
              <a:uFillTx/>
              <a:latin typeface="Arial"/>
            </a:endParaRPr>
          </a:p>
          <a:p>
            <a:pPr marL="742950" marR="0" lvl="1" indent="-285750" algn="l" defTabSz="914400" rtl="0" eaLnBrk="0" fontAlgn="base" latinLnBrk="0" hangingPunct="0">
              <a:lnSpc>
                <a:spcPct val="75000"/>
              </a:lnSpc>
              <a:spcBef>
                <a:spcPct val="20000"/>
              </a:spcBef>
              <a:spcAft>
                <a:spcPct val="0"/>
              </a:spcAft>
              <a:buClrTx/>
              <a:buSzTx/>
              <a:buFontTx/>
              <a:buNone/>
              <a:tabLst/>
              <a:defRPr/>
            </a:pPr>
            <a:endParaRPr kumimoji="0" lang="nl-BE" altLang="en-US" sz="1500" b="0" i="0" u="none" strike="noStrike" kern="0" cap="none" spc="0" normalizeH="0" baseline="0" noProof="0">
              <a:ln>
                <a:noFill/>
              </a:ln>
              <a:solidFill>
                <a:srgbClr val="333399"/>
              </a:solidFill>
              <a:effectLst/>
              <a:uLnTx/>
              <a:uFillTx/>
              <a:latin typeface="Arial"/>
            </a:endParaRPr>
          </a:p>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nl-BE" altLang="en-US" sz="1500" b="0" i="0" u="none" strike="noStrike" kern="0" cap="none" spc="0" normalizeH="0" baseline="0" noProof="0">
                <a:ln>
                  <a:noFill/>
                </a:ln>
                <a:solidFill>
                  <a:srgbClr val="000000"/>
                </a:solidFill>
                <a:effectLst/>
                <a:uLnTx/>
                <a:uFillTx/>
                <a:latin typeface="Arial"/>
              </a:rPr>
              <a:t>		                      </a:t>
            </a:r>
            <a:r>
              <a:rPr kumimoji="0" lang="nl-BE" altLang="en-US" sz="1400" b="0" i="0" u="none" strike="noStrike" kern="0" cap="none" spc="0" normalizeH="0" baseline="0" noProof="0" err="1">
                <a:ln>
                  <a:noFill/>
                </a:ln>
                <a:solidFill>
                  <a:srgbClr val="000000"/>
                </a:solidFill>
                <a:effectLst/>
                <a:uLnTx/>
                <a:uFillTx/>
                <a:latin typeface="Arial"/>
              </a:rPr>
              <a:t>Connaissance</a:t>
            </a:r>
            <a:r>
              <a:rPr kumimoji="0" lang="nl-BE" altLang="en-US" sz="1400" b="0" i="0" u="none" strike="noStrike" kern="0" cap="none" spc="0" normalizeH="0" baseline="0" noProof="0">
                <a:ln>
                  <a:noFill/>
                </a:ln>
                <a:solidFill>
                  <a:srgbClr val="000000"/>
                </a:solidFill>
                <a:effectLst/>
                <a:uLnTx/>
                <a:uFillTx/>
                <a:latin typeface="Arial"/>
              </a:rPr>
              <a:t>                                      </a:t>
            </a:r>
            <a:r>
              <a:rPr kumimoji="0" lang="nl-BE" altLang="en-US" sz="1400" b="0" i="0" u="none" strike="noStrike" kern="0" cap="none" spc="0" normalizeH="0" baseline="0" noProof="0" err="1">
                <a:ln>
                  <a:noFill/>
                </a:ln>
                <a:solidFill>
                  <a:srgbClr val="000000"/>
                </a:solidFill>
                <a:effectLst/>
                <a:uLnTx/>
                <a:uFillTx/>
                <a:latin typeface="Arial"/>
              </a:rPr>
              <a:t>Influence</a:t>
            </a:r>
            <a:r>
              <a:rPr kumimoji="0" lang="nl-BE" altLang="en-US" sz="1400" b="0" i="0" u="none" strike="noStrike" kern="0" cap="none" spc="0" normalizeH="0" baseline="0" noProof="0">
                <a:ln>
                  <a:noFill/>
                </a:ln>
                <a:solidFill>
                  <a:srgbClr val="000000"/>
                </a:solidFill>
                <a:effectLst/>
                <a:uLnTx/>
                <a:uFillTx/>
                <a:latin typeface="Arial"/>
              </a:rPr>
              <a:t> sociale</a:t>
            </a:r>
          </a:p>
          <a:p>
            <a:pPr marL="742950" marR="0" lvl="1" indent="-285750" algn="l" defTabSz="914400" rtl="0" eaLnBrk="0" fontAlgn="base" latinLnBrk="0" hangingPunct="0">
              <a:lnSpc>
                <a:spcPct val="75000"/>
              </a:lnSpc>
              <a:spcBef>
                <a:spcPct val="20000"/>
              </a:spcBef>
              <a:spcAft>
                <a:spcPct val="0"/>
              </a:spcAft>
              <a:buClrTx/>
              <a:buSzTx/>
              <a:buFontTx/>
              <a:buNone/>
              <a:tabLst/>
              <a:defRPr/>
            </a:pPr>
            <a:endParaRPr kumimoji="0" lang="nl-BE" altLang="en-US" sz="1400" b="0" i="0" u="none" strike="noStrike" kern="0" cap="none" spc="0" normalizeH="0" baseline="0" noProof="0">
              <a:ln>
                <a:noFill/>
              </a:ln>
              <a:solidFill>
                <a:srgbClr val="000000"/>
              </a:solidFill>
              <a:effectLst/>
              <a:uLnTx/>
              <a:uFillTx/>
              <a:latin typeface="Arial"/>
            </a:endParaRPr>
          </a:p>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nl-BE" altLang="en-US" sz="1400" b="1" i="1" u="none" strike="noStrike" kern="0" cap="none" spc="0" normalizeH="0" baseline="0" noProof="0" err="1">
                <a:ln>
                  <a:noFill/>
                </a:ln>
                <a:solidFill>
                  <a:srgbClr val="000000"/>
                </a:solidFill>
                <a:effectLst/>
                <a:uLnTx/>
                <a:uFillTx/>
                <a:latin typeface="Arial"/>
              </a:rPr>
              <a:t>Éducation</a:t>
            </a:r>
            <a:r>
              <a:rPr kumimoji="0" lang="nl-BE" altLang="en-US" sz="1400" b="1" i="0" u="none" strike="noStrike" kern="0" cap="none" spc="0" normalizeH="0" baseline="0" noProof="0">
                <a:ln>
                  <a:noFill/>
                </a:ln>
                <a:solidFill>
                  <a:srgbClr val="000000"/>
                </a:solidFill>
                <a:effectLst/>
                <a:uLnTx/>
                <a:uFillTx/>
                <a:latin typeface="Arial"/>
              </a:rPr>
              <a:t>		                    </a:t>
            </a:r>
            <a:r>
              <a:rPr kumimoji="0" lang="nl-BE" altLang="en-US" sz="1400" b="1" i="0" u="none" strike="noStrike" kern="0" cap="none" spc="0" normalizeH="0" baseline="0" noProof="0" err="1">
                <a:ln>
                  <a:noFill/>
                </a:ln>
                <a:solidFill>
                  <a:srgbClr val="000000"/>
                </a:solidFill>
                <a:effectLst/>
                <a:uLnTx/>
                <a:uFillTx/>
                <a:latin typeface="Arial"/>
              </a:rPr>
              <a:t>Intentions</a:t>
            </a:r>
            <a:r>
              <a:rPr kumimoji="0" lang="nl-BE" altLang="en-US" sz="1400" b="1" i="0" u="none" strike="noStrike" kern="0" cap="none" spc="0" normalizeH="0" baseline="0" noProof="0">
                <a:ln>
                  <a:noFill/>
                </a:ln>
                <a:solidFill>
                  <a:srgbClr val="000000"/>
                </a:solidFill>
                <a:effectLst/>
                <a:uLnTx/>
                <a:uFillTx/>
                <a:latin typeface="Arial"/>
              </a:rPr>
              <a:t> 	</a:t>
            </a:r>
          </a:p>
          <a:p>
            <a:pPr marL="742950" marR="0" lvl="1" indent="-285750" algn="l" defTabSz="914400" rtl="0" eaLnBrk="0" fontAlgn="base" latinLnBrk="0" hangingPunct="0">
              <a:lnSpc>
                <a:spcPct val="75000"/>
              </a:lnSpc>
              <a:spcBef>
                <a:spcPct val="20000"/>
              </a:spcBef>
              <a:spcAft>
                <a:spcPct val="0"/>
              </a:spcAft>
              <a:buClrTx/>
              <a:buSzTx/>
              <a:buFontTx/>
              <a:buNone/>
              <a:tabLst/>
              <a:defRPr/>
            </a:pPr>
            <a:endParaRPr kumimoji="0" lang="nl-BE" altLang="en-US" sz="1400" b="1" i="0" u="none" strike="noStrike" kern="0" cap="none" spc="0" normalizeH="0" baseline="0" noProof="0">
              <a:ln>
                <a:noFill/>
              </a:ln>
              <a:solidFill>
                <a:srgbClr val="000000"/>
              </a:solidFill>
              <a:effectLst/>
              <a:uLnTx/>
              <a:uFillTx/>
              <a:latin typeface="Arial"/>
            </a:endParaRPr>
          </a:p>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nl-BE" altLang="en-US" sz="1400" b="1" i="0" u="none" strike="noStrike" kern="0" cap="none" spc="0" normalizeH="0" baseline="0" noProof="0">
                <a:ln>
                  <a:noFill/>
                </a:ln>
                <a:solidFill>
                  <a:srgbClr val="000000"/>
                </a:solidFill>
                <a:effectLst/>
                <a:uLnTx/>
                <a:uFillTx/>
                <a:latin typeface="Arial"/>
              </a:rPr>
              <a:t>                                 </a:t>
            </a:r>
            <a:r>
              <a:rPr kumimoji="0" lang="nl-BE" altLang="en-US" sz="1400" b="0" i="0" u="none" strike="noStrike" kern="0" cap="none" spc="0" normalizeH="0" baseline="0" noProof="0" err="1">
                <a:ln>
                  <a:noFill/>
                </a:ln>
                <a:solidFill>
                  <a:srgbClr val="000000"/>
                </a:solidFill>
                <a:effectLst/>
                <a:uLnTx/>
                <a:uFillTx/>
                <a:latin typeface="Arial"/>
              </a:rPr>
              <a:t>Conscience</a:t>
            </a:r>
            <a:r>
              <a:rPr kumimoji="0" lang="nl-BE" altLang="en-US" sz="1400" b="0" i="0" u="none" strike="noStrike" kern="0" cap="none" spc="0" normalizeH="0" baseline="0" noProof="0">
                <a:ln>
                  <a:noFill/>
                </a:ln>
                <a:solidFill>
                  <a:srgbClr val="000000"/>
                </a:solidFill>
                <a:effectLst/>
                <a:uLnTx/>
                <a:uFillTx/>
                <a:latin typeface="Arial"/>
              </a:rPr>
              <a:t>		    </a:t>
            </a:r>
            <a:r>
              <a:rPr lang="nl-BE" altLang="en-US" sz="1400" kern="0">
                <a:solidFill>
                  <a:srgbClr val="000000"/>
                </a:solidFill>
                <a:latin typeface="Arial"/>
              </a:rPr>
              <a:t>         </a:t>
            </a:r>
            <a:r>
              <a:rPr kumimoji="0" lang="nl-BE" altLang="en-US" sz="1400" b="0" i="0" u="none" strike="noStrike" kern="0" cap="none" spc="0" normalizeH="0" baseline="0" noProof="0" err="1">
                <a:ln>
                  <a:noFill/>
                </a:ln>
                <a:solidFill>
                  <a:srgbClr val="000000"/>
                </a:solidFill>
                <a:effectLst/>
                <a:uLnTx/>
                <a:uFillTx/>
                <a:latin typeface="Arial"/>
              </a:rPr>
              <a:t>Dispositions</a:t>
            </a:r>
            <a:r>
              <a:rPr kumimoji="0" lang="en-US" altLang="en-US" sz="1400" b="0" i="0" u="none" strike="noStrike" kern="0" cap="none" spc="0" normalizeH="0" baseline="0" noProof="0">
                <a:ln>
                  <a:noFill/>
                </a:ln>
                <a:solidFill>
                  <a:srgbClr val="000000"/>
                </a:solidFill>
                <a:effectLst/>
                <a:uLnTx/>
                <a:uFillTx/>
                <a:latin typeface="Arial"/>
              </a:rPr>
              <a:t>	</a:t>
            </a:r>
            <a:r>
              <a:rPr kumimoji="0" lang="en-US" altLang="en-US" sz="1400" b="1" i="0" u="none" strike="noStrike" kern="0" cap="none" spc="0" normalizeH="0" baseline="0" noProof="0">
                <a:ln>
                  <a:noFill/>
                </a:ln>
                <a:solidFill>
                  <a:srgbClr val="000000"/>
                </a:solidFill>
                <a:effectLst/>
                <a:uLnTx/>
                <a:uFillTx/>
                <a:latin typeface="Arial"/>
              </a:rPr>
              <a:t>               </a:t>
            </a:r>
            <a:r>
              <a:rPr kumimoji="0" lang="en-US" altLang="en-US" sz="1400" b="1" i="1" u="none" strike="noStrike" kern="0" cap="none" spc="0" normalizeH="0" baseline="0" noProof="0">
                <a:ln>
                  <a:noFill/>
                </a:ln>
                <a:solidFill>
                  <a:srgbClr val="000000"/>
                </a:solidFill>
                <a:effectLst/>
                <a:uLnTx/>
                <a:uFillTx/>
                <a:latin typeface="Arial"/>
              </a:rPr>
              <a:t>Facilitation</a:t>
            </a:r>
          </a:p>
          <a:p>
            <a:pPr marL="742950" marR="0" lvl="1" indent="-285750" algn="l" defTabSz="914400" rtl="0" eaLnBrk="0" fontAlgn="base" latinLnBrk="0" hangingPunct="0">
              <a:lnSpc>
                <a:spcPct val="75000"/>
              </a:lnSpc>
              <a:spcBef>
                <a:spcPct val="20000"/>
              </a:spcBef>
              <a:spcAft>
                <a:spcPct val="0"/>
              </a:spcAft>
              <a:buClrTx/>
              <a:buSzTx/>
              <a:buFontTx/>
              <a:buNone/>
              <a:tabLst/>
              <a:defRPr/>
            </a:pPr>
            <a:endParaRPr kumimoji="0" lang="fr-BE" altLang="en-US" sz="1400" b="0" i="1" u="none" strike="noStrike" kern="0" cap="none" spc="0" normalizeH="0" baseline="0" noProof="0">
              <a:ln>
                <a:noFill/>
              </a:ln>
              <a:solidFill>
                <a:srgbClr val="000000"/>
              </a:solidFill>
              <a:effectLst/>
              <a:uLnTx/>
              <a:uFillTx/>
              <a:latin typeface="Arial"/>
            </a:endParaRPr>
          </a:p>
          <a:p>
            <a:pPr marL="742950" marR="0" lvl="1" indent="-285750" algn="l" defTabSz="914400" rtl="0" eaLnBrk="0" fontAlgn="base" latinLnBrk="0" hangingPunct="0">
              <a:lnSpc>
                <a:spcPct val="75000"/>
              </a:lnSpc>
              <a:spcBef>
                <a:spcPts val="600"/>
              </a:spcBef>
              <a:spcAft>
                <a:spcPct val="0"/>
              </a:spcAft>
              <a:buClrTx/>
              <a:buSzTx/>
              <a:buFontTx/>
              <a:buNone/>
              <a:tabLst/>
              <a:defRPr/>
            </a:pPr>
            <a:r>
              <a:rPr kumimoji="0" lang="fr-BE" altLang="en-US" sz="1400" b="1" i="1" u="none" strike="noStrike" kern="0" cap="none" spc="0" normalizeH="0" baseline="0" noProof="0">
                <a:ln>
                  <a:noFill/>
                </a:ln>
                <a:solidFill>
                  <a:srgbClr val="000000"/>
                </a:solidFill>
                <a:effectLst/>
                <a:uLnTx/>
                <a:uFillTx/>
                <a:latin typeface="Arial"/>
              </a:rPr>
              <a:t>Sensibilisation</a:t>
            </a:r>
            <a:r>
              <a:rPr kumimoji="0" lang="fr-BE" altLang="en-US" sz="1400" b="0" i="0" u="none" strike="noStrike" kern="0" cap="none" spc="0" normalizeH="0" baseline="0" noProof="0">
                <a:ln>
                  <a:noFill/>
                </a:ln>
                <a:solidFill>
                  <a:srgbClr val="000000"/>
                </a:solidFill>
                <a:effectLst/>
                <a:uLnTx/>
                <a:uFillTx/>
                <a:latin typeface="Arial"/>
              </a:rPr>
              <a:t>         Attitudes</a:t>
            </a:r>
          </a:p>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fr-BE" altLang="en-US" sz="1400" b="0" i="0" u="none" strike="noStrike" kern="0" cap="none" spc="0" normalizeH="0" baseline="0" noProof="0">
                <a:ln>
                  <a:noFill/>
                </a:ln>
                <a:solidFill>
                  <a:srgbClr val="000000"/>
                </a:solidFill>
                <a:effectLst/>
                <a:uLnTx/>
                <a:uFillTx/>
                <a:latin typeface="Arial"/>
              </a:rPr>
              <a:t>				               </a:t>
            </a:r>
            <a:r>
              <a:rPr kumimoji="0" lang="fr-BE" altLang="en-US" sz="1400" b="1" i="0" u="none" strike="noStrike" kern="0" cap="none" spc="0" normalizeH="0" baseline="0" noProof="0">
                <a:ln>
                  <a:noFill/>
                </a:ln>
                <a:solidFill>
                  <a:srgbClr val="000000"/>
                </a:solidFill>
                <a:effectLst/>
                <a:uLnTx/>
                <a:uFillTx/>
                <a:latin typeface="Arial"/>
              </a:rPr>
              <a:t>Comportement  </a:t>
            </a:r>
            <a:r>
              <a:rPr kumimoji="0" lang="fr-BE" altLang="en-US" sz="1400" b="0" i="0" u="none" strike="noStrike" kern="0" cap="none" spc="0" normalizeH="0" baseline="0" noProof="0">
                <a:ln>
                  <a:noFill/>
                </a:ln>
                <a:solidFill>
                  <a:srgbClr val="000000"/>
                </a:solidFill>
                <a:effectLst/>
                <a:uLnTx/>
                <a:uFillTx/>
                <a:latin typeface="Arial"/>
              </a:rPr>
              <a:t>       </a:t>
            </a:r>
            <a:r>
              <a:rPr kumimoji="0" lang="nl-BE" altLang="en-US" sz="1400" b="0" i="0" u="none" strike="noStrike" kern="0" cap="none" spc="0" normalizeH="0" baseline="0" noProof="0">
                <a:ln>
                  <a:noFill/>
                </a:ln>
                <a:solidFill>
                  <a:srgbClr val="000000"/>
                </a:solidFill>
                <a:effectLst/>
                <a:uLnTx/>
                <a:uFillTx/>
                <a:latin typeface="Arial"/>
              </a:rPr>
              <a:t>In</a:t>
            </a:r>
            <a:r>
              <a:rPr kumimoji="0" lang="en-US" altLang="en-US" sz="1400" b="0" i="0" u="none" strike="noStrike" kern="0" cap="none" spc="0" normalizeH="0" baseline="0" noProof="0">
                <a:ln>
                  <a:noFill/>
                </a:ln>
                <a:solidFill>
                  <a:srgbClr val="000000"/>
                </a:solidFill>
                <a:effectLst/>
                <a:uLnTx/>
                <a:uFillTx/>
                <a:latin typeface="Arial"/>
              </a:rPr>
              <a:t>citations</a:t>
            </a:r>
          </a:p>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en-US" altLang="en-US" sz="1400" b="0" i="0" u="none" strike="noStrike" kern="0" cap="none" spc="0" normalizeH="0" baseline="0" noProof="0">
                <a:ln>
                  <a:noFill/>
                </a:ln>
                <a:solidFill>
                  <a:srgbClr val="000000"/>
                </a:solidFill>
                <a:effectLst/>
                <a:uLnTx/>
                <a:uFillTx/>
                <a:latin typeface="Arial"/>
              </a:rPr>
              <a:t> </a:t>
            </a:r>
            <a:endParaRPr kumimoji="0" lang="fr-BE" altLang="en-US" sz="1400" b="0" i="0" u="none" strike="noStrike" kern="0" cap="none" spc="0" normalizeH="0" baseline="0" noProof="0">
              <a:ln>
                <a:noFill/>
              </a:ln>
              <a:solidFill>
                <a:srgbClr val="000000"/>
              </a:solidFill>
              <a:effectLst/>
              <a:uLnTx/>
              <a:uFillTx/>
              <a:latin typeface="Arial"/>
            </a:endParaRPr>
          </a:p>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fr-BE" altLang="en-US" sz="1400" b="0" i="0" u="none" strike="noStrike" kern="0" cap="none" spc="0" normalizeH="0" baseline="0" noProof="0">
                <a:ln>
                  <a:noFill/>
                </a:ln>
                <a:solidFill>
                  <a:srgbClr val="000000"/>
                </a:solidFill>
                <a:effectLst/>
                <a:uLnTx/>
                <a:uFillTx/>
                <a:latin typeface="Arial"/>
              </a:rPr>
              <a:t>		                        C</a:t>
            </a:r>
            <a:r>
              <a:rPr kumimoji="0" lang="en-US" altLang="en-US" sz="1400" b="0" i="0" u="none" strike="noStrike" kern="0" cap="none" spc="0" normalizeH="0" baseline="0" noProof="0" err="1">
                <a:ln>
                  <a:noFill/>
                </a:ln>
                <a:solidFill>
                  <a:srgbClr val="000000"/>
                </a:solidFill>
                <a:effectLst/>
                <a:uLnTx/>
                <a:uFillTx/>
                <a:latin typeface="Arial"/>
              </a:rPr>
              <a:t>ontrôle</a:t>
            </a:r>
            <a:r>
              <a:rPr kumimoji="0" lang="en-US" altLang="en-US" sz="1400" b="0" i="0" u="none" strike="noStrike" kern="0" cap="none" spc="0" normalizeH="0" baseline="0" noProof="0">
                <a:ln>
                  <a:noFill/>
                </a:ln>
                <a:solidFill>
                  <a:srgbClr val="000000"/>
                </a:solidFill>
                <a:effectLst/>
                <a:uLnTx/>
                <a:uFillTx/>
                <a:latin typeface="Arial"/>
              </a:rPr>
              <a:t> </a:t>
            </a:r>
          </a:p>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en-US" altLang="en-US" sz="1400" b="0" i="0" u="none" strike="noStrike" kern="0" cap="none" spc="0" normalizeH="0" baseline="0" noProof="0">
                <a:ln>
                  <a:noFill/>
                </a:ln>
                <a:solidFill>
                  <a:srgbClr val="000000"/>
                </a:solidFill>
                <a:effectLst/>
                <a:uLnTx/>
                <a:uFillTx/>
                <a:latin typeface="Arial"/>
              </a:rPr>
              <a:t>                                 </a:t>
            </a:r>
            <a:r>
              <a:rPr kumimoji="0" lang="en-US" altLang="en-US" sz="1400" b="0" i="0" u="none" strike="noStrike" kern="0" cap="none" spc="0" normalizeH="0" baseline="0" noProof="0" err="1">
                <a:ln>
                  <a:noFill/>
                </a:ln>
                <a:solidFill>
                  <a:srgbClr val="000000"/>
                </a:solidFill>
                <a:effectLst/>
                <a:uLnTx/>
                <a:uFillTx/>
                <a:latin typeface="Arial"/>
              </a:rPr>
              <a:t>perçu</a:t>
            </a:r>
            <a:endParaRPr kumimoji="0" lang="en-US" altLang="en-US" sz="1400" b="0" i="0" u="none" strike="noStrike" kern="0" cap="none" spc="0" normalizeH="0" baseline="0" noProof="0">
              <a:ln>
                <a:noFill/>
              </a:ln>
              <a:solidFill>
                <a:srgbClr val="000000"/>
              </a:solidFill>
              <a:effectLst/>
              <a:uLnTx/>
              <a:uFillTx/>
              <a:latin typeface="Arial"/>
            </a:endParaRPr>
          </a:p>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en-US" altLang="en-US" sz="1400" b="0" i="0" u="none" strike="noStrike" kern="0" cap="none" spc="0" normalizeH="0" baseline="0" noProof="0">
                <a:ln>
                  <a:noFill/>
                </a:ln>
                <a:solidFill>
                  <a:srgbClr val="000000"/>
                </a:solidFill>
                <a:effectLst/>
                <a:uLnTx/>
                <a:uFillTx/>
                <a:latin typeface="Arial"/>
              </a:rPr>
              <a:t>                          			    	           </a:t>
            </a:r>
            <a:r>
              <a:rPr kumimoji="0" lang="en-US" altLang="en-US" sz="1400" b="0" i="0" u="none" strike="noStrike" kern="0" cap="none" spc="0" normalizeH="0" baseline="0" noProof="0" err="1">
                <a:ln>
                  <a:noFill/>
                </a:ln>
                <a:solidFill>
                  <a:srgbClr val="000000"/>
                </a:solidFill>
                <a:effectLst/>
                <a:uLnTx/>
                <a:uFillTx/>
                <a:latin typeface="Arial"/>
              </a:rPr>
              <a:t>Contrôle</a:t>
            </a:r>
            <a:r>
              <a:rPr kumimoji="0" lang="en-US" altLang="en-US" sz="1400" b="0" i="0" u="none" strike="noStrike" kern="0" cap="none" spc="0" normalizeH="0" baseline="0" noProof="0">
                <a:ln>
                  <a:noFill/>
                </a:ln>
                <a:solidFill>
                  <a:srgbClr val="000000"/>
                </a:solidFill>
                <a:effectLst/>
                <a:uLnTx/>
                <a:uFillTx/>
                <a:latin typeface="Arial"/>
              </a:rPr>
              <a:t> social            </a:t>
            </a:r>
            <a:r>
              <a:rPr kumimoji="0" lang="en-US" altLang="en-US" sz="1400" b="0" i="1" u="none" strike="noStrike" kern="0" cap="none" spc="0" normalizeH="0" baseline="0" noProof="0">
                <a:ln>
                  <a:noFill/>
                </a:ln>
                <a:solidFill>
                  <a:srgbClr val="000000"/>
                </a:solidFill>
                <a:effectLst/>
                <a:uLnTx/>
                <a:uFillTx/>
                <a:latin typeface="Arial"/>
              </a:rPr>
              <a:t>      </a:t>
            </a:r>
            <a:r>
              <a:rPr kumimoji="0" lang="en-US" altLang="en-US" sz="1400" b="1" i="1" u="none" strike="noStrike" kern="0" cap="none" spc="0" normalizeH="0" baseline="0" noProof="0" err="1">
                <a:ln>
                  <a:noFill/>
                </a:ln>
                <a:solidFill>
                  <a:srgbClr val="000000"/>
                </a:solidFill>
                <a:effectLst/>
                <a:uLnTx/>
                <a:uFillTx/>
                <a:latin typeface="Arial"/>
              </a:rPr>
              <a:t>Mesures</a:t>
            </a:r>
            <a:r>
              <a:rPr kumimoji="0" lang="en-US" altLang="en-US" sz="1400" b="1" i="1" u="none" strike="noStrike" kern="0" cap="none" spc="0" normalizeH="0" baseline="0" noProof="0">
                <a:ln>
                  <a:noFill/>
                </a:ln>
                <a:solidFill>
                  <a:srgbClr val="000000"/>
                </a:solidFill>
                <a:effectLst/>
                <a:uLnTx/>
                <a:uFillTx/>
                <a:latin typeface="Arial"/>
              </a:rPr>
              <a:t> </a:t>
            </a:r>
            <a:r>
              <a:rPr kumimoji="0" lang="fr-BE" altLang="en-US" sz="1400" b="1" i="1" u="none" strike="noStrike" kern="0" cap="none" spc="0" normalizeH="0" baseline="0" noProof="0">
                <a:ln>
                  <a:noFill/>
                </a:ln>
                <a:solidFill>
                  <a:srgbClr val="000000"/>
                </a:solidFill>
                <a:effectLst/>
                <a:uLnTx/>
                <a:uFillTx/>
                <a:latin typeface="Arial"/>
              </a:rPr>
              <a:t>légales</a:t>
            </a:r>
          </a:p>
          <a:p>
            <a:pPr marL="742950" marR="0" lvl="1" indent="-285750" algn="l" defTabSz="914400" rtl="0" eaLnBrk="0" fontAlgn="base" latinLnBrk="0" hangingPunct="0">
              <a:lnSpc>
                <a:spcPct val="75000"/>
              </a:lnSpc>
              <a:spcBef>
                <a:spcPct val="20000"/>
              </a:spcBef>
              <a:spcAft>
                <a:spcPct val="0"/>
              </a:spcAft>
              <a:buClrTx/>
              <a:buSzTx/>
              <a:buFontTx/>
              <a:buNone/>
              <a:tabLst/>
              <a:defRPr/>
            </a:pPr>
            <a:endParaRPr kumimoji="0" lang="fr-BE" altLang="en-US" sz="1400" b="1" i="1" u="none" strike="noStrike" kern="0" cap="none" spc="0" normalizeH="0" baseline="0" noProof="0">
              <a:ln>
                <a:noFill/>
              </a:ln>
              <a:solidFill>
                <a:srgbClr val="000000"/>
              </a:solidFill>
              <a:effectLst/>
              <a:uLnTx/>
              <a:uFillTx/>
              <a:latin typeface="Arial"/>
            </a:endParaRPr>
          </a:p>
          <a:p>
            <a:pPr marL="742950" marR="0" lvl="1" indent="-285750" algn="l" defTabSz="914400" rtl="0" eaLnBrk="0" fontAlgn="base" latinLnBrk="0" hangingPunct="0">
              <a:lnSpc>
                <a:spcPct val="75000"/>
              </a:lnSpc>
              <a:spcBef>
                <a:spcPct val="20000"/>
              </a:spcBef>
              <a:spcAft>
                <a:spcPct val="0"/>
              </a:spcAft>
              <a:buClrTx/>
              <a:buSzTx/>
              <a:buFontTx/>
              <a:buNone/>
              <a:tabLst/>
              <a:defRPr/>
            </a:pPr>
            <a:endParaRPr kumimoji="0" lang="fr-BE" altLang="en-US" sz="1400" b="0" i="1" u="none" strike="noStrike" kern="0" cap="none" spc="0" normalizeH="0" baseline="0" noProof="0">
              <a:ln>
                <a:noFill/>
              </a:ln>
              <a:solidFill>
                <a:srgbClr val="000000"/>
              </a:solidFill>
              <a:effectLst/>
              <a:uLnTx/>
              <a:uFillTx/>
              <a:latin typeface="Arial"/>
            </a:endParaRPr>
          </a:p>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fr-BE" altLang="en-US" sz="1400" b="1" i="1" u="none" strike="noStrike" kern="0" cap="none" spc="0" normalizeH="0" baseline="0" noProof="0">
                <a:ln>
                  <a:noFill/>
                </a:ln>
                <a:solidFill>
                  <a:srgbClr val="000000"/>
                </a:solidFill>
                <a:effectLst/>
                <a:uLnTx/>
                <a:uFillTx/>
                <a:latin typeface="Arial"/>
              </a:rPr>
              <a:t>Formation  </a:t>
            </a:r>
            <a:r>
              <a:rPr kumimoji="0" lang="fr-BE" altLang="en-US" sz="1400" b="0" i="0" u="none" strike="noStrike" kern="0" cap="none" spc="0" normalizeH="0" baseline="0" noProof="0">
                <a:ln>
                  <a:noFill/>
                </a:ln>
                <a:solidFill>
                  <a:srgbClr val="000000"/>
                </a:solidFill>
                <a:effectLst/>
                <a:uLnTx/>
                <a:uFillTx/>
                <a:latin typeface="Arial"/>
              </a:rPr>
              <a:t>               Compétences                              </a:t>
            </a:r>
          </a:p>
          <a:p>
            <a:pPr marL="742950" marR="0" lvl="1" indent="-285750" algn="l" defTabSz="914400" rtl="0" eaLnBrk="0" fontAlgn="base" latinLnBrk="0" hangingPunct="0">
              <a:lnSpc>
                <a:spcPct val="75000"/>
              </a:lnSpc>
              <a:spcBef>
                <a:spcPct val="20000"/>
              </a:spcBef>
              <a:spcAft>
                <a:spcPct val="0"/>
              </a:spcAft>
              <a:buClrTx/>
              <a:buSzTx/>
              <a:buFontTx/>
              <a:buNone/>
              <a:tabLst/>
              <a:defRPr/>
            </a:pPr>
            <a:endParaRPr kumimoji="0" lang="fr-BE" altLang="en-US" sz="1400" b="0" i="0" u="none" strike="noStrike" kern="0" cap="none" spc="0" normalizeH="0" baseline="0" noProof="0">
              <a:ln>
                <a:noFill/>
              </a:ln>
              <a:solidFill>
                <a:srgbClr val="000000"/>
              </a:solidFill>
              <a:effectLst/>
              <a:uLnTx/>
              <a:uFillTx/>
              <a:latin typeface="Arial"/>
            </a:endParaRPr>
          </a:p>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fr-BE" altLang="en-US" sz="1400" b="0" i="0" u="none" strike="noStrike" kern="0" cap="none" spc="0" normalizeH="0" baseline="0" noProof="0">
                <a:ln>
                  <a:noFill/>
                </a:ln>
                <a:solidFill>
                  <a:srgbClr val="000000"/>
                </a:solidFill>
                <a:effectLst/>
                <a:uLnTx/>
                <a:uFillTx/>
                <a:latin typeface="Arial"/>
              </a:rPr>
              <a:t>				</a:t>
            </a:r>
            <a:r>
              <a:rPr kumimoji="0" lang="fr-BE" altLang="en-US" sz="1400" b="1" i="0" u="none" strike="noStrike" kern="0" cap="none" spc="0" normalizeH="0" baseline="0" noProof="0">
                <a:ln>
                  <a:noFill/>
                </a:ln>
                <a:solidFill>
                  <a:srgbClr val="000000"/>
                </a:solidFill>
                <a:effectLst/>
                <a:uLnTx/>
                <a:uFillTx/>
                <a:latin typeface="Arial"/>
              </a:rPr>
              <a:t>                  Conséquences   </a:t>
            </a:r>
            <a:r>
              <a:rPr kumimoji="0" lang="fr-BE" altLang="en-US" sz="1400" b="0" i="0" u="none" strike="noStrike" kern="0" cap="none" spc="0" normalizeH="0" baseline="0" noProof="0">
                <a:ln>
                  <a:noFill/>
                </a:ln>
                <a:solidFill>
                  <a:srgbClr val="000000"/>
                </a:solidFill>
                <a:effectLst/>
                <a:uLnTx/>
                <a:uFillTx/>
                <a:latin typeface="Arial"/>
              </a:rPr>
              <a:t>		                </a:t>
            </a:r>
            <a:r>
              <a:rPr kumimoji="0" lang="fr-BE" altLang="en-US" sz="1400" b="1" i="1" u="none" strike="noStrike" kern="0" cap="none" spc="0" normalizeH="0" baseline="0" noProof="0">
                <a:ln>
                  <a:noFill/>
                </a:ln>
                <a:solidFill>
                  <a:srgbClr val="000000"/>
                </a:solidFill>
                <a:effectLst/>
                <a:uLnTx/>
                <a:uFillTx/>
                <a:latin typeface="Arial"/>
              </a:rPr>
              <a:t>Protection</a:t>
            </a:r>
          </a:p>
          <a:p>
            <a:pPr marL="742950" marR="0" lvl="1" indent="-285750" algn="l" defTabSz="914400" rtl="0" eaLnBrk="0" fontAlgn="base" latinLnBrk="0" hangingPunct="0">
              <a:lnSpc>
                <a:spcPct val="75000"/>
              </a:lnSpc>
              <a:spcBef>
                <a:spcPct val="20000"/>
              </a:spcBef>
              <a:spcAft>
                <a:spcPct val="0"/>
              </a:spcAft>
              <a:buClrTx/>
              <a:buSzTx/>
              <a:buFontTx/>
              <a:buNone/>
              <a:tabLst/>
              <a:defRPr/>
            </a:pPr>
            <a:r>
              <a:rPr kumimoji="0" lang="fr-BE" altLang="en-US" sz="1400" b="0" i="0" u="none" strike="noStrike" kern="0" cap="none" spc="0" normalizeH="0" baseline="0" noProof="0">
                <a:ln>
                  <a:noFill/>
                </a:ln>
                <a:solidFill>
                  <a:srgbClr val="000000"/>
                </a:solidFill>
                <a:effectLst/>
                <a:uLnTx/>
                <a:uFillTx/>
                <a:latin typeface="Arial"/>
              </a:rPr>
              <a:t>	</a:t>
            </a:r>
            <a:endParaRPr kumimoji="0" lang="nl-BE" altLang="en-US" sz="1500" b="0" i="0" u="none" strike="noStrike" kern="0" cap="none" spc="0" normalizeH="0" baseline="0" noProof="0">
              <a:ln>
                <a:noFill/>
              </a:ln>
              <a:solidFill>
                <a:srgbClr val="000000"/>
              </a:solidFill>
              <a:effectLst/>
              <a:uLnTx/>
              <a:uFillTx/>
              <a:latin typeface="Arial"/>
            </a:endParaRPr>
          </a:p>
        </p:txBody>
      </p:sp>
      <p:sp>
        <p:nvSpPr>
          <p:cNvPr id="824324" name="Rectangle 5">
            <a:extLst>
              <a:ext uri="{FF2B5EF4-FFF2-40B4-BE49-F238E27FC236}">
                <a16:creationId xmlns:a16="http://schemas.microsoft.com/office/drawing/2014/main" id="{6590AD7A-769B-4719-4214-ED7174F40AC6}"/>
              </a:ext>
            </a:extLst>
          </p:cNvPr>
          <p:cNvSpPr>
            <a:spLocks noChangeArrowheads="1"/>
          </p:cNvSpPr>
          <p:nvPr/>
        </p:nvSpPr>
        <p:spPr bwMode="auto">
          <a:xfrm>
            <a:off x="3570288" y="3176589"/>
            <a:ext cx="1223962" cy="434975"/>
          </a:xfrm>
          <a:prstGeom prst="rect">
            <a:avLst/>
          </a:prstGeom>
          <a:noFill/>
          <a:ln w="28575">
            <a:solidFill>
              <a:srgbClr val="0360B5"/>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nl-BE" altLang="en-US" sz="18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25" name="Rectangle 6">
            <a:extLst>
              <a:ext uri="{FF2B5EF4-FFF2-40B4-BE49-F238E27FC236}">
                <a16:creationId xmlns:a16="http://schemas.microsoft.com/office/drawing/2014/main" id="{30A309E0-8E87-051B-169F-A30CDFC42BC3}"/>
              </a:ext>
            </a:extLst>
          </p:cNvPr>
          <p:cNvSpPr>
            <a:spLocks noChangeArrowheads="1"/>
          </p:cNvSpPr>
          <p:nvPr/>
        </p:nvSpPr>
        <p:spPr bwMode="auto">
          <a:xfrm>
            <a:off x="3630614" y="5237164"/>
            <a:ext cx="1366837" cy="433387"/>
          </a:xfrm>
          <a:prstGeom prst="rect">
            <a:avLst/>
          </a:prstGeom>
          <a:noFill/>
          <a:ln w="28575">
            <a:solidFill>
              <a:srgbClr val="0360B5"/>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nl-BE" altLang="en-US" sz="18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26" name="Rectangle 7">
            <a:extLst>
              <a:ext uri="{FF2B5EF4-FFF2-40B4-BE49-F238E27FC236}">
                <a16:creationId xmlns:a16="http://schemas.microsoft.com/office/drawing/2014/main" id="{A67BDF44-ADC3-E987-D073-DAE5C62CBD5C}"/>
              </a:ext>
            </a:extLst>
          </p:cNvPr>
          <p:cNvSpPr>
            <a:spLocks noChangeArrowheads="1"/>
          </p:cNvSpPr>
          <p:nvPr/>
        </p:nvSpPr>
        <p:spPr bwMode="auto">
          <a:xfrm>
            <a:off x="3570288" y="3681413"/>
            <a:ext cx="1223962" cy="323850"/>
          </a:xfrm>
          <a:prstGeom prst="rect">
            <a:avLst/>
          </a:prstGeom>
          <a:noFill/>
          <a:ln w="28575">
            <a:solidFill>
              <a:srgbClr val="0360B5"/>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nl-BE" altLang="en-US" sz="18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27" name="Rectangle 8">
            <a:extLst>
              <a:ext uri="{FF2B5EF4-FFF2-40B4-BE49-F238E27FC236}">
                <a16:creationId xmlns:a16="http://schemas.microsoft.com/office/drawing/2014/main" id="{41800172-178E-443A-D4AE-D379FD058AD0}"/>
              </a:ext>
            </a:extLst>
          </p:cNvPr>
          <p:cNvSpPr>
            <a:spLocks noChangeArrowheads="1"/>
          </p:cNvSpPr>
          <p:nvPr/>
        </p:nvSpPr>
        <p:spPr bwMode="auto">
          <a:xfrm>
            <a:off x="3540126" y="4260851"/>
            <a:ext cx="1223963" cy="638175"/>
          </a:xfrm>
          <a:prstGeom prst="rect">
            <a:avLst/>
          </a:prstGeom>
          <a:noFill/>
          <a:ln w="28575">
            <a:solidFill>
              <a:srgbClr val="0360B5"/>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nl-BE" altLang="en-US" sz="18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28" name="Rectangle 9">
            <a:extLst>
              <a:ext uri="{FF2B5EF4-FFF2-40B4-BE49-F238E27FC236}">
                <a16:creationId xmlns:a16="http://schemas.microsoft.com/office/drawing/2014/main" id="{AB104919-7937-198E-56E9-0176B895FF54}"/>
              </a:ext>
            </a:extLst>
          </p:cNvPr>
          <p:cNvSpPr>
            <a:spLocks noChangeArrowheads="1"/>
          </p:cNvSpPr>
          <p:nvPr/>
        </p:nvSpPr>
        <p:spPr bwMode="auto">
          <a:xfrm>
            <a:off x="6451600" y="2413001"/>
            <a:ext cx="1657350" cy="404814"/>
          </a:xfrm>
          <a:prstGeom prst="rect">
            <a:avLst/>
          </a:prstGeom>
          <a:noFill/>
          <a:ln w="28575">
            <a:solidFill>
              <a:srgbClr val="0360B5"/>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nl-BE" altLang="en-US" sz="18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29" name="Rectangle 10">
            <a:extLst>
              <a:ext uri="{FF2B5EF4-FFF2-40B4-BE49-F238E27FC236}">
                <a16:creationId xmlns:a16="http://schemas.microsoft.com/office/drawing/2014/main" id="{ADB727B9-B9BE-B48E-2EA2-73F2CA8C62DD}"/>
              </a:ext>
            </a:extLst>
          </p:cNvPr>
          <p:cNvSpPr>
            <a:spLocks noChangeArrowheads="1"/>
          </p:cNvSpPr>
          <p:nvPr/>
        </p:nvSpPr>
        <p:spPr bwMode="auto">
          <a:xfrm>
            <a:off x="6608762" y="3900488"/>
            <a:ext cx="1500187" cy="360362"/>
          </a:xfrm>
          <a:prstGeom prst="rect">
            <a:avLst/>
          </a:prstGeom>
          <a:noFill/>
          <a:ln w="28575">
            <a:solidFill>
              <a:srgbClr val="0360B5"/>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nl-BE" altLang="en-US" sz="18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30" name="Rectangle 11">
            <a:extLst>
              <a:ext uri="{FF2B5EF4-FFF2-40B4-BE49-F238E27FC236}">
                <a16:creationId xmlns:a16="http://schemas.microsoft.com/office/drawing/2014/main" id="{FF0AC35C-4554-23FF-0FC3-C1F286BD458D}"/>
              </a:ext>
            </a:extLst>
          </p:cNvPr>
          <p:cNvSpPr>
            <a:spLocks noChangeArrowheads="1"/>
          </p:cNvSpPr>
          <p:nvPr/>
        </p:nvSpPr>
        <p:spPr bwMode="auto">
          <a:xfrm>
            <a:off x="6491289" y="3222626"/>
            <a:ext cx="1617661" cy="360363"/>
          </a:xfrm>
          <a:prstGeom prst="rect">
            <a:avLst/>
          </a:prstGeom>
          <a:noFill/>
          <a:ln w="28575">
            <a:solidFill>
              <a:srgbClr val="0360B5"/>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nl-BE" altLang="en-US" sz="18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31" name="Rectangle 12">
            <a:extLst>
              <a:ext uri="{FF2B5EF4-FFF2-40B4-BE49-F238E27FC236}">
                <a16:creationId xmlns:a16="http://schemas.microsoft.com/office/drawing/2014/main" id="{BA000311-0E78-8737-4C22-322768E43DC6}"/>
              </a:ext>
            </a:extLst>
          </p:cNvPr>
          <p:cNvSpPr>
            <a:spLocks noChangeArrowheads="1"/>
          </p:cNvSpPr>
          <p:nvPr/>
        </p:nvSpPr>
        <p:spPr bwMode="auto">
          <a:xfrm>
            <a:off x="6507163" y="4719638"/>
            <a:ext cx="1617660" cy="360362"/>
          </a:xfrm>
          <a:prstGeom prst="rect">
            <a:avLst/>
          </a:prstGeom>
          <a:noFill/>
          <a:ln w="28575">
            <a:solidFill>
              <a:srgbClr val="0360B5"/>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nl-BE" altLang="en-US" sz="18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32" name="Rectangle 13">
            <a:extLst>
              <a:ext uri="{FF2B5EF4-FFF2-40B4-BE49-F238E27FC236}">
                <a16:creationId xmlns:a16="http://schemas.microsoft.com/office/drawing/2014/main" id="{340C92EE-2708-68B9-5E84-BBEBE9DE7B6A}"/>
              </a:ext>
            </a:extLst>
          </p:cNvPr>
          <p:cNvSpPr>
            <a:spLocks noChangeArrowheads="1"/>
          </p:cNvSpPr>
          <p:nvPr/>
        </p:nvSpPr>
        <p:spPr bwMode="auto">
          <a:xfrm>
            <a:off x="3570289" y="2413000"/>
            <a:ext cx="1366837" cy="434975"/>
          </a:xfrm>
          <a:prstGeom prst="rect">
            <a:avLst/>
          </a:prstGeom>
          <a:noFill/>
          <a:ln w="28575">
            <a:solidFill>
              <a:srgbClr val="0360B5"/>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nl-BE" altLang="en-US" sz="18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33" name="Line 14">
            <a:extLst>
              <a:ext uri="{FF2B5EF4-FFF2-40B4-BE49-F238E27FC236}">
                <a16:creationId xmlns:a16="http://schemas.microsoft.com/office/drawing/2014/main" id="{31008BA5-C734-44C5-6948-D63ADB077AC0}"/>
              </a:ext>
            </a:extLst>
          </p:cNvPr>
          <p:cNvSpPr>
            <a:spLocks noChangeShapeType="1"/>
          </p:cNvSpPr>
          <p:nvPr/>
        </p:nvSpPr>
        <p:spPr bwMode="auto">
          <a:xfrm flipH="1">
            <a:off x="6051550" y="2547938"/>
            <a:ext cx="406400" cy="228600"/>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34" name="Line 15">
            <a:extLst>
              <a:ext uri="{FF2B5EF4-FFF2-40B4-BE49-F238E27FC236}">
                <a16:creationId xmlns:a16="http://schemas.microsoft.com/office/drawing/2014/main" id="{EA893891-4E93-7C26-DFF2-893E33759D62}"/>
              </a:ext>
            </a:extLst>
          </p:cNvPr>
          <p:cNvSpPr>
            <a:spLocks noChangeShapeType="1"/>
          </p:cNvSpPr>
          <p:nvPr/>
        </p:nvSpPr>
        <p:spPr bwMode="auto">
          <a:xfrm>
            <a:off x="4943475" y="2560638"/>
            <a:ext cx="431800" cy="215900"/>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35" name="Line 16">
            <a:extLst>
              <a:ext uri="{FF2B5EF4-FFF2-40B4-BE49-F238E27FC236}">
                <a16:creationId xmlns:a16="http://schemas.microsoft.com/office/drawing/2014/main" id="{F4E0BD8E-2AA4-1BB7-EB11-D350DAA9B8DB}"/>
              </a:ext>
            </a:extLst>
          </p:cNvPr>
          <p:cNvSpPr>
            <a:spLocks noChangeShapeType="1"/>
          </p:cNvSpPr>
          <p:nvPr/>
        </p:nvSpPr>
        <p:spPr bwMode="auto">
          <a:xfrm flipV="1">
            <a:off x="4800601" y="3019425"/>
            <a:ext cx="358775" cy="203200"/>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36" name="Line 17">
            <a:extLst>
              <a:ext uri="{FF2B5EF4-FFF2-40B4-BE49-F238E27FC236}">
                <a16:creationId xmlns:a16="http://schemas.microsoft.com/office/drawing/2014/main" id="{2F63CDD6-F3A7-DDF9-8E2A-52F91B84BC29}"/>
              </a:ext>
            </a:extLst>
          </p:cNvPr>
          <p:cNvSpPr>
            <a:spLocks noChangeShapeType="1"/>
          </p:cNvSpPr>
          <p:nvPr/>
        </p:nvSpPr>
        <p:spPr bwMode="auto">
          <a:xfrm flipV="1">
            <a:off x="4800600" y="3222626"/>
            <a:ext cx="431800" cy="504825"/>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37" name="Line 18">
            <a:extLst>
              <a:ext uri="{FF2B5EF4-FFF2-40B4-BE49-F238E27FC236}">
                <a16:creationId xmlns:a16="http://schemas.microsoft.com/office/drawing/2014/main" id="{BF6E56AB-7AB0-63CF-A290-9D400D712886}"/>
              </a:ext>
            </a:extLst>
          </p:cNvPr>
          <p:cNvSpPr>
            <a:spLocks noChangeShapeType="1"/>
          </p:cNvSpPr>
          <p:nvPr/>
        </p:nvSpPr>
        <p:spPr bwMode="auto">
          <a:xfrm flipV="1">
            <a:off x="4764089" y="3367088"/>
            <a:ext cx="611187" cy="876300"/>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38" name="Line 19">
            <a:extLst>
              <a:ext uri="{FF2B5EF4-FFF2-40B4-BE49-F238E27FC236}">
                <a16:creationId xmlns:a16="http://schemas.microsoft.com/office/drawing/2014/main" id="{1C3D4DA1-C05E-7826-C3C3-AA83FC9225D1}"/>
              </a:ext>
            </a:extLst>
          </p:cNvPr>
          <p:cNvSpPr>
            <a:spLocks noChangeShapeType="1"/>
          </p:cNvSpPr>
          <p:nvPr/>
        </p:nvSpPr>
        <p:spPr bwMode="auto">
          <a:xfrm flipH="1">
            <a:off x="6181725" y="3367088"/>
            <a:ext cx="325438" cy="360362"/>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39" name="Line 20">
            <a:extLst>
              <a:ext uri="{FF2B5EF4-FFF2-40B4-BE49-F238E27FC236}">
                <a16:creationId xmlns:a16="http://schemas.microsoft.com/office/drawing/2014/main" id="{6EF65949-BDFE-B908-3FBC-52990FF92035}"/>
              </a:ext>
            </a:extLst>
          </p:cNvPr>
          <p:cNvSpPr>
            <a:spLocks noChangeShapeType="1"/>
          </p:cNvSpPr>
          <p:nvPr/>
        </p:nvSpPr>
        <p:spPr bwMode="auto">
          <a:xfrm flipH="1">
            <a:off x="6367463" y="4081463"/>
            <a:ext cx="233362" cy="0"/>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40" name="Line 21">
            <a:extLst>
              <a:ext uri="{FF2B5EF4-FFF2-40B4-BE49-F238E27FC236}">
                <a16:creationId xmlns:a16="http://schemas.microsoft.com/office/drawing/2014/main" id="{17660D46-D668-0DCB-850F-ABC97C88D5B9}"/>
              </a:ext>
            </a:extLst>
          </p:cNvPr>
          <p:cNvSpPr>
            <a:spLocks noChangeShapeType="1"/>
          </p:cNvSpPr>
          <p:nvPr/>
        </p:nvSpPr>
        <p:spPr bwMode="auto">
          <a:xfrm flipH="1" flipV="1">
            <a:off x="6181725" y="4398964"/>
            <a:ext cx="407988" cy="320675"/>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41" name="Line 22">
            <a:extLst>
              <a:ext uri="{FF2B5EF4-FFF2-40B4-BE49-F238E27FC236}">
                <a16:creationId xmlns:a16="http://schemas.microsoft.com/office/drawing/2014/main" id="{34608E4E-A8CB-38F0-C6AA-B6A181840788}"/>
              </a:ext>
            </a:extLst>
          </p:cNvPr>
          <p:cNvSpPr>
            <a:spLocks noChangeShapeType="1"/>
          </p:cNvSpPr>
          <p:nvPr/>
        </p:nvSpPr>
        <p:spPr bwMode="auto">
          <a:xfrm flipH="1">
            <a:off x="5726114" y="3222626"/>
            <a:ext cx="9525" cy="504825"/>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42" name="Line 23">
            <a:extLst>
              <a:ext uri="{FF2B5EF4-FFF2-40B4-BE49-F238E27FC236}">
                <a16:creationId xmlns:a16="http://schemas.microsoft.com/office/drawing/2014/main" id="{E74C07BA-7904-9414-835C-52A4F13A2048}"/>
              </a:ext>
            </a:extLst>
          </p:cNvPr>
          <p:cNvSpPr>
            <a:spLocks noChangeShapeType="1"/>
          </p:cNvSpPr>
          <p:nvPr/>
        </p:nvSpPr>
        <p:spPr bwMode="auto">
          <a:xfrm>
            <a:off x="5597525" y="4521201"/>
            <a:ext cx="0" cy="1179513"/>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44" name="Line 25">
            <a:extLst>
              <a:ext uri="{FF2B5EF4-FFF2-40B4-BE49-F238E27FC236}">
                <a16:creationId xmlns:a16="http://schemas.microsoft.com/office/drawing/2014/main" id="{B951B354-BC5D-8341-1D26-9768F8ECB555}"/>
              </a:ext>
            </a:extLst>
          </p:cNvPr>
          <p:cNvSpPr>
            <a:spLocks noChangeShapeType="1"/>
          </p:cNvSpPr>
          <p:nvPr/>
        </p:nvSpPr>
        <p:spPr bwMode="auto">
          <a:xfrm flipH="1">
            <a:off x="4151314" y="5878513"/>
            <a:ext cx="865187" cy="0"/>
          </a:xfrm>
          <a:prstGeom prst="line">
            <a:avLst/>
          </a:prstGeom>
          <a:noFill/>
          <a:ln w="28575">
            <a:solidFill>
              <a:srgbClr val="0360B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45" name="Line 26">
            <a:extLst>
              <a:ext uri="{FF2B5EF4-FFF2-40B4-BE49-F238E27FC236}">
                <a16:creationId xmlns:a16="http://schemas.microsoft.com/office/drawing/2014/main" id="{4322A374-9B56-FDFF-F726-F3DA28D63378}"/>
              </a:ext>
            </a:extLst>
          </p:cNvPr>
          <p:cNvSpPr>
            <a:spLocks noChangeShapeType="1"/>
          </p:cNvSpPr>
          <p:nvPr/>
        </p:nvSpPr>
        <p:spPr bwMode="auto">
          <a:xfrm flipV="1">
            <a:off x="4151313" y="5662613"/>
            <a:ext cx="0" cy="215900"/>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47" name="Line 23">
            <a:extLst>
              <a:ext uri="{FF2B5EF4-FFF2-40B4-BE49-F238E27FC236}">
                <a16:creationId xmlns:a16="http://schemas.microsoft.com/office/drawing/2014/main" id="{3BA451A2-D4E6-F32D-CC2F-D7872AF29778}"/>
              </a:ext>
            </a:extLst>
          </p:cNvPr>
          <p:cNvSpPr>
            <a:spLocks noChangeShapeType="1"/>
          </p:cNvSpPr>
          <p:nvPr/>
        </p:nvSpPr>
        <p:spPr bwMode="auto">
          <a:xfrm flipV="1">
            <a:off x="5892800" y="4435476"/>
            <a:ext cx="0" cy="1235075"/>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48" name="Line 17">
            <a:extLst>
              <a:ext uri="{FF2B5EF4-FFF2-40B4-BE49-F238E27FC236}">
                <a16:creationId xmlns:a16="http://schemas.microsoft.com/office/drawing/2014/main" id="{B9A0DB36-00CC-85FC-D781-FAB38A15D5C3}"/>
              </a:ext>
            </a:extLst>
          </p:cNvPr>
          <p:cNvSpPr>
            <a:spLocks noChangeShapeType="1"/>
          </p:cNvSpPr>
          <p:nvPr/>
        </p:nvSpPr>
        <p:spPr bwMode="auto">
          <a:xfrm flipV="1">
            <a:off x="4764089" y="4260850"/>
            <a:ext cx="371475" cy="458788"/>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49" name="Rectangle 13">
            <a:extLst>
              <a:ext uri="{FF2B5EF4-FFF2-40B4-BE49-F238E27FC236}">
                <a16:creationId xmlns:a16="http://schemas.microsoft.com/office/drawing/2014/main" id="{5CA01EDC-C3C6-15B2-6DAB-B14FF9FEB53C}"/>
              </a:ext>
            </a:extLst>
          </p:cNvPr>
          <p:cNvSpPr>
            <a:spLocks noChangeArrowheads="1"/>
          </p:cNvSpPr>
          <p:nvPr/>
        </p:nvSpPr>
        <p:spPr bwMode="auto">
          <a:xfrm>
            <a:off x="5180014" y="2817813"/>
            <a:ext cx="1093787" cy="404812"/>
          </a:xfrm>
          <a:prstGeom prst="rect">
            <a:avLst/>
          </a:prstGeom>
          <a:noFill/>
          <a:ln w="28575">
            <a:solidFill>
              <a:srgbClr val="0360B5"/>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nl-BE" altLang="en-US" sz="18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50" name="Rectangle 13">
            <a:extLst>
              <a:ext uri="{FF2B5EF4-FFF2-40B4-BE49-F238E27FC236}">
                <a16:creationId xmlns:a16="http://schemas.microsoft.com/office/drawing/2014/main" id="{86ACCA29-AACF-CA60-9DD6-C5901DF1B07B}"/>
              </a:ext>
            </a:extLst>
          </p:cNvPr>
          <p:cNvSpPr>
            <a:spLocks noChangeArrowheads="1"/>
          </p:cNvSpPr>
          <p:nvPr/>
        </p:nvSpPr>
        <p:spPr bwMode="auto">
          <a:xfrm>
            <a:off x="5106989" y="5700713"/>
            <a:ext cx="1454146" cy="393700"/>
          </a:xfrm>
          <a:prstGeom prst="rect">
            <a:avLst/>
          </a:prstGeom>
          <a:noFill/>
          <a:ln w="28575">
            <a:solidFill>
              <a:srgbClr val="0360B5"/>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nl-BE" altLang="en-US" sz="18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51" name="Oval 3">
            <a:extLst>
              <a:ext uri="{FF2B5EF4-FFF2-40B4-BE49-F238E27FC236}">
                <a16:creationId xmlns:a16="http://schemas.microsoft.com/office/drawing/2014/main" id="{82254EB0-BD20-8D7F-B799-9D9BD455819C}"/>
              </a:ext>
            </a:extLst>
          </p:cNvPr>
          <p:cNvSpPr>
            <a:spLocks noChangeArrowheads="1"/>
          </p:cNvSpPr>
          <p:nvPr/>
        </p:nvSpPr>
        <p:spPr bwMode="auto">
          <a:xfrm>
            <a:off x="5016502" y="3719513"/>
            <a:ext cx="1350962" cy="679450"/>
          </a:xfrm>
          <a:prstGeom prst="ellipse">
            <a:avLst/>
          </a:prstGeom>
          <a:noFill/>
          <a:ln w="28575" algn="ctr">
            <a:solidFill>
              <a:srgbClr val="0360B5"/>
            </a:solidFill>
            <a:round/>
            <a:headEnd/>
            <a:tailEnd type="triangle" w="med" len="med"/>
          </a:ln>
          <a:extLst>
            <a:ext uri="{909E8E84-426E-40DD-AFC4-6F175D3DCCD1}">
              <a14:hiddenFill xmlns:a14="http://schemas.microsoft.com/office/drawing/2010/main">
                <a:solidFill>
                  <a:srgbClr val="FFFFFF"/>
                </a:solidFill>
              </a14:hiddenFill>
            </a:ext>
          </a:extLst>
        </p:spPr>
        <p:txBody>
          <a:bodyPr lIns="90000" tIns="46800" rIns="90000" bIns="4680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nl-BE" altLang="en-US" sz="18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24352" name="Line 18">
            <a:extLst>
              <a:ext uri="{FF2B5EF4-FFF2-40B4-BE49-F238E27FC236}">
                <a16:creationId xmlns:a16="http://schemas.microsoft.com/office/drawing/2014/main" id="{9E5F5A94-6187-EC4B-8CD4-3448730AAE81}"/>
              </a:ext>
            </a:extLst>
          </p:cNvPr>
          <p:cNvSpPr>
            <a:spLocks noChangeShapeType="1"/>
          </p:cNvSpPr>
          <p:nvPr/>
        </p:nvSpPr>
        <p:spPr bwMode="auto">
          <a:xfrm flipV="1">
            <a:off x="4829176" y="4435475"/>
            <a:ext cx="523875" cy="787400"/>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0" fontAlgn="base" hangingPunct="0">
              <a:spcBef>
                <a:spcPct val="0"/>
              </a:spcBef>
              <a:spcAft>
                <a:spcPct val="0"/>
              </a:spcAft>
            </a:pPr>
            <a:endParaRPr lang="en-US">
              <a:solidFill>
                <a:srgbClr val="000000"/>
              </a:solidFill>
              <a:latin typeface="Arial" panose="020B0604020202020204" pitchFamily="34" charset="0"/>
              <a:ea typeface="MS PGothic" panose="020B0600070205080204" pitchFamily="34" charset="-128"/>
            </a:endParaRPr>
          </a:p>
        </p:txBody>
      </p:sp>
      <p:sp>
        <p:nvSpPr>
          <p:cNvPr id="824353" name="Line 24">
            <a:extLst>
              <a:ext uri="{FF2B5EF4-FFF2-40B4-BE49-F238E27FC236}">
                <a16:creationId xmlns:a16="http://schemas.microsoft.com/office/drawing/2014/main" id="{8E805D23-1F2B-358E-BC82-5CD62DFF726D}"/>
              </a:ext>
            </a:extLst>
          </p:cNvPr>
          <p:cNvSpPr>
            <a:spLocks noChangeShapeType="1"/>
          </p:cNvSpPr>
          <p:nvPr/>
        </p:nvSpPr>
        <p:spPr bwMode="auto">
          <a:xfrm flipH="1">
            <a:off x="6697076" y="5896227"/>
            <a:ext cx="1943100" cy="0"/>
          </a:xfrm>
          <a:prstGeom prst="line">
            <a:avLst/>
          </a:prstGeom>
          <a:noFill/>
          <a:ln w="28575">
            <a:solidFill>
              <a:srgbClr val="0360B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US"/>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E8756D5-A117-4820-A043-B57F779F4FB5}"/>
              </a:ext>
            </a:extLst>
          </p:cNvPr>
          <p:cNvSpPr>
            <a:spLocks noGrp="1" noChangeArrowheads="1"/>
          </p:cNvSpPr>
          <p:nvPr>
            <p:ph type="title"/>
          </p:nvPr>
        </p:nvSpPr>
        <p:spPr>
          <a:xfrm>
            <a:off x="0" y="107947"/>
            <a:ext cx="12192000" cy="963613"/>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a:lnSpc>
                <a:spcPct val="80000"/>
              </a:lnSpc>
              <a:defRPr/>
            </a:pPr>
            <a:r>
              <a:rPr lang="nl-BE" altLang="nl-BE" sz="3600" b="0" kern="0">
                <a:solidFill>
                  <a:srgbClr val="2D2D8A"/>
                </a:solidFill>
                <a:latin typeface="Arial"/>
                <a:ea typeface="ＭＳ Ｐゴシック" pitchFamily="34" charset="-128"/>
              </a:rPr>
              <a:t>La stratégie </a:t>
            </a:r>
            <a:r>
              <a:rPr lang="nl-BE" altLang="nl-BE" sz="3600" b="0" kern="0" err="1">
                <a:solidFill>
                  <a:srgbClr val="2D2D8A"/>
                </a:solidFill>
                <a:latin typeface="Arial"/>
                <a:ea typeface="ＭＳ Ｐゴシック" pitchFamily="34" charset="-128"/>
              </a:rPr>
              <a:t>d’éducation</a:t>
            </a:r>
            <a:r>
              <a:rPr lang="nl-BE" altLang="nl-BE" sz="3600" b="0" kern="0">
                <a:solidFill>
                  <a:srgbClr val="2D2D8A"/>
                </a:solidFill>
                <a:latin typeface="Arial"/>
                <a:ea typeface="ＭＳ Ｐゴシック" pitchFamily="34" charset="-128"/>
              </a:rPr>
              <a:t> et de </a:t>
            </a:r>
            <a:r>
              <a:rPr lang="nl-BE" altLang="nl-BE" sz="3600" b="0" kern="0" err="1">
                <a:solidFill>
                  <a:srgbClr val="2D2D8A"/>
                </a:solidFill>
                <a:latin typeface="Arial"/>
                <a:ea typeface="ＭＳ Ｐゴシック" pitchFamily="34" charset="-128"/>
              </a:rPr>
              <a:t>sensibilisation</a:t>
            </a:r>
            <a:endParaRPr lang="nl-NL" altLang="nl-BE" sz="3600" b="0" kern="0">
              <a:solidFill>
                <a:srgbClr val="2D2D8A"/>
              </a:solidFill>
              <a:latin typeface="Arial"/>
              <a:ea typeface="ＭＳ Ｐゴシック" pitchFamily="34" charset="-128"/>
            </a:endParaRPr>
          </a:p>
        </p:txBody>
      </p:sp>
      <p:sp>
        <p:nvSpPr>
          <p:cNvPr id="13315" name="Rectangle 3">
            <a:extLst>
              <a:ext uri="{FF2B5EF4-FFF2-40B4-BE49-F238E27FC236}">
                <a16:creationId xmlns:a16="http://schemas.microsoft.com/office/drawing/2014/main" id="{C3788C36-F2A4-D0DC-677C-63B481EEA8C0}"/>
              </a:ext>
            </a:extLst>
          </p:cNvPr>
          <p:cNvSpPr>
            <a:spLocks noGrp="1" noChangeArrowheads="1"/>
          </p:cNvSpPr>
          <p:nvPr>
            <p:ph type="body" idx="1"/>
          </p:nvPr>
        </p:nvSpPr>
        <p:spPr>
          <a:xfrm>
            <a:off x="1099458" y="1567541"/>
            <a:ext cx="5856513" cy="2349500"/>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oAutofit/>
          </a:bodyPr>
          <a:lstStyle/>
          <a:p>
            <a:pPr>
              <a:spcBef>
                <a:spcPts val="600"/>
              </a:spcBef>
              <a:buClrTx/>
            </a:pPr>
            <a:r>
              <a:rPr lang="fr-FR" altLang="nl-BE" b="1" kern="0">
                <a:latin typeface="Arial" panose="020B0604020202020204" pitchFamily="34" charset="0"/>
                <a:cs typeface="Arial" panose="020B0604020202020204" pitchFamily="34" charset="0"/>
              </a:rPr>
              <a:t>But</a:t>
            </a:r>
            <a:r>
              <a:rPr lang="fr-FR" altLang="nl-BE">
                <a:latin typeface="Arial" panose="020B0604020202020204" pitchFamily="34" charset="0"/>
                <a:cs typeface="Arial" panose="020B0604020202020204" pitchFamily="34" charset="0"/>
              </a:rPr>
              <a:t>: </a:t>
            </a:r>
            <a:r>
              <a:rPr lang="fr-FR" altLang="nl-BE" sz="1800">
                <a:latin typeface="Arial" panose="020B0604020202020204" pitchFamily="34" charset="0"/>
                <a:cs typeface="Arial" panose="020B0604020202020204" pitchFamily="34" charset="0"/>
              </a:rPr>
              <a:t>aider la population à choisir un style de vie pro-environnemental </a:t>
            </a:r>
          </a:p>
          <a:p>
            <a:pPr>
              <a:spcBef>
                <a:spcPts val="1200"/>
              </a:spcBef>
              <a:buClrTx/>
            </a:pPr>
            <a:r>
              <a:rPr lang="fr-FR" altLang="nl-BE" b="1" kern="0">
                <a:latin typeface="Arial" panose="020B0604020202020204" pitchFamily="34" charset="0"/>
                <a:cs typeface="Arial" panose="020B0604020202020204" pitchFamily="34" charset="0"/>
              </a:rPr>
              <a:t>Méthodes</a:t>
            </a:r>
          </a:p>
          <a:p>
            <a:pPr lvl="1">
              <a:spcBef>
                <a:spcPts val="1200"/>
              </a:spcBef>
              <a:buClrTx/>
            </a:pPr>
            <a:r>
              <a:rPr lang="fr-FR" altLang="nl-BE" sz="1800">
                <a:latin typeface="Arial" panose="020B0604020202020204" pitchFamily="34" charset="0"/>
                <a:cs typeface="Arial" panose="020B0604020202020204" pitchFamily="34" charset="0"/>
              </a:rPr>
              <a:t>informer (augmenter les connaissances)</a:t>
            </a:r>
          </a:p>
          <a:p>
            <a:pPr lvl="1">
              <a:spcBef>
                <a:spcPts val="1200"/>
              </a:spcBef>
              <a:buClrTx/>
            </a:pPr>
            <a:r>
              <a:rPr lang="fr-FR" altLang="nl-BE" sz="1800">
                <a:latin typeface="Arial" panose="020B0604020202020204" pitchFamily="34" charset="0"/>
                <a:cs typeface="Arial" panose="020B0604020202020204" pitchFamily="34" charset="0"/>
              </a:rPr>
              <a:t>sensibiliser (changer les attitudes)</a:t>
            </a:r>
          </a:p>
          <a:p>
            <a:pPr lvl="1">
              <a:spcBef>
                <a:spcPts val="1200"/>
              </a:spcBef>
              <a:buClrTx/>
            </a:pPr>
            <a:r>
              <a:rPr lang="fr-FR" altLang="nl-BE" sz="1800">
                <a:latin typeface="Arial" panose="020B0604020202020204" pitchFamily="34" charset="0"/>
                <a:cs typeface="Arial" panose="020B0604020202020204" pitchFamily="34" charset="0"/>
              </a:rPr>
              <a:t>instruire (enseigner les aptitudes)</a:t>
            </a:r>
          </a:p>
          <a:p>
            <a:pPr>
              <a:spcBef>
                <a:spcPts val="600"/>
              </a:spcBef>
            </a:pPr>
            <a:endParaRPr lang="fr-FR" altLang="nl-BE" sz="2200">
              <a:latin typeface="Arial" panose="020B0604020202020204" pitchFamily="34" charset="0"/>
              <a:cs typeface="Arial" panose="020B0604020202020204" pitchFamily="34" charset="0"/>
            </a:endParaRPr>
          </a:p>
        </p:txBody>
      </p:sp>
      <p:pic>
        <p:nvPicPr>
          <p:cNvPr id="13316" name="Image 1">
            <a:extLst>
              <a:ext uri="{FF2B5EF4-FFF2-40B4-BE49-F238E27FC236}">
                <a16:creationId xmlns:a16="http://schemas.microsoft.com/office/drawing/2014/main" id="{799C9803-F5BE-273F-C1C8-EFEEDCE11D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2789" y="1416956"/>
            <a:ext cx="3311525"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602B5DF2-B9FF-45DF-9430-210FA92EC4CE}"/>
              </a:ext>
            </a:extLst>
          </p:cNvPr>
          <p:cNvSpPr txBox="1">
            <a:spLocks noChangeArrowheads="1"/>
          </p:cNvSpPr>
          <p:nvPr/>
        </p:nvSpPr>
        <p:spPr bwMode="auto">
          <a:xfrm>
            <a:off x="1088572" y="3898897"/>
            <a:ext cx="1000397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spcBef>
                <a:spcPts val="600"/>
              </a:spcBef>
              <a:defRPr/>
            </a:pPr>
            <a:r>
              <a:rPr lang="fr-FR" altLang="nl-BE" sz="2400" b="1" kern="0">
                <a:latin typeface="Arial" panose="020B0604020202020204" pitchFamily="34" charset="0"/>
                <a:cs typeface="Arial" panose="020B0604020202020204" pitchFamily="34" charset="0"/>
              </a:rPr>
              <a:t>Remise en question des hypothèses sous-jacentes</a:t>
            </a:r>
          </a:p>
          <a:p>
            <a:pPr lvl="1" eaLnBrk="1" hangingPunct="1">
              <a:lnSpc>
                <a:spcPct val="90000"/>
              </a:lnSpc>
              <a:spcBef>
                <a:spcPts val="600"/>
              </a:spcBef>
              <a:defRPr/>
            </a:pPr>
            <a:r>
              <a:rPr lang="fr-FR" altLang="nl-BE" sz="1800" kern="0">
                <a:latin typeface="Arial" panose="020B0604020202020204" pitchFamily="34" charset="0"/>
                <a:cs typeface="Arial" panose="020B0604020202020204" pitchFamily="34" charset="0"/>
              </a:rPr>
              <a:t>La majorité des interventions en matière de développement durable sont basées sur le principe que les gens agissent de manière </a:t>
            </a:r>
            <a:r>
              <a:rPr lang="fr-FR" altLang="nl-BE" sz="1800" b="1" kern="0">
                <a:latin typeface="Arial" panose="020B0604020202020204" pitchFamily="34" charset="0"/>
                <a:cs typeface="Arial" panose="020B0604020202020204" pitchFamily="34" charset="0"/>
              </a:rPr>
              <a:t>réfléchie et rationnelle</a:t>
            </a:r>
          </a:p>
          <a:p>
            <a:pPr lvl="1" eaLnBrk="1" hangingPunct="1">
              <a:lnSpc>
                <a:spcPct val="90000"/>
              </a:lnSpc>
              <a:spcBef>
                <a:spcPts val="600"/>
              </a:spcBef>
              <a:defRPr/>
            </a:pPr>
            <a:r>
              <a:rPr lang="fr-FR" altLang="nl-BE" sz="1800" kern="0">
                <a:latin typeface="Arial" panose="020B0604020202020204" pitchFamily="34" charset="0"/>
                <a:cs typeface="Arial" panose="020B0604020202020204" pitchFamily="34" charset="0"/>
              </a:rPr>
              <a:t>La plupart des décisions ne sont </a:t>
            </a:r>
            <a:r>
              <a:rPr lang="fr-FR" altLang="nl-BE" sz="1800" b="1" kern="0">
                <a:latin typeface="Arial" panose="020B0604020202020204" pitchFamily="34" charset="0"/>
                <a:cs typeface="Arial" panose="020B0604020202020204" pitchFamily="34" charset="0"/>
              </a:rPr>
              <a:t>ni l’une, ni l'autre</a:t>
            </a:r>
          </a:p>
          <a:p>
            <a:pPr lvl="2" eaLnBrk="1" hangingPunct="1">
              <a:lnSpc>
                <a:spcPct val="90000"/>
              </a:lnSpc>
              <a:spcBef>
                <a:spcPts val="600"/>
              </a:spcBef>
              <a:defRPr/>
            </a:pPr>
            <a:r>
              <a:rPr lang="fr-FR" altLang="nl-BE" sz="1400" kern="0">
                <a:latin typeface="Arial" panose="020B0604020202020204" pitchFamily="34" charset="0"/>
                <a:cs typeface="Arial" panose="020B0604020202020204" pitchFamily="34" charset="0"/>
              </a:rPr>
              <a:t>on pèse rarement le pour et le contre</a:t>
            </a:r>
          </a:p>
          <a:p>
            <a:pPr lvl="2" eaLnBrk="1" hangingPunct="1">
              <a:lnSpc>
                <a:spcPct val="90000"/>
              </a:lnSpc>
              <a:spcBef>
                <a:spcPts val="600"/>
              </a:spcBef>
              <a:defRPr/>
            </a:pPr>
            <a:r>
              <a:rPr lang="fr-FR" altLang="nl-BE" sz="1400" kern="0">
                <a:latin typeface="Arial" panose="020B0604020202020204" pitchFamily="34" charset="0"/>
                <a:cs typeface="Arial" panose="020B0604020202020204" pitchFamily="34" charset="0"/>
              </a:rPr>
              <a:t>la plupart des comportements sont automatisés et basés sur des habitudes</a:t>
            </a:r>
          </a:p>
          <a:p>
            <a:pPr lvl="2" eaLnBrk="1" hangingPunct="1">
              <a:lnSpc>
                <a:spcPct val="90000"/>
              </a:lnSpc>
              <a:spcBef>
                <a:spcPts val="600"/>
              </a:spcBef>
              <a:defRPr/>
            </a:pPr>
            <a:r>
              <a:rPr lang="fr-FR" altLang="nl-BE" sz="1400" kern="0">
                <a:latin typeface="Arial" panose="020B0604020202020204" pitchFamily="34" charset="0"/>
                <a:cs typeface="Arial" panose="020B0604020202020204" pitchFamily="34" charset="0"/>
              </a:rPr>
              <a:t>les gens prennent des raccourcis mentaux</a:t>
            </a:r>
          </a:p>
          <a:p>
            <a:pPr lvl="2" eaLnBrk="1" hangingPunct="1">
              <a:lnSpc>
                <a:spcPct val="90000"/>
              </a:lnSpc>
              <a:spcBef>
                <a:spcPts val="600"/>
              </a:spcBef>
              <a:defRPr/>
            </a:pPr>
            <a:r>
              <a:rPr lang="fr-FR" altLang="nl-BE" sz="1400" kern="0">
                <a:latin typeface="Arial" panose="020B0604020202020204" pitchFamily="34" charset="0"/>
                <a:cs typeface="Arial" panose="020B0604020202020204" pitchFamily="34" charset="0"/>
              </a:rPr>
              <a:t>on se laisse influencer par ce que font les autres</a:t>
            </a:r>
          </a:p>
          <a:p>
            <a:pPr eaLnBrk="1" hangingPunct="1">
              <a:lnSpc>
                <a:spcPct val="90000"/>
              </a:lnSpc>
              <a:spcBef>
                <a:spcPts val="600"/>
              </a:spcBef>
              <a:defRPr/>
            </a:pPr>
            <a:endParaRPr lang="fr-FR" altLang="nl-BE" sz="2200" kern="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E8756D5-A117-4820-A043-B57F779F4FB5}"/>
              </a:ext>
            </a:extLst>
          </p:cNvPr>
          <p:cNvSpPr>
            <a:spLocks noGrp="1" noChangeArrowheads="1"/>
          </p:cNvSpPr>
          <p:nvPr>
            <p:ph type="title"/>
          </p:nvPr>
        </p:nvSpPr>
        <p:spPr>
          <a:xfrm>
            <a:off x="1703388" y="107947"/>
            <a:ext cx="8534400" cy="963613"/>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a:lnSpc>
                <a:spcPct val="80000"/>
              </a:lnSpc>
              <a:defRPr/>
            </a:pPr>
            <a:r>
              <a:rPr lang="nl-BE" altLang="nl-BE" sz="3600" b="0" kern="0">
                <a:solidFill>
                  <a:srgbClr val="2D2D8A"/>
                </a:solidFill>
                <a:latin typeface="Arial"/>
                <a:ea typeface="ＭＳ Ｐゴシック" pitchFamily="34" charset="-128"/>
              </a:rPr>
              <a:t>La stratégie </a:t>
            </a:r>
            <a:r>
              <a:rPr lang="nl-BE" altLang="nl-BE" sz="3600" b="0" kern="0" err="1">
                <a:solidFill>
                  <a:srgbClr val="2D2D8A"/>
                </a:solidFill>
                <a:latin typeface="Arial"/>
                <a:ea typeface="ＭＳ Ｐゴシック" pitchFamily="34" charset="-128"/>
              </a:rPr>
              <a:t>environnementale</a:t>
            </a:r>
            <a:endParaRPr lang="nl-NL" altLang="nl-BE" sz="3600" b="0" kern="0">
              <a:solidFill>
                <a:srgbClr val="2D2D8A"/>
              </a:solidFill>
              <a:latin typeface="Arial"/>
              <a:ea typeface="ＭＳ Ｐゴシック" pitchFamily="34" charset="-128"/>
            </a:endParaRPr>
          </a:p>
        </p:txBody>
      </p:sp>
      <p:sp>
        <p:nvSpPr>
          <p:cNvPr id="14339" name="Rectangle 3">
            <a:extLst>
              <a:ext uri="{FF2B5EF4-FFF2-40B4-BE49-F238E27FC236}">
                <a16:creationId xmlns:a16="http://schemas.microsoft.com/office/drawing/2014/main" id="{4E4FEBDA-D66E-E0C2-A07F-9257CDAFC7CA}"/>
              </a:ext>
            </a:extLst>
          </p:cNvPr>
          <p:cNvSpPr>
            <a:spLocks noGrp="1" noChangeArrowheads="1"/>
          </p:cNvSpPr>
          <p:nvPr>
            <p:ph type="body" idx="1"/>
          </p:nvPr>
        </p:nvSpPr>
        <p:spPr>
          <a:xfrm>
            <a:off x="1099458" y="1567541"/>
            <a:ext cx="5040313" cy="2349500"/>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oAutofit/>
          </a:bodyPr>
          <a:lstStyle/>
          <a:p>
            <a:pPr>
              <a:spcBef>
                <a:spcPts val="600"/>
              </a:spcBef>
              <a:buClrTx/>
            </a:pPr>
            <a:r>
              <a:rPr lang="fr-FR" altLang="nl-BE" b="1">
                <a:latin typeface="Arial" panose="020B0604020202020204" pitchFamily="34" charset="0"/>
                <a:cs typeface="Arial" panose="020B0604020202020204" pitchFamily="34" charset="0"/>
              </a:rPr>
              <a:t>But</a:t>
            </a:r>
            <a:r>
              <a:rPr lang="fr-FR" altLang="nl-BE">
                <a:latin typeface="Arial" panose="020B0604020202020204" pitchFamily="34" charset="0"/>
                <a:cs typeface="Arial" panose="020B0604020202020204" pitchFamily="34" charset="0"/>
              </a:rPr>
              <a:t>: </a:t>
            </a:r>
            <a:r>
              <a:rPr lang="fr-FR" altLang="nl-BE" sz="1800">
                <a:latin typeface="Arial" panose="020B0604020202020204" pitchFamily="34" charset="0"/>
                <a:cs typeface="Arial" panose="020B0604020202020204" pitchFamily="34" charset="0"/>
              </a:rPr>
              <a:t>créer un environnement social et physique qui favorise le développement durable  </a:t>
            </a:r>
          </a:p>
          <a:p>
            <a:pPr>
              <a:spcBef>
                <a:spcPts val="1200"/>
              </a:spcBef>
              <a:buClrTx/>
            </a:pPr>
            <a:r>
              <a:rPr lang="fr-FR" altLang="nl-BE" b="1">
                <a:latin typeface="Arial" panose="020B0604020202020204" pitchFamily="34" charset="0"/>
                <a:cs typeface="Arial" panose="020B0604020202020204" pitchFamily="34" charset="0"/>
              </a:rPr>
              <a:t>Méthodes</a:t>
            </a:r>
          </a:p>
          <a:p>
            <a:pPr lvl="1">
              <a:spcBef>
                <a:spcPts val="600"/>
              </a:spcBef>
              <a:buClrTx/>
            </a:pPr>
            <a:r>
              <a:rPr lang="fr-FR" altLang="nl-BE" sz="1800" b="1">
                <a:latin typeface="Arial" panose="020B0604020202020204" pitchFamily="34" charset="0"/>
                <a:cs typeface="Arial" panose="020B0604020202020204" pitchFamily="34" charset="0"/>
              </a:rPr>
              <a:t>Directe</a:t>
            </a:r>
            <a:r>
              <a:rPr lang="fr-FR" altLang="nl-BE" sz="1800">
                <a:latin typeface="Arial" panose="020B0604020202020204" pitchFamily="34" charset="0"/>
                <a:cs typeface="Arial" panose="020B0604020202020204" pitchFamily="34" charset="0"/>
              </a:rPr>
              <a:t>:  éliminer les éléments nuisibles à l’environnement </a:t>
            </a:r>
          </a:p>
          <a:p>
            <a:pPr lvl="1">
              <a:spcBef>
                <a:spcPts val="600"/>
              </a:spcBef>
              <a:buClrTx/>
            </a:pPr>
            <a:r>
              <a:rPr lang="fr-FR" altLang="nl-BE" sz="1800" b="1">
                <a:latin typeface="Arial" panose="020B0604020202020204" pitchFamily="34" charset="0"/>
                <a:cs typeface="Arial" panose="020B0604020202020204" pitchFamily="34" charset="0"/>
              </a:rPr>
              <a:t>Indirecte:</a:t>
            </a:r>
            <a:r>
              <a:rPr lang="fr-FR" altLang="nl-BE" sz="1800">
                <a:latin typeface="Arial" panose="020B0604020202020204" pitchFamily="34" charset="0"/>
                <a:cs typeface="Arial" panose="020B0604020202020204" pitchFamily="34" charset="0"/>
              </a:rPr>
              <a:t> créer un environnement qui suscite ou renforce le comportement pro-environnemental</a:t>
            </a:r>
          </a:p>
          <a:p>
            <a:pPr>
              <a:spcBef>
                <a:spcPts val="600"/>
              </a:spcBef>
              <a:buClrTx/>
            </a:pPr>
            <a:r>
              <a:rPr lang="fr-FR" altLang="nl-BE" sz="2200" b="1">
                <a:latin typeface="Arial" panose="020B0604020202020204" pitchFamily="34" charset="0"/>
                <a:cs typeface="Arial" panose="020B0604020202020204" pitchFamily="34" charset="0"/>
              </a:rPr>
              <a:t>En pratique</a:t>
            </a:r>
          </a:p>
          <a:p>
            <a:pPr lvl="1">
              <a:spcBef>
                <a:spcPts val="600"/>
              </a:spcBef>
              <a:buClrTx/>
            </a:pPr>
            <a:r>
              <a:rPr lang="fr-FR" altLang="nl-BE" sz="1800">
                <a:latin typeface="Arial" panose="020B0604020202020204" pitchFamily="34" charset="0"/>
                <a:cs typeface="Arial" panose="020B0604020202020204" pitchFamily="34" charset="0"/>
              </a:rPr>
              <a:t>Mesures économiques et législatives </a:t>
            </a:r>
          </a:p>
          <a:p>
            <a:pPr lvl="1">
              <a:spcBef>
                <a:spcPts val="600"/>
              </a:spcBef>
              <a:buClrTx/>
            </a:pPr>
            <a:r>
              <a:rPr lang="fr-FR" altLang="nl-BE" sz="1800">
                <a:latin typeface="Arial" panose="020B0604020202020204" pitchFamily="34" charset="0"/>
                <a:cs typeface="Arial" panose="020B0604020202020204" pitchFamily="34" charset="0"/>
              </a:rPr>
              <a:t>Le nudging </a:t>
            </a:r>
          </a:p>
          <a:p>
            <a:pPr marL="914400" lvl="2" indent="0">
              <a:spcBef>
                <a:spcPts val="600"/>
              </a:spcBef>
              <a:buNone/>
            </a:pPr>
            <a:endParaRPr lang="fr-FR" altLang="nl-BE" sz="1400">
              <a:latin typeface="Arial" panose="020B0604020202020204" pitchFamily="34" charset="0"/>
              <a:cs typeface="Arial" panose="020B0604020202020204" pitchFamily="34" charset="0"/>
            </a:endParaRPr>
          </a:p>
          <a:p>
            <a:pPr>
              <a:spcBef>
                <a:spcPts val="600"/>
              </a:spcBef>
            </a:pPr>
            <a:endParaRPr lang="fr-FR" altLang="nl-BE" sz="2200">
              <a:latin typeface="Arial" panose="020B0604020202020204" pitchFamily="34" charset="0"/>
              <a:cs typeface="Arial" panose="020B0604020202020204" pitchFamily="34" charset="0"/>
            </a:endParaRPr>
          </a:p>
        </p:txBody>
      </p:sp>
      <p:pic>
        <p:nvPicPr>
          <p:cNvPr id="14340" name="Image 2">
            <a:extLst>
              <a:ext uri="{FF2B5EF4-FFF2-40B4-BE49-F238E27FC236}">
                <a16:creationId xmlns:a16="http://schemas.microsoft.com/office/drawing/2014/main" id="{253A9FA7-CD15-F58A-70E9-C3138CBB1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626" y="1848981"/>
            <a:ext cx="5224916" cy="354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5" name="Rectangle 3">
            <a:extLst>
              <a:ext uri="{FF2B5EF4-FFF2-40B4-BE49-F238E27FC236}">
                <a16:creationId xmlns:a16="http://schemas.microsoft.com/office/drawing/2014/main" id="{0848BC78-40ED-43E0-830B-0E6EBE250AF0}"/>
              </a:ext>
            </a:extLst>
          </p:cNvPr>
          <p:cNvSpPr>
            <a:spLocks noGrp="1" noChangeArrowheads="1"/>
          </p:cNvSpPr>
          <p:nvPr>
            <p:ph type="body" idx="1"/>
          </p:nvPr>
        </p:nvSpPr>
        <p:spPr>
          <a:xfrm>
            <a:off x="1099453" y="1697269"/>
            <a:ext cx="9536463" cy="4478942"/>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oAutofit/>
          </a:bodyPr>
          <a:lstStyle/>
          <a:p>
            <a:pPr marL="0" indent="0">
              <a:spcBef>
                <a:spcPts val="600"/>
              </a:spcBef>
              <a:buNone/>
              <a:defRPr/>
            </a:pPr>
            <a:r>
              <a:rPr lang="nl-NL" altLang="nl-BE" sz="2200" err="1">
                <a:latin typeface="Arial" panose="020B0604020202020204" pitchFamily="34" charset="0"/>
                <a:cs typeface="Arial" panose="020B0604020202020204" pitchFamily="34" charset="0"/>
              </a:rPr>
              <a:t>Basées</a:t>
            </a:r>
            <a:r>
              <a:rPr lang="nl-NL" altLang="nl-BE" sz="2200">
                <a:latin typeface="Arial" panose="020B0604020202020204" pitchFamily="34" charset="0"/>
                <a:cs typeface="Arial" panose="020B0604020202020204" pitchFamily="34" charset="0"/>
              </a:rPr>
              <a:t> </a:t>
            </a:r>
            <a:r>
              <a:rPr lang="nl-NL" altLang="nl-BE" sz="2200" err="1">
                <a:latin typeface="Arial" panose="020B0604020202020204" pitchFamily="34" charset="0"/>
                <a:cs typeface="Arial" panose="020B0604020202020204" pitchFamily="34" charset="0"/>
              </a:rPr>
              <a:t>sur</a:t>
            </a:r>
            <a:r>
              <a:rPr lang="nl-NL" altLang="nl-BE" sz="2200">
                <a:latin typeface="Arial" panose="020B0604020202020204" pitchFamily="34" charset="0"/>
                <a:cs typeface="Arial" panose="020B0604020202020204" pitchFamily="34" charset="0"/>
              </a:rPr>
              <a:t> les principes </a:t>
            </a:r>
            <a:r>
              <a:rPr lang="nl-NL" altLang="nl-BE" sz="2200" err="1">
                <a:latin typeface="Arial" panose="020B0604020202020204" pitchFamily="34" charset="0"/>
                <a:cs typeface="Arial" panose="020B0604020202020204" pitchFamily="34" charset="0"/>
              </a:rPr>
              <a:t>d’apprentissage</a:t>
            </a:r>
            <a:r>
              <a:rPr lang="nl-NL" altLang="nl-BE" sz="2200">
                <a:latin typeface="Arial" panose="020B0604020202020204" pitchFamily="34" charset="0"/>
                <a:cs typeface="Arial" panose="020B0604020202020204" pitchFamily="34" charset="0"/>
              </a:rPr>
              <a:t> </a:t>
            </a:r>
            <a:r>
              <a:rPr lang="nl-NL" altLang="nl-BE" sz="2200" err="1">
                <a:latin typeface="Arial" panose="020B0604020202020204" pitchFamily="34" charset="0"/>
                <a:cs typeface="Arial" panose="020B0604020202020204" pitchFamily="34" charset="0"/>
              </a:rPr>
              <a:t>classiques</a:t>
            </a:r>
            <a:r>
              <a:rPr lang="nl-NL" altLang="nl-BE" sz="2200">
                <a:latin typeface="Arial" panose="020B0604020202020204" pitchFamily="34" charset="0"/>
                <a:cs typeface="Arial" panose="020B0604020202020204" pitchFamily="34" charset="0"/>
              </a:rPr>
              <a:t> et </a:t>
            </a:r>
            <a:r>
              <a:rPr lang="nl-NL" altLang="nl-BE" sz="2200" err="1">
                <a:latin typeface="Arial" panose="020B0604020202020204" pitchFamily="34" charset="0"/>
                <a:cs typeface="Arial" panose="020B0604020202020204" pitchFamily="34" charset="0"/>
              </a:rPr>
              <a:t>opérants</a:t>
            </a:r>
            <a:endParaRPr lang="nl-NL" altLang="nl-BE" sz="2200">
              <a:latin typeface="Arial" panose="020B0604020202020204" pitchFamily="34" charset="0"/>
              <a:cs typeface="Arial" panose="020B0604020202020204" pitchFamily="34" charset="0"/>
            </a:endParaRPr>
          </a:p>
          <a:p>
            <a:pPr marL="0" indent="0">
              <a:spcBef>
                <a:spcPts val="600"/>
              </a:spcBef>
              <a:buNone/>
              <a:defRPr/>
            </a:pPr>
            <a:endParaRPr lang="nl-NL" altLang="nl-BE" sz="2000">
              <a:latin typeface="Arial" panose="020B0604020202020204" pitchFamily="34" charset="0"/>
              <a:cs typeface="Arial" panose="020B0604020202020204" pitchFamily="34" charset="0"/>
            </a:endParaRPr>
          </a:p>
          <a:p>
            <a:pPr>
              <a:lnSpc>
                <a:spcPct val="100000"/>
              </a:lnSpc>
              <a:spcBef>
                <a:spcPts val="600"/>
              </a:spcBef>
              <a:buClr>
                <a:schemeClr val="tx1"/>
              </a:buClr>
              <a:defRPr/>
            </a:pPr>
            <a:r>
              <a:rPr lang="nl-NL" altLang="nl-BE" sz="2000" err="1">
                <a:latin typeface="Arial" panose="020B0604020202020204" pitchFamily="34" charset="0"/>
                <a:cs typeface="Arial" panose="020B0604020202020204" pitchFamily="34" charset="0"/>
              </a:rPr>
              <a:t>Influencer</a:t>
            </a:r>
            <a:r>
              <a:rPr lang="nl-NL" altLang="nl-BE" sz="2000">
                <a:latin typeface="Arial" panose="020B0604020202020204" pitchFamily="34" charset="0"/>
                <a:cs typeface="Arial" panose="020B0604020202020204" pitchFamily="34" charset="0"/>
              </a:rPr>
              <a:t> les </a:t>
            </a:r>
            <a:r>
              <a:rPr lang="nl-NL" altLang="nl-BE" sz="2000" b="1" i="1" err="1">
                <a:latin typeface="Arial" panose="020B0604020202020204" pitchFamily="34" charset="0"/>
                <a:cs typeface="Arial" panose="020B0604020202020204" pitchFamily="34" charset="0"/>
              </a:rPr>
              <a:t>antécédents</a:t>
            </a:r>
            <a:r>
              <a:rPr lang="nl-NL" altLang="nl-BE" sz="2000">
                <a:latin typeface="Arial" panose="020B0604020202020204" pitchFamily="34" charset="0"/>
                <a:cs typeface="Arial" panose="020B0604020202020204" pitchFamily="34" charset="0"/>
              </a:rPr>
              <a:t> du </a:t>
            </a:r>
            <a:r>
              <a:rPr lang="nl-NL" altLang="nl-BE" sz="2000" err="1">
                <a:latin typeface="Arial" panose="020B0604020202020204" pitchFamily="34" charset="0"/>
                <a:cs typeface="Arial" panose="020B0604020202020204" pitchFamily="34" charset="0"/>
              </a:rPr>
              <a:t>comportement</a:t>
            </a:r>
            <a:r>
              <a:rPr lang="nl-NL" altLang="nl-BE" sz="2000">
                <a:latin typeface="Arial" panose="020B0604020202020204" pitchFamily="34" charset="0"/>
                <a:cs typeface="Arial" panose="020B0604020202020204" pitchFamily="34" charset="0"/>
              </a:rPr>
              <a:t> </a:t>
            </a:r>
          </a:p>
          <a:p>
            <a:pPr lvl="1">
              <a:lnSpc>
                <a:spcPct val="100000"/>
              </a:lnSpc>
              <a:spcBef>
                <a:spcPts val="400"/>
              </a:spcBef>
              <a:buClrTx/>
              <a:buFontTx/>
              <a:buChar char="-"/>
              <a:defRPr/>
            </a:pPr>
            <a:r>
              <a:rPr lang="nl-NL" altLang="nl-BE" sz="1600" err="1">
                <a:latin typeface="Arial" panose="020B0604020202020204" pitchFamily="34" charset="0"/>
                <a:cs typeface="Arial" panose="020B0604020202020204" pitchFamily="34" charset="0"/>
              </a:rPr>
              <a:t>créer</a:t>
            </a:r>
            <a:r>
              <a:rPr lang="nl-NL" altLang="nl-BE" sz="1600">
                <a:latin typeface="Arial" panose="020B0604020202020204" pitchFamily="34" charset="0"/>
                <a:cs typeface="Arial" panose="020B0604020202020204" pitchFamily="34" charset="0"/>
              </a:rPr>
              <a:t> des </a:t>
            </a:r>
            <a:r>
              <a:rPr lang="nl-NL" altLang="nl-BE" sz="1600" i="1" err="1">
                <a:latin typeface="Arial" panose="020B0604020202020204" pitchFamily="34" charset="0"/>
                <a:cs typeface="Arial" panose="020B0604020202020204" pitchFamily="34" charset="0"/>
              </a:rPr>
              <a:t>dispositions</a:t>
            </a:r>
            <a:r>
              <a:rPr lang="nl-NL" altLang="nl-BE" sz="1600">
                <a:latin typeface="Arial" panose="020B0604020202020204" pitchFamily="34" charset="0"/>
                <a:cs typeface="Arial" panose="020B0604020202020204" pitchFamily="34" charset="0"/>
              </a:rPr>
              <a:t> </a:t>
            </a:r>
            <a:r>
              <a:rPr lang="nl-NL" altLang="nl-BE" sz="1600" err="1">
                <a:latin typeface="Arial" panose="020B0604020202020204" pitchFamily="34" charset="0"/>
                <a:cs typeface="Arial" panose="020B0604020202020204" pitchFamily="34" charset="0"/>
              </a:rPr>
              <a:t>qui</a:t>
            </a:r>
            <a:r>
              <a:rPr lang="nl-NL" altLang="nl-BE" sz="1600">
                <a:latin typeface="Arial" panose="020B0604020202020204" pitchFamily="34" charset="0"/>
                <a:cs typeface="Arial" panose="020B0604020202020204" pitchFamily="34" charset="0"/>
              </a:rPr>
              <a:t> </a:t>
            </a:r>
            <a:r>
              <a:rPr lang="nl-NL" altLang="nl-BE" sz="1600" err="1">
                <a:latin typeface="Arial" panose="020B0604020202020204" pitchFamily="34" charset="0"/>
                <a:cs typeface="Arial" panose="020B0604020202020204" pitchFamily="34" charset="0"/>
              </a:rPr>
              <a:t>facilitent</a:t>
            </a:r>
            <a:r>
              <a:rPr lang="nl-NL" altLang="nl-BE" sz="1600">
                <a:latin typeface="Arial" panose="020B0604020202020204" pitchFamily="34" charset="0"/>
                <a:cs typeface="Arial" panose="020B0604020202020204" pitchFamily="34" charset="0"/>
              </a:rPr>
              <a:t> </a:t>
            </a:r>
            <a:r>
              <a:rPr lang="nl-NL" altLang="nl-BE" sz="1600" err="1">
                <a:latin typeface="Arial" panose="020B0604020202020204" pitchFamily="34" charset="0"/>
                <a:cs typeface="Arial" panose="020B0604020202020204" pitchFamily="34" charset="0"/>
              </a:rPr>
              <a:t>le</a:t>
            </a:r>
            <a:r>
              <a:rPr lang="fr-FR" altLang="nl-BE" sz="1600">
                <a:latin typeface="Arial" panose="020B0604020202020204" pitchFamily="34" charset="0"/>
                <a:cs typeface="Arial" panose="020B0604020202020204" pitchFamily="34" charset="0"/>
              </a:rPr>
              <a:t> comportement pro-environnemental</a:t>
            </a:r>
            <a:endParaRPr lang="nl-NL" altLang="nl-BE" sz="1600">
              <a:latin typeface="Arial" panose="020B0604020202020204" pitchFamily="34" charset="0"/>
              <a:cs typeface="Arial" panose="020B0604020202020204" pitchFamily="34" charset="0"/>
            </a:endParaRPr>
          </a:p>
          <a:p>
            <a:pPr lvl="1">
              <a:lnSpc>
                <a:spcPct val="100000"/>
              </a:lnSpc>
              <a:spcBef>
                <a:spcPts val="400"/>
              </a:spcBef>
              <a:buClrTx/>
              <a:buFontTx/>
              <a:buChar char="-"/>
              <a:defRPr/>
            </a:pPr>
            <a:r>
              <a:rPr lang="nl-NL" altLang="nl-BE" sz="1600" err="1">
                <a:latin typeface="Arial" panose="020B0604020202020204" pitchFamily="34" charset="0"/>
                <a:cs typeface="Arial" panose="020B0604020202020204" pitchFamily="34" charset="0"/>
              </a:rPr>
              <a:t>créer</a:t>
            </a:r>
            <a:r>
              <a:rPr lang="nl-NL" altLang="nl-BE" sz="1600">
                <a:latin typeface="Arial" panose="020B0604020202020204" pitchFamily="34" charset="0"/>
                <a:cs typeface="Arial" panose="020B0604020202020204" pitchFamily="34" charset="0"/>
              </a:rPr>
              <a:t> des </a:t>
            </a:r>
            <a:r>
              <a:rPr lang="nl-NL" altLang="nl-BE" sz="1600" i="1">
                <a:latin typeface="Arial" panose="020B0604020202020204" pitchFamily="34" charset="0"/>
                <a:cs typeface="Arial" panose="020B0604020202020204" pitchFamily="34" charset="0"/>
              </a:rPr>
              <a:t>barrières</a:t>
            </a:r>
            <a:r>
              <a:rPr lang="nl-NL" altLang="nl-BE" sz="1600">
                <a:latin typeface="Arial" panose="020B0604020202020204" pitchFamily="34" charset="0"/>
                <a:cs typeface="Arial" panose="020B0604020202020204" pitchFamily="34" charset="0"/>
              </a:rPr>
              <a:t> pour </a:t>
            </a:r>
            <a:r>
              <a:rPr lang="nl-NL" altLang="nl-BE" sz="1600" err="1">
                <a:latin typeface="Arial" panose="020B0604020202020204" pitchFamily="34" charset="0"/>
                <a:cs typeface="Arial" panose="020B0604020202020204" pitchFamily="34" charset="0"/>
              </a:rPr>
              <a:t>le</a:t>
            </a:r>
            <a:r>
              <a:rPr lang="nl-NL" altLang="nl-BE" sz="1600">
                <a:latin typeface="Arial" panose="020B0604020202020204" pitchFamily="34" charset="0"/>
                <a:cs typeface="Arial" panose="020B0604020202020204" pitchFamily="34" charset="0"/>
              </a:rPr>
              <a:t> </a:t>
            </a:r>
            <a:r>
              <a:rPr lang="nl-NL" altLang="nl-BE" sz="1600" err="1">
                <a:latin typeface="Arial" panose="020B0604020202020204" pitchFamily="34" charset="0"/>
                <a:cs typeface="Arial" panose="020B0604020202020204" pitchFamily="34" charset="0"/>
              </a:rPr>
              <a:t>comportement</a:t>
            </a:r>
            <a:r>
              <a:rPr lang="nl-NL" altLang="nl-BE" sz="1600">
                <a:latin typeface="Arial" panose="020B0604020202020204" pitchFamily="34" charset="0"/>
                <a:cs typeface="Arial" panose="020B0604020202020204" pitchFamily="34" charset="0"/>
              </a:rPr>
              <a:t> </a:t>
            </a:r>
            <a:r>
              <a:rPr lang="nl-NL" altLang="nl-BE" sz="1600" err="1">
                <a:latin typeface="Arial" panose="020B0604020202020204" pitchFamily="34" charset="0"/>
                <a:cs typeface="Arial" panose="020B0604020202020204" pitchFamily="34" charset="0"/>
              </a:rPr>
              <a:t>nuisible</a:t>
            </a:r>
            <a:r>
              <a:rPr lang="nl-NL" altLang="nl-BE" sz="1600">
                <a:latin typeface="Arial" panose="020B0604020202020204" pitchFamily="34" charset="0"/>
                <a:cs typeface="Arial" panose="020B0604020202020204" pitchFamily="34" charset="0"/>
              </a:rPr>
              <a:t> </a:t>
            </a:r>
            <a:r>
              <a:rPr lang="nl-NL" altLang="nl-BE" sz="1200">
                <a:latin typeface="Arial" panose="020B0604020202020204" pitchFamily="34" charset="0"/>
                <a:cs typeface="Arial" panose="020B0604020202020204" pitchFamily="34" charset="0"/>
              </a:rPr>
              <a:t>(par </a:t>
            </a:r>
            <a:r>
              <a:rPr lang="nl-NL" altLang="nl-BE" sz="1200" err="1">
                <a:latin typeface="Arial" panose="020B0604020202020204" pitchFamily="34" charset="0"/>
                <a:cs typeface="Arial" panose="020B0604020202020204" pitchFamily="34" charset="0"/>
              </a:rPr>
              <a:t>exemple</a:t>
            </a:r>
            <a:r>
              <a:rPr lang="nl-NL" altLang="nl-BE" sz="1200">
                <a:latin typeface="Arial" panose="020B0604020202020204" pitchFamily="34" charset="0"/>
                <a:cs typeface="Arial" panose="020B0604020202020204" pitchFamily="34" charset="0"/>
              </a:rPr>
              <a:t>: </a:t>
            </a:r>
            <a:r>
              <a:rPr lang="nl-NL" altLang="nl-BE" sz="1200" err="1">
                <a:latin typeface="Arial" panose="020B0604020202020204" pitchFamily="34" charset="0"/>
                <a:cs typeface="Arial" panose="020B0604020202020204" pitchFamily="34" charset="0"/>
              </a:rPr>
              <a:t>interdictions</a:t>
            </a:r>
            <a:r>
              <a:rPr lang="nl-NL" altLang="nl-BE" sz="1200">
                <a:latin typeface="Arial" panose="020B0604020202020204" pitchFamily="34" charset="0"/>
                <a:cs typeface="Arial" panose="020B0604020202020204" pitchFamily="34" charset="0"/>
              </a:rPr>
              <a:t>)</a:t>
            </a:r>
          </a:p>
          <a:p>
            <a:pPr lvl="1">
              <a:lnSpc>
                <a:spcPct val="100000"/>
              </a:lnSpc>
              <a:spcBef>
                <a:spcPts val="400"/>
              </a:spcBef>
              <a:buClrTx/>
              <a:buFontTx/>
              <a:buChar char="-"/>
              <a:defRPr/>
            </a:pPr>
            <a:r>
              <a:rPr lang="nl-NL" altLang="nl-BE" sz="1600">
                <a:latin typeface="Arial" panose="020B0604020202020204" pitchFamily="34" charset="0"/>
                <a:cs typeface="Arial" panose="020B0604020202020204" pitchFamily="34" charset="0"/>
              </a:rPr>
              <a:t>limiter les </a:t>
            </a:r>
            <a:r>
              <a:rPr lang="nl-NL" altLang="nl-BE" sz="1600" i="1" err="1">
                <a:latin typeface="Arial" panose="020B0604020202020204" pitchFamily="34" charset="0"/>
                <a:cs typeface="Arial" panose="020B0604020202020204" pitchFamily="34" charset="0"/>
              </a:rPr>
              <a:t>possibilités</a:t>
            </a:r>
            <a:r>
              <a:rPr lang="nl-NL" altLang="nl-BE" sz="1600">
                <a:latin typeface="Arial" panose="020B0604020202020204" pitchFamily="34" charset="0"/>
                <a:cs typeface="Arial" panose="020B0604020202020204" pitchFamily="34" charset="0"/>
              </a:rPr>
              <a:t> pour </a:t>
            </a:r>
            <a:r>
              <a:rPr lang="nl-NL" altLang="nl-BE" sz="1600" err="1">
                <a:latin typeface="Arial" panose="020B0604020202020204" pitchFamily="34" charset="0"/>
                <a:cs typeface="Arial" panose="020B0604020202020204" pitchFamily="34" charset="0"/>
              </a:rPr>
              <a:t>le</a:t>
            </a:r>
            <a:r>
              <a:rPr lang="nl-NL" altLang="nl-BE" sz="1600">
                <a:latin typeface="Arial" panose="020B0604020202020204" pitchFamily="34" charset="0"/>
                <a:cs typeface="Arial" panose="020B0604020202020204" pitchFamily="34" charset="0"/>
              </a:rPr>
              <a:t> </a:t>
            </a:r>
            <a:r>
              <a:rPr lang="nl-NL" altLang="nl-BE" sz="1600" err="1">
                <a:latin typeface="Arial" panose="020B0604020202020204" pitchFamily="34" charset="0"/>
                <a:cs typeface="Arial" panose="020B0604020202020204" pitchFamily="34" charset="0"/>
              </a:rPr>
              <a:t>comportement</a:t>
            </a:r>
            <a:r>
              <a:rPr lang="nl-NL" altLang="nl-BE" sz="1600">
                <a:latin typeface="Arial" panose="020B0604020202020204" pitchFamily="34" charset="0"/>
                <a:cs typeface="Arial" panose="020B0604020202020204" pitchFamily="34" charset="0"/>
              </a:rPr>
              <a:t> </a:t>
            </a:r>
            <a:r>
              <a:rPr lang="nl-NL" altLang="nl-BE" sz="1600" err="1">
                <a:latin typeface="Arial" panose="020B0604020202020204" pitchFamily="34" charset="0"/>
                <a:cs typeface="Arial" panose="020B0604020202020204" pitchFamily="34" charset="0"/>
              </a:rPr>
              <a:t>nuisible</a:t>
            </a:r>
            <a:r>
              <a:rPr lang="nl-NL" altLang="nl-BE" sz="1600">
                <a:latin typeface="Arial" panose="020B0604020202020204" pitchFamily="34" charset="0"/>
                <a:cs typeface="Arial" panose="020B0604020202020204" pitchFamily="34" charset="0"/>
              </a:rPr>
              <a:t> </a:t>
            </a:r>
            <a:r>
              <a:rPr lang="nl-NL" altLang="nl-BE" sz="1200">
                <a:latin typeface="Arial" panose="020B0604020202020204" pitchFamily="34" charset="0"/>
                <a:cs typeface="Arial" panose="020B0604020202020204" pitchFamily="34" charset="0"/>
              </a:rPr>
              <a:t>(par </a:t>
            </a:r>
            <a:r>
              <a:rPr lang="nl-NL" altLang="nl-BE" sz="1200" err="1">
                <a:latin typeface="Arial" panose="020B0604020202020204" pitchFamily="34" charset="0"/>
                <a:cs typeface="Arial" panose="020B0604020202020204" pitchFamily="34" charset="0"/>
              </a:rPr>
              <a:t>exemple</a:t>
            </a:r>
            <a:r>
              <a:rPr lang="nl-NL" altLang="nl-BE" sz="1200">
                <a:latin typeface="Arial" panose="020B0604020202020204" pitchFamily="34" charset="0"/>
                <a:cs typeface="Arial" panose="020B0604020202020204" pitchFamily="34" charset="0"/>
              </a:rPr>
              <a:t>: </a:t>
            </a:r>
            <a:r>
              <a:rPr lang="nl-NL" altLang="nl-BE" sz="1200" err="1">
                <a:latin typeface="Arial" panose="020B0604020202020204" pitchFamily="34" charset="0"/>
                <a:cs typeface="Arial" panose="020B0604020202020204" pitchFamily="34" charset="0"/>
              </a:rPr>
              <a:t>restrictions</a:t>
            </a:r>
            <a:r>
              <a:rPr lang="nl-NL" altLang="nl-BE" sz="1200">
                <a:latin typeface="Arial" panose="020B0604020202020204" pitchFamily="34" charset="0"/>
                <a:cs typeface="Arial" panose="020B0604020202020204" pitchFamily="34" charset="0"/>
              </a:rPr>
              <a:t>)</a:t>
            </a:r>
          </a:p>
          <a:p>
            <a:pPr>
              <a:lnSpc>
                <a:spcPct val="100000"/>
              </a:lnSpc>
              <a:spcBef>
                <a:spcPts val="1200"/>
              </a:spcBef>
              <a:buClr>
                <a:schemeClr val="tx1"/>
              </a:buClr>
              <a:defRPr/>
            </a:pPr>
            <a:r>
              <a:rPr lang="nl-NL" altLang="nl-BE" sz="2000" err="1">
                <a:latin typeface="Arial" panose="020B0604020202020204" pitchFamily="34" charset="0"/>
                <a:cs typeface="Arial" panose="020B0604020202020204" pitchFamily="34" charset="0"/>
              </a:rPr>
              <a:t>Influencer</a:t>
            </a:r>
            <a:r>
              <a:rPr lang="nl-NL" altLang="nl-BE" sz="2000">
                <a:latin typeface="Arial" panose="020B0604020202020204" pitchFamily="34" charset="0"/>
                <a:cs typeface="Arial" panose="020B0604020202020204" pitchFamily="34" charset="0"/>
              </a:rPr>
              <a:t> les </a:t>
            </a:r>
            <a:r>
              <a:rPr lang="nl-NL" altLang="nl-BE" sz="2000" b="1" i="1" err="1">
                <a:latin typeface="Arial" panose="020B0604020202020204" pitchFamily="34" charset="0"/>
                <a:cs typeface="Arial" panose="020B0604020202020204" pitchFamily="34" charset="0"/>
              </a:rPr>
              <a:t>conséquences</a:t>
            </a:r>
            <a:r>
              <a:rPr lang="nl-NL" altLang="nl-BE" sz="2000">
                <a:latin typeface="Arial" panose="020B0604020202020204" pitchFamily="34" charset="0"/>
                <a:cs typeface="Arial" panose="020B0604020202020204" pitchFamily="34" charset="0"/>
              </a:rPr>
              <a:t> du </a:t>
            </a:r>
            <a:r>
              <a:rPr lang="nl-NL" altLang="nl-BE" sz="2000" err="1">
                <a:latin typeface="Arial" panose="020B0604020202020204" pitchFamily="34" charset="0"/>
                <a:cs typeface="Arial" panose="020B0604020202020204" pitchFamily="34" charset="0"/>
              </a:rPr>
              <a:t>comportement</a:t>
            </a:r>
            <a:endParaRPr lang="nl-NL" altLang="nl-BE" sz="2000">
              <a:latin typeface="Arial" panose="020B0604020202020204" pitchFamily="34" charset="0"/>
              <a:cs typeface="Arial" panose="020B0604020202020204" pitchFamily="34" charset="0"/>
            </a:endParaRPr>
          </a:p>
          <a:p>
            <a:pPr lvl="1">
              <a:lnSpc>
                <a:spcPct val="100000"/>
              </a:lnSpc>
              <a:spcBef>
                <a:spcPts val="1200"/>
              </a:spcBef>
              <a:buClr>
                <a:schemeClr val="tx1"/>
              </a:buClr>
              <a:defRPr/>
            </a:pPr>
            <a:r>
              <a:rPr lang="nl-NL" altLang="nl-BE" sz="1600" err="1">
                <a:latin typeface="Arial" panose="020B0604020202020204" pitchFamily="34" charset="0"/>
                <a:cs typeface="Arial" panose="020B0604020202020204" pitchFamily="34" charset="0"/>
              </a:rPr>
              <a:t>récompenser</a:t>
            </a:r>
            <a:r>
              <a:rPr lang="nl-NL" altLang="nl-BE" sz="1600">
                <a:latin typeface="Arial" panose="020B0604020202020204" pitchFamily="34" charset="0"/>
                <a:cs typeface="Arial" panose="020B0604020202020204" pitchFamily="34" charset="0"/>
              </a:rPr>
              <a:t> </a:t>
            </a:r>
            <a:r>
              <a:rPr lang="nl-NL" altLang="nl-BE" sz="1600" err="1">
                <a:latin typeface="Arial" panose="020B0604020202020204" pitchFamily="34" charset="0"/>
                <a:cs typeface="Arial" panose="020B0604020202020204" pitchFamily="34" charset="0"/>
              </a:rPr>
              <a:t>le</a:t>
            </a:r>
            <a:r>
              <a:rPr lang="nl-NL" altLang="nl-BE" sz="1600">
                <a:latin typeface="Arial" panose="020B0604020202020204" pitchFamily="34" charset="0"/>
                <a:cs typeface="Arial" panose="020B0604020202020204" pitchFamily="34" charset="0"/>
              </a:rPr>
              <a:t> </a:t>
            </a:r>
            <a:r>
              <a:rPr lang="fr-FR" altLang="nl-BE" sz="1600">
                <a:latin typeface="Arial" panose="020B0604020202020204" pitchFamily="34" charset="0"/>
                <a:cs typeface="Arial" panose="020B0604020202020204" pitchFamily="34" charset="0"/>
              </a:rPr>
              <a:t>comportement </a:t>
            </a:r>
            <a:r>
              <a:rPr lang="nl-NL" altLang="nl-BE" sz="1600">
                <a:latin typeface="Arial" panose="020B0604020202020204" pitchFamily="34" charset="0"/>
                <a:cs typeface="Arial" panose="020B0604020202020204" pitchFamily="34" charset="0"/>
              </a:rPr>
              <a:t>pro-</a:t>
            </a:r>
            <a:r>
              <a:rPr lang="nl-NL" altLang="nl-BE" sz="1600" err="1">
                <a:latin typeface="Arial" panose="020B0604020202020204" pitchFamily="34" charset="0"/>
                <a:cs typeface="Arial" panose="020B0604020202020204" pitchFamily="34" charset="0"/>
              </a:rPr>
              <a:t>environnemental</a:t>
            </a:r>
            <a:r>
              <a:rPr lang="nl-NL" altLang="nl-BE" sz="1600">
                <a:latin typeface="Arial" panose="020B0604020202020204" pitchFamily="34" charset="0"/>
                <a:cs typeface="Arial" panose="020B0604020202020204" pitchFamily="34" charset="0"/>
              </a:rPr>
              <a:t> et </a:t>
            </a:r>
            <a:r>
              <a:rPr lang="nl-NL" altLang="nl-BE" sz="1600" err="1">
                <a:latin typeface="Arial" panose="020B0604020202020204" pitchFamily="34" charset="0"/>
                <a:cs typeface="Arial" panose="020B0604020202020204" pitchFamily="34" charset="0"/>
              </a:rPr>
              <a:t>réduire</a:t>
            </a:r>
            <a:r>
              <a:rPr lang="nl-NL" altLang="nl-BE" sz="1600">
                <a:latin typeface="Arial" panose="020B0604020202020204" pitchFamily="34" charset="0"/>
                <a:cs typeface="Arial" panose="020B0604020202020204" pitchFamily="34" charset="0"/>
              </a:rPr>
              <a:t> les </a:t>
            </a:r>
            <a:r>
              <a:rPr lang="nl-NL" altLang="nl-BE" sz="1600" err="1">
                <a:latin typeface="Arial" panose="020B0604020202020204" pitchFamily="34" charset="0"/>
                <a:cs typeface="Arial" panose="020B0604020202020204" pitchFamily="34" charset="0"/>
              </a:rPr>
              <a:t>coûts</a:t>
            </a:r>
            <a:r>
              <a:rPr lang="nl-NL" altLang="nl-BE" sz="1600">
                <a:latin typeface="Arial" panose="020B0604020202020204" pitchFamily="34" charset="0"/>
                <a:cs typeface="Arial" panose="020B0604020202020204" pitchFamily="34" charset="0"/>
              </a:rPr>
              <a:t> du </a:t>
            </a:r>
            <a:r>
              <a:rPr lang="fr-FR" altLang="nl-BE" sz="1600">
                <a:latin typeface="Arial" panose="020B0604020202020204" pitchFamily="34" charset="0"/>
                <a:cs typeface="Arial" panose="020B0604020202020204" pitchFamily="34" charset="0"/>
              </a:rPr>
              <a:t>comportement </a:t>
            </a:r>
            <a:r>
              <a:rPr lang="nl-NL" altLang="nl-BE" sz="1600">
                <a:latin typeface="Arial" panose="020B0604020202020204" pitchFamily="34" charset="0"/>
                <a:cs typeface="Arial" panose="020B0604020202020204" pitchFamily="34" charset="0"/>
              </a:rPr>
              <a:t>pro-</a:t>
            </a:r>
            <a:r>
              <a:rPr lang="nl-NL" altLang="nl-BE" sz="1600" err="1">
                <a:latin typeface="Arial" panose="020B0604020202020204" pitchFamily="34" charset="0"/>
                <a:cs typeface="Arial" panose="020B0604020202020204" pitchFamily="34" charset="0"/>
              </a:rPr>
              <a:t>environnemental</a:t>
            </a:r>
            <a:r>
              <a:rPr lang="nl-NL" altLang="nl-BE" sz="1600">
                <a:latin typeface="Arial" panose="020B0604020202020204" pitchFamily="34" charset="0"/>
                <a:cs typeface="Arial" panose="020B0604020202020204" pitchFamily="34" charset="0"/>
              </a:rPr>
              <a:t> </a:t>
            </a:r>
            <a:r>
              <a:rPr lang="nl-NL" altLang="nl-BE" sz="1200">
                <a:latin typeface="Arial" panose="020B0604020202020204" pitchFamily="34" charset="0"/>
                <a:cs typeface="Arial" panose="020B0604020202020204" pitchFamily="34" charset="0"/>
              </a:rPr>
              <a:t>(par </a:t>
            </a:r>
            <a:r>
              <a:rPr lang="nl-NL" altLang="nl-BE" sz="1200" err="1">
                <a:latin typeface="Arial" panose="020B0604020202020204" pitchFamily="34" charset="0"/>
                <a:cs typeface="Arial" panose="020B0604020202020204" pitchFamily="34" charset="0"/>
              </a:rPr>
              <a:t>exemple</a:t>
            </a:r>
            <a:r>
              <a:rPr lang="nl-NL" altLang="nl-BE" sz="1200">
                <a:latin typeface="Arial" panose="020B0604020202020204" pitchFamily="34" charset="0"/>
                <a:cs typeface="Arial" panose="020B0604020202020204" pitchFamily="34" charset="0"/>
              </a:rPr>
              <a:t>: </a:t>
            </a:r>
            <a:r>
              <a:rPr lang="nl-NL" altLang="nl-BE" sz="1200" err="1">
                <a:latin typeface="Arial" panose="020B0604020202020204" pitchFamily="34" charset="0"/>
                <a:cs typeface="Arial" panose="020B0604020202020204" pitchFamily="34" charset="0"/>
              </a:rPr>
              <a:t>subventions</a:t>
            </a:r>
            <a:r>
              <a:rPr lang="nl-NL" altLang="nl-BE" sz="1200">
                <a:latin typeface="Arial" panose="020B0604020202020204" pitchFamily="34" charset="0"/>
                <a:cs typeface="Arial" panose="020B0604020202020204" pitchFamily="34" charset="0"/>
              </a:rPr>
              <a:t>)</a:t>
            </a:r>
          </a:p>
          <a:p>
            <a:pPr lvl="1">
              <a:lnSpc>
                <a:spcPct val="100000"/>
              </a:lnSpc>
              <a:spcBef>
                <a:spcPts val="1200"/>
              </a:spcBef>
              <a:buClr>
                <a:schemeClr val="tx1"/>
              </a:buClr>
              <a:defRPr/>
            </a:pPr>
            <a:r>
              <a:rPr lang="nl-NL" altLang="nl-BE" sz="1600" err="1">
                <a:latin typeface="Arial" panose="020B0604020202020204" pitchFamily="34" charset="0"/>
                <a:cs typeface="Arial" panose="020B0604020202020204" pitchFamily="34" charset="0"/>
              </a:rPr>
              <a:t>augmenter</a:t>
            </a:r>
            <a:r>
              <a:rPr lang="nl-NL" altLang="nl-BE" sz="1600">
                <a:latin typeface="Arial" panose="020B0604020202020204" pitchFamily="34" charset="0"/>
                <a:cs typeface="Arial" panose="020B0604020202020204" pitchFamily="34" charset="0"/>
              </a:rPr>
              <a:t> les </a:t>
            </a:r>
            <a:r>
              <a:rPr lang="nl-NL" altLang="nl-BE" sz="1600" err="1">
                <a:latin typeface="Arial" panose="020B0604020202020204" pitchFamily="34" charset="0"/>
                <a:cs typeface="Arial" panose="020B0604020202020204" pitchFamily="34" charset="0"/>
              </a:rPr>
              <a:t>coûts</a:t>
            </a:r>
            <a:r>
              <a:rPr lang="nl-NL" altLang="nl-BE" sz="1600">
                <a:latin typeface="Arial" panose="020B0604020202020204" pitchFamily="34" charset="0"/>
                <a:cs typeface="Arial" panose="020B0604020202020204" pitchFamily="34" charset="0"/>
              </a:rPr>
              <a:t> du </a:t>
            </a:r>
            <a:r>
              <a:rPr lang="fr-FR" altLang="nl-BE" sz="1600">
                <a:latin typeface="Arial" panose="020B0604020202020204" pitchFamily="34" charset="0"/>
                <a:cs typeface="Arial" panose="020B0604020202020204" pitchFamily="34" charset="0"/>
              </a:rPr>
              <a:t>comportement nuisible</a:t>
            </a:r>
            <a:r>
              <a:rPr lang="nl-NL" altLang="nl-BE" sz="1600">
                <a:latin typeface="Arial" panose="020B0604020202020204" pitchFamily="34" charset="0"/>
                <a:cs typeface="Arial" panose="020B0604020202020204" pitchFamily="34" charset="0"/>
              </a:rPr>
              <a:t> </a:t>
            </a:r>
            <a:r>
              <a:rPr lang="nl-NL" altLang="nl-BE" sz="1200">
                <a:latin typeface="Arial" panose="020B0604020202020204" pitchFamily="34" charset="0"/>
                <a:cs typeface="Arial" panose="020B0604020202020204" pitchFamily="34" charset="0"/>
              </a:rPr>
              <a:t>(par </a:t>
            </a:r>
            <a:r>
              <a:rPr lang="nl-NL" altLang="nl-BE" sz="1200" err="1">
                <a:latin typeface="Arial" panose="020B0604020202020204" pitchFamily="34" charset="0"/>
                <a:cs typeface="Arial" panose="020B0604020202020204" pitchFamily="34" charset="0"/>
              </a:rPr>
              <a:t>exemple</a:t>
            </a:r>
            <a:r>
              <a:rPr lang="nl-NL" altLang="nl-BE" sz="1200">
                <a:latin typeface="Arial" panose="020B0604020202020204" pitchFamily="34" charset="0"/>
                <a:cs typeface="Arial" panose="020B0604020202020204" pitchFamily="34" charset="0"/>
              </a:rPr>
              <a:t>: </a:t>
            </a:r>
            <a:r>
              <a:rPr lang="nl-NL" altLang="nl-BE" sz="1200" err="1">
                <a:latin typeface="Arial" panose="020B0604020202020204" pitchFamily="34" charset="0"/>
                <a:cs typeface="Arial" panose="020B0604020202020204" pitchFamily="34" charset="0"/>
              </a:rPr>
              <a:t>taxes</a:t>
            </a:r>
            <a:r>
              <a:rPr lang="nl-NL" altLang="nl-BE" sz="1200">
                <a:latin typeface="Arial" panose="020B0604020202020204" pitchFamily="34" charset="0"/>
                <a:cs typeface="Arial" panose="020B0604020202020204" pitchFamily="34" charset="0"/>
              </a:rPr>
              <a:t>, </a:t>
            </a:r>
            <a:r>
              <a:rPr lang="nl-NL" altLang="nl-BE" sz="1200" err="1">
                <a:latin typeface="Arial" panose="020B0604020202020204" pitchFamily="34" charset="0"/>
                <a:cs typeface="Arial" panose="020B0604020202020204" pitchFamily="34" charset="0"/>
              </a:rPr>
              <a:t>frais</a:t>
            </a:r>
            <a:r>
              <a:rPr lang="nl-NL" altLang="nl-BE" sz="1200">
                <a:latin typeface="Arial" panose="020B0604020202020204" pitchFamily="34" charset="0"/>
                <a:cs typeface="Arial" panose="020B0604020202020204" pitchFamily="34" charset="0"/>
              </a:rPr>
              <a:t> </a:t>
            </a:r>
            <a:r>
              <a:rPr lang="nl-NL" altLang="nl-BE" sz="1200" err="1">
                <a:latin typeface="Arial" panose="020B0604020202020204" pitchFamily="34" charset="0"/>
                <a:cs typeface="Arial" panose="020B0604020202020204" pitchFamily="34" charset="0"/>
              </a:rPr>
              <a:t>d’entrée</a:t>
            </a:r>
            <a:r>
              <a:rPr lang="nl-NL" altLang="nl-BE" sz="1200">
                <a:latin typeface="Arial" panose="020B0604020202020204" pitchFamily="34" charset="0"/>
                <a:cs typeface="Arial" panose="020B0604020202020204" pitchFamily="34" charset="0"/>
              </a:rPr>
              <a:t>, …)</a:t>
            </a:r>
          </a:p>
          <a:p>
            <a:pPr lvl="1">
              <a:lnSpc>
                <a:spcPct val="100000"/>
              </a:lnSpc>
              <a:spcBef>
                <a:spcPts val="1200"/>
              </a:spcBef>
              <a:buClr>
                <a:schemeClr val="tx1"/>
              </a:buClr>
              <a:defRPr/>
            </a:pPr>
            <a:r>
              <a:rPr lang="fr-FR" altLang="nl-BE" sz="1600">
                <a:latin typeface="Arial" panose="020B0604020202020204" pitchFamily="34" charset="0"/>
                <a:cs typeface="Arial" panose="020B0604020202020204" pitchFamily="34" charset="0"/>
              </a:rPr>
              <a:t>augmenter la probabilité que des comportements pro-environnementaux soient récompensés et que les comportements nuisibles imposent des coûts</a:t>
            </a:r>
            <a:endParaRPr lang="nl-NL" altLang="nl-BE" sz="1600">
              <a:latin typeface="Arial" panose="020B0604020202020204" pitchFamily="34" charset="0"/>
              <a:cs typeface="Arial" panose="020B0604020202020204" pitchFamily="34" charset="0"/>
            </a:endParaRPr>
          </a:p>
        </p:txBody>
      </p:sp>
      <p:pic>
        <p:nvPicPr>
          <p:cNvPr id="11267" name="Picture 2">
            <a:extLst>
              <a:ext uri="{FF2B5EF4-FFF2-40B4-BE49-F238E27FC236}">
                <a16:creationId xmlns:a16="http://schemas.microsoft.com/office/drawing/2014/main" id="{9CB55348-0C4D-458B-CFD2-E80EFB2C5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4897" y="1206615"/>
            <a:ext cx="2755454" cy="1773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a:extLst>
              <a:ext uri="{FF2B5EF4-FFF2-40B4-BE49-F238E27FC236}">
                <a16:creationId xmlns:a16="http://schemas.microsoft.com/office/drawing/2014/main" id="{D6D83DE9-DD97-43A7-BE1B-8EE4FACE8889}"/>
              </a:ext>
            </a:extLst>
          </p:cNvPr>
          <p:cNvSpPr>
            <a:spLocks noGrp="1" noChangeArrowheads="1"/>
          </p:cNvSpPr>
          <p:nvPr>
            <p:ph type="title"/>
          </p:nvPr>
        </p:nvSpPr>
        <p:spPr>
          <a:xfrm>
            <a:off x="1384758" y="113056"/>
            <a:ext cx="10807242" cy="963612"/>
          </a:xfrm>
          <a:extLst>
            <a:ext uri="{91240B29-F687-4F45-9708-019B960494DF}">
              <a14:hiddenLine xmlns:a14="http://schemas.microsoft.com/office/drawing/2010/main" w="12700">
                <a:solidFill>
                  <a:schemeClr val="tx1"/>
                </a:solidFill>
                <a:miter lim="800000"/>
                <a:headEnd/>
                <a:tailEnd/>
              </a14:hiddenLine>
            </a:ext>
          </a:extLst>
        </p:spPr>
        <p:txBody>
          <a:bodyPr vert="horz" lIns="90000" tIns="46800" rIns="90000" bIns="46800" rtlCol="0" anchor="b" anchorCtr="0">
            <a:noAutofit/>
          </a:bodyPr>
          <a:lstStyle/>
          <a:p>
            <a:pPr algn="ctr">
              <a:defRPr/>
            </a:pPr>
            <a:r>
              <a:rPr lang="fr-FR" altLang="nl-BE" sz="3600" b="0" kern="0">
                <a:solidFill>
                  <a:srgbClr val="2D2D8A"/>
                </a:solidFill>
                <a:latin typeface="Arial"/>
                <a:ea typeface="ＭＳ Ｐゴシック" pitchFamily="34" charset="-128"/>
              </a:rPr>
              <a:t>Mesures économiques et législatives</a:t>
            </a:r>
            <a:endParaRPr lang="nl-NL" altLang="nl-BE" sz="3600" b="0" kern="0">
              <a:solidFill>
                <a:srgbClr val="2D2D8A"/>
              </a:solidFill>
              <a:latin typeface="Arial"/>
              <a:ea typeface="ＭＳ Ｐゴシック" pitchFamily="34" charset="-128"/>
            </a:endParaRPr>
          </a:p>
        </p:txBody>
      </p:sp>
      <p:pic>
        <p:nvPicPr>
          <p:cNvPr id="15365" name="Image 2">
            <a:extLst>
              <a:ext uri="{FF2B5EF4-FFF2-40B4-BE49-F238E27FC236}">
                <a16:creationId xmlns:a16="http://schemas.microsoft.com/office/drawing/2014/main" id="{E164ADFC-E7A8-3815-BAA6-606CB8009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25" y="330315"/>
            <a:ext cx="12255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age 3">
            <a:extLst>
              <a:ext uri="{FF2B5EF4-FFF2-40B4-BE49-F238E27FC236}">
                <a16:creationId xmlns:a16="http://schemas.microsoft.com/office/drawing/2014/main" id="{97C422F9-2021-E2FF-871C-72EA8ACED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903" y="341713"/>
            <a:ext cx="12334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fade">
                                      <p:cBhvr>
                                        <p:cTn id="7" dur="500"/>
                                        <p:tgtEl>
                                          <p:spTgt spid="1566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fade">
                                      <p:cBhvr>
                                        <p:cTn id="10" dur="500"/>
                                        <p:tgtEl>
                                          <p:spTgt spid="1126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6675">
                                            <p:txEl>
                                              <p:pRg st="2" end="2"/>
                                            </p:txEl>
                                          </p:spTgt>
                                        </p:tgtEl>
                                        <p:attrNameLst>
                                          <p:attrName>style.visibility</p:attrName>
                                        </p:attrNameLst>
                                      </p:cBhvr>
                                      <p:to>
                                        <p:strVal val="visible"/>
                                      </p:to>
                                    </p:set>
                                    <p:animEffect transition="in" filter="fade">
                                      <p:cBhvr>
                                        <p:cTn id="15" dur="500"/>
                                        <p:tgtEl>
                                          <p:spTgt spid="15667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6675">
                                            <p:txEl>
                                              <p:pRg st="3" end="3"/>
                                            </p:txEl>
                                          </p:spTgt>
                                        </p:tgtEl>
                                        <p:attrNameLst>
                                          <p:attrName>style.visibility</p:attrName>
                                        </p:attrNameLst>
                                      </p:cBhvr>
                                      <p:to>
                                        <p:strVal val="visible"/>
                                      </p:to>
                                    </p:set>
                                    <p:animEffect transition="in" filter="fade">
                                      <p:cBhvr>
                                        <p:cTn id="18" dur="500"/>
                                        <p:tgtEl>
                                          <p:spTgt spid="15667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56675">
                                            <p:txEl>
                                              <p:pRg st="4" end="4"/>
                                            </p:txEl>
                                          </p:spTgt>
                                        </p:tgtEl>
                                        <p:attrNameLst>
                                          <p:attrName>style.visibility</p:attrName>
                                        </p:attrNameLst>
                                      </p:cBhvr>
                                      <p:to>
                                        <p:strVal val="visible"/>
                                      </p:to>
                                    </p:set>
                                    <p:animEffect transition="in" filter="fade">
                                      <p:cBhvr>
                                        <p:cTn id="21" dur="500"/>
                                        <p:tgtEl>
                                          <p:spTgt spid="15667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6675">
                                            <p:txEl>
                                              <p:pRg st="5" end="5"/>
                                            </p:txEl>
                                          </p:spTgt>
                                        </p:tgtEl>
                                        <p:attrNameLst>
                                          <p:attrName>style.visibility</p:attrName>
                                        </p:attrNameLst>
                                      </p:cBhvr>
                                      <p:to>
                                        <p:strVal val="visible"/>
                                      </p:to>
                                    </p:set>
                                    <p:animEffect transition="in" filter="fade">
                                      <p:cBhvr>
                                        <p:cTn id="24" dur="500"/>
                                        <p:tgtEl>
                                          <p:spTgt spid="156675">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56675">
                                            <p:txEl>
                                              <p:pRg st="6" end="6"/>
                                            </p:txEl>
                                          </p:spTgt>
                                        </p:tgtEl>
                                        <p:attrNameLst>
                                          <p:attrName>style.visibility</p:attrName>
                                        </p:attrNameLst>
                                      </p:cBhvr>
                                      <p:to>
                                        <p:strVal val="visible"/>
                                      </p:to>
                                    </p:set>
                                    <p:animEffect transition="in" filter="fade">
                                      <p:cBhvr>
                                        <p:cTn id="29" dur="500"/>
                                        <p:tgtEl>
                                          <p:spTgt spid="15667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6675">
                                            <p:txEl>
                                              <p:pRg st="7" end="7"/>
                                            </p:txEl>
                                          </p:spTgt>
                                        </p:tgtEl>
                                        <p:attrNameLst>
                                          <p:attrName>style.visibility</p:attrName>
                                        </p:attrNameLst>
                                      </p:cBhvr>
                                      <p:to>
                                        <p:strVal val="visible"/>
                                      </p:to>
                                    </p:set>
                                    <p:animEffect transition="in" filter="fade">
                                      <p:cBhvr>
                                        <p:cTn id="34" dur="500"/>
                                        <p:tgtEl>
                                          <p:spTgt spid="15667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6675">
                                            <p:txEl>
                                              <p:pRg st="8" end="8"/>
                                            </p:txEl>
                                          </p:spTgt>
                                        </p:tgtEl>
                                        <p:attrNameLst>
                                          <p:attrName>style.visibility</p:attrName>
                                        </p:attrNameLst>
                                      </p:cBhvr>
                                      <p:to>
                                        <p:strVal val="visible"/>
                                      </p:to>
                                    </p:set>
                                    <p:animEffect transition="in" filter="fade">
                                      <p:cBhvr>
                                        <p:cTn id="39" dur="500"/>
                                        <p:tgtEl>
                                          <p:spTgt spid="156675">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6675">
                                            <p:txEl>
                                              <p:pRg st="9" end="9"/>
                                            </p:txEl>
                                          </p:spTgt>
                                        </p:tgtEl>
                                        <p:attrNameLst>
                                          <p:attrName>style.visibility</p:attrName>
                                        </p:attrNameLst>
                                      </p:cBhvr>
                                      <p:to>
                                        <p:strVal val="visible"/>
                                      </p:to>
                                    </p:set>
                                    <p:animEffect transition="in" filter="fade">
                                      <p:cBhvr>
                                        <p:cTn id="44" dur="500"/>
                                        <p:tgtEl>
                                          <p:spTgt spid="1566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use style">
  <a:themeElements>
    <a:clrScheme name="Colors Fost Plus">
      <a:dk1>
        <a:srgbClr val="000000"/>
      </a:dk1>
      <a:lt1>
        <a:srgbClr val="FFFFFF"/>
      </a:lt1>
      <a:dk2>
        <a:srgbClr val="578C37"/>
      </a:dk2>
      <a:lt2>
        <a:srgbClr val="FFFFFF"/>
      </a:lt2>
      <a:accent1>
        <a:srgbClr val="C9D887"/>
      </a:accent1>
      <a:accent2>
        <a:srgbClr val="8BB85F"/>
      </a:accent2>
      <a:accent3>
        <a:srgbClr val="4F72B8"/>
      </a:accent3>
      <a:accent4>
        <a:srgbClr val="EBBD6E"/>
      </a:accent4>
      <a:accent5>
        <a:srgbClr val="62AF9F"/>
      </a:accent5>
      <a:accent6>
        <a:srgbClr val="CE5D51"/>
      </a:accent6>
      <a:hlink>
        <a:srgbClr val="000000"/>
      </a:hlink>
      <a:folHlink>
        <a:srgbClr val="000000"/>
      </a:folHlink>
    </a:clrScheme>
    <a:fontScheme name="Fonts Fost Plus PP">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EN) Fost Plus - kopie.potx" id="{3F698893-8832-4DBC-AC93-26B060A98619}" vid="{D0BA762F-F14C-49AE-B872-6F59102812EE}"/>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Fostplus">
      <a:dk1>
        <a:sysClr val="windowText" lastClr="000000"/>
      </a:dk1>
      <a:lt1>
        <a:srgbClr val="FEFCFD"/>
      </a:lt1>
      <a:dk2>
        <a:srgbClr val="6F8695"/>
      </a:dk2>
      <a:lt2>
        <a:srgbClr val="E7E6E6"/>
      </a:lt2>
      <a:accent1>
        <a:srgbClr val="437C90"/>
      </a:accent1>
      <a:accent2>
        <a:srgbClr val="27E0BC"/>
      </a:accent2>
      <a:accent3>
        <a:srgbClr val="1F1C3F"/>
      </a:accent3>
      <a:accent4>
        <a:srgbClr val="85877C"/>
      </a:accent4>
      <a:accent5>
        <a:srgbClr val="FE4A49"/>
      </a:accent5>
      <a:accent6>
        <a:srgbClr val="70AD47"/>
      </a:accent6>
      <a:hlink>
        <a:srgbClr val="0563C1"/>
      </a:hlink>
      <a:folHlink>
        <a:srgbClr val="954F72"/>
      </a:folHlink>
    </a:clrScheme>
    <a:fontScheme name="Fostplus">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Notes colors">
      <a:dk1>
        <a:srgbClr val="000000"/>
      </a:dk1>
      <a:lt1>
        <a:srgbClr val="FFFFFF"/>
      </a:lt1>
      <a:dk2>
        <a:srgbClr val="578C37"/>
      </a:dk2>
      <a:lt2>
        <a:srgbClr val="FFFFFF"/>
      </a:lt2>
      <a:accent1>
        <a:srgbClr val="C9D887"/>
      </a:accent1>
      <a:accent2>
        <a:srgbClr val="8BB85F"/>
      </a:accent2>
      <a:accent3>
        <a:srgbClr val="4F72B8"/>
      </a:accent3>
      <a:accent4>
        <a:srgbClr val="EBBD6E"/>
      </a:accent4>
      <a:accent5>
        <a:srgbClr val="62AF9F"/>
      </a:accent5>
      <a:accent6>
        <a:srgbClr val="CE5D51"/>
      </a:accent6>
      <a:hlink>
        <a:srgbClr val="000000"/>
      </a:hlink>
      <a:folHlink>
        <a:srgbClr val="000000"/>
      </a:folHlink>
    </a:clrScheme>
    <a:fontScheme name="Notes fonts">
      <a:majorFont>
        <a:latin typeface="Calibri"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Handout colors">
      <a:dk1>
        <a:srgbClr val="000000"/>
      </a:dk1>
      <a:lt1>
        <a:srgbClr val="FFFFFF"/>
      </a:lt1>
      <a:dk2>
        <a:srgbClr val="578C37"/>
      </a:dk2>
      <a:lt2>
        <a:srgbClr val="FFFFFF"/>
      </a:lt2>
      <a:accent1>
        <a:srgbClr val="C9D887"/>
      </a:accent1>
      <a:accent2>
        <a:srgbClr val="8BB85F"/>
      </a:accent2>
      <a:accent3>
        <a:srgbClr val="4F72B8"/>
      </a:accent3>
      <a:accent4>
        <a:srgbClr val="EBBD6E"/>
      </a:accent4>
      <a:accent5>
        <a:srgbClr val="62AF9F"/>
      </a:accent5>
      <a:accent6>
        <a:srgbClr val="CE5D51"/>
      </a:accent6>
      <a:hlink>
        <a:srgbClr val="000000"/>
      </a:hlink>
      <a:folHlink>
        <a:srgbClr val="000000"/>
      </a:folHlink>
    </a:clrScheme>
    <a:fontScheme name="Handout fonts">
      <a:majorFont>
        <a:latin typeface="Calibri"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315075F62F62408EF26336467E37E0" ma:contentTypeVersion="16" ma:contentTypeDescription="Een nieuw document maken." ma:contentTypeScope="" ma:versionID="f0a3c5bc58e3ec54c7cfe2c94a8f3a45">
  <xsd:schema xmlns:xsd="http://www.w3.org/2001/XMLSchema" xmlns:xs="http://www.w3.org/2001/XMLSchema" xmlns:p="http://schemas.microsoft.com/office/2006/metadata/properties" xmlns:ns2="8ef152f4-8e37-4795-8e97-b543f514b8a6" xmlns:ns3="4ce7458b-253a-4d95-89de-ac9589e32dd7" targetNamespace="http://schemas.microsoft.com/office/2006/metadata/properties" ma:root="true" ma:fieldsID="9f9e9885ba263de869baf139db30bcaf" ns2:_="" ns3:_="">
    <xsd:import namespace="8ef152f4-8e37-4795-8e97-b543f514b8a6"/>
    <xsd:import namespace="4ce7458b-253a-4d95-89de-ac9589e32d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152f4-8e37-4795-8e97-b543f514b8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9e403bb6-39ca-450c-8b50-8ef7b8b906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ce7458b-253a-4d95-89de-ac9589e32dd7"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eb043c28-d4cc-413a-a8db-54c004c68a2a}" ma:internalName="TaxCatchAll" ma:showField="CatchAllData" ma:web="4ce7458b-253a-4d95-89de-ac9589e32d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juid xmlns="http://www.joulesunlimited.com/juid"/>
</file>

<file path=customXml/item11.xml><?xml version="1.0" encoding="utf-8"?>
<juid xmlns="http://www.joulesunlimited.com/juid"/>
</file>

<file path=customXml/item2.xml><?xml version="1.0" encoding="utf-8"?>
<juid xmlns="http://www.joulesunlimited.com/juid"/>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f152f4-8e37-4795-8e97-b543f514b8a6">
      <Terms xmlns="http://schemas.microsoft.com/office/infopath/2007/PartnerControls"/>
    </lcf76f155ced4ddcb4097134ff3c332f>
    <TaxCatchAll xmlns="4ce7458b-253a-4d95-89de-ac9589e32dd7" xsi:nil="true"/>
    <SharedWithUsers xmlns="4ce7458b-253a-4d95-89de-ac9589e32dd7">
      <UserInfo>
        <DisplayName>Arn Malef</DisplayName>
        <AccountId>58</AccountId>
        <AccountType/>
      </UserInfo>
      <UserInfo>
        <DisplayName>Jean-Sébastien de Halleux</DisplayName>
        <AccountId>163</AccountId>
        <AccountType/>
      </UserInfo>
      <UserInfo>
        <DisplayName>Caroline Feyder</DisplayName>
        <AccountId>401</AccountId>
        <AccountType/>
      </UserInfo>
      <UserInfo>
        <DisplayName>Bert Evens - Groep Arthur</DisplayName>
        <AccountId>131</AccountId>
        <AccountType/>
      </UserInfo>
      <UserInfo>
        <DisplayName>Freek Bracke</DisplayName>
        <AccountId>264</AccountId>
        <AccountType/>
      </UserInfo>
      <UserInfo>
        <DisplayName>Valerie Bruyninckx</DisplayName>
        <AccountId>12</AccountId>
        <AccountType/>
      </UserInfo>
    </SharedWithUser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juid xmlns="http://www.joulesunlimited.com/juid"/>
</file>

<file path=customXml/item6.xml><?xml version="1.0" encoding="utf-8"?>
<juid xmlns="http://www.joulesunlimited.com/juid"/>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16434557-63FB-4138-A5F0-5F604781DE33}">
  <ds:schemaRefs>
    <ds:schemaRef ds:uri="4ce7458b-253a-4d95-89de-ac9589e32dd7"/>
    <ds:schemaRef ds:uri="8ef152f4-8e37-4795-8e97-b543f514b8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0.xml><?xml version="1.0" encoding="utf-8"?>
<ds:datastoreItem xmlns:ds="http://schemas.openxmlformats.org/officeDocument/2006/customXml" ds:itemID="{8E681D3C-CC82-4528-AC2D-1353F40F6FD3}">
  <ds:schemaRefs>
    <ds:schemaRef ds:uri="http://www.joulesunlimited.com/juid"/>
  </ds:schemaRefs>
</ds:datastoreItem>
</file>

<file path=customXml/itemProps11.xml><?xml version="1.0" encoding="utf-8"?>
<ds:datastoreItem xmlns:ds="http://schemas.openxmlformats.org/officeDocument/2006/customXml" ds:itemID="{B66A4F2D-DF1E-4A6F-A35B-C8F76BEB3B9D}">
  <ds:schemaRefs>
    <ds:schemaRef ds:uri="http://www.joulesunlimited.com/juid"/>
  </ds:schemaRefs>
</ds:datastoreItem>
</file>

<file path=customXml/itemProps2.xml><?xml version="1.0" encoding="utf-8"?>
<ds:datastoreItem xmlns:ds="http://schemas.openxmlformats.org/officeDocument/2006/customXml" ds:itemID="{523995CE-EDFD-4040-AFE5-3932FDA02139}">
  <ds:schemaRefs>
    <ds:schemaRef ds:uri="http://www.joulesunlimited.com/juid"/>
  </ds:schemaRefs>
</ds:datastoreItem>
</file>

<file path=customXml/itemProps3.xml><?xml version="1.0" encoding="utf-8"?>
<ds:datastoreItem xmlns:ds="http://schemas.openxmlformats.org/officeDocument/2006/customXml" ds:itemID="{3387A9EA-7505-429B-8D68-C91A60FC5F55}">
  <ds:schemaRefs>
    <ds:schemaRef ds:uri="4ce7458b-253a-4d95-89de-ac9589e32dd7"/>
    <ds:schemaRef ds:uri="8ef152f4-8e37-4795-8e97-b543f514b8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8F3FE7D4-3312-4EE5-898B-C90848BB012C}">
  <ds:schemaRefs>
    <ds:schemaRef ds:uri="http://schemas.microsoft.com/sharepoint/v3/contenttype/forms"/>
  </ds:schemaRefs>
</ds:datastoreItem>
</file>

<file path=customXml/itemProps5.xml><?xml version="1.0" encoding="utf-8"?>
<ds:datastoreItem xmlns:ds="http://schemas.openxmlformats.org/officeDocument/2006/customXml" ds:itemID="{1EF5C629-0627-40DD-A1D5-053D5916048D}">
  <ds:schemaRefs>
    <ds:schemaRef ds:uri="http://www.joulesunlimited.com/juid"/>
  </ds:schemaRefs>
</ds:datastoreItem>
</file>

<file path=customXml/itemProps6.xml><?xml version="1.0" encoding="utf-8"?>
<ds:datastoreItem xmlns:ds="http://schemas.openxmlformats.org/officeDocument/2006/customXml" ds:itemID="{487904F0-2B57-4F28-8215-AA00D0093F16}">
  <ds:schemaRefs>
    <ds:schemaRef ds:uri="http://www.joulesunlimited.com/juid"/>
  </ds:schemaRefs>
</ds:datastoreItem>
</file>

<file path=customXml/itemProps7.xml><?xml version="1.0" encoding="utf-8"?>
<ds:datastoreItem xmlns:ds="http://schemas.openxmlformats.org/officeDocument/2006/customXml" ds:itemID="{252FE4C7-D13E-4C9F-9476-C9F89CE1DA5C}">
  <ds:schemaRefs>
    <ds:schemaRef ds:uri="http://www.joulesunlimited.com/juid"/>
  </ds:schemaRefs>
</ds:datastoreItem>
</file>

<file path=customXml/itemProps8.xml><?xml version="1.0" encoding="utf-8"?>
<ds:datastoreItem xmlns:ds="http://schemas.openxmlformats.org/officeDocument/2006/customXml" ds:itemID="{92A42DFD-2D3A-4F3C-88A3-941729A054A1}">
  <ds:schemaRefs>
    <ds:schemaRef ds:uri="http://www.joulesunlimited.com/juid"/>
  </ds:schemaRefs>
</ds:datastoreItem>
</file>

<file path=customXml/itemProps9.xml><?xml version="1.0" encoding="utf-8"?>
<ds:datastoreItem xmlns:ds="http://schemas.openxmlformats.org/officeDocument/2006/customXml" ds:itemID="{DA89D1E7-1BB6-4EA8-9ADA-475AD44516ED}">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Presentation (EN) Fost Plus</Template>
  <TotalTime>2</TotalTime>
  <Words>2175</Words>
  <Application>Microsoft Office PowerPoint</Application>
  <PresentationFormat>Grand écran</PresentationFormat>
  <Paragraphs>302</Paragraphs>
  <Slides>32</Slides>
  <Notes>10</Notes>
  <HiddenSlides>1</HiddenSlides>
  <MMClips>1</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32</vt:i4>
      </vt:variant>
    </vt:vector>
  </HeadingPairs>
  <TitlesOfParts>
    <vt:vector size="42" baseType="lpstr">
      <vt:lpstr>Arial</vt:lpstr>
      <vt:lpstr>Bierstadt</vt:lpstr>
      <vt:lpstr>Calibri</vt:lpstr>
      <vt:lpstr>Calibri Light</vt:lpstr>
      <vt:lpstr>Tahoma</vt:lpstr>
      <vt:lpstr>Times New Roman</vt:lpstr>
      <vt:lpstr>Verdana</vt:lpstr>
      <vt:lpstr>House style</vt:lpstr>
      <vt:lpstr>Conception personnalisée</vt:lpstr>
      <vt:lpstr>Office Theme</vt:lpstr>
      <vt:lpstr>Présentation PowerPoint</vt:lpstr>
      <vt:lpstr>Présentation PowerPoint</vt:lpstr>
      <vt:lpstr>Présentation PowerPoint</vt:lpstr>
      <vt:lpstr>Les comportements pro-environnementaux</vt:lpstr>
      <vt:lpstr>Objectifs de comportement environnemental pour les ménages</vt:lpstr>
      <vt:lpstr> Stratégies visant à changer les styles de vie </vt:lpstr>
      <vt:lpstr>La stratégie d’éducation et de sensibilisation</vt:lpstr>
      <vt:lpstr>La stratégie environnementale</vt:lpstr>
      <vt:lpstr>Mesures économiques et législatives</vt:lpstr>
      <vt:lpstr>Une mesure spécifique: le “nudge”  </vt:lpstr>
      <vt:lpstr>Exemples de nudging </vt:lpstr>
      <vt:lpstr>Nudging versus mesures législatives  </vt:lpstr>
      <vt:lpstr>Cadre théorique: Théorie du Double Système  (Tversky &amp; Kahnemann)</vt:lpstr>
      <vt:lpstr>Application de la Théorie  sur la typologie de nudges</vt:lpstr>
      <vt:lpstr>Typologie de “nudges”  </vt:lpstr>
      <vt:lpstr>L’evidence sur les différents types de nudges  </vt:lpstr>
      <vt:lpstr>Exemple: Promouvoir les « légumes prébiotiques »</vt:lpstr>
      <vt:lpstr>Effets sur le choix</vt:lpstr>
      <vt:lpstr>Exemple: Nudging comme méthode pour  encourager la protection contre le COVID-19 </vt:lpstr>
      <vt:lpstr>Conclusion: l’efficacité du nudging </vt:lpstr>
      <vt:lpstr>Conception d'une intervention de nudging </vt:lpstr>
      <vt:lpstr>Considérations éthiques:  le “nudging” =  manipulation?  </vt:lpstr>
      <vt:lpstr>L’importance de la transparence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Caroline Feyder</dc:creator>
  <cp:keywords/>
  <dc:description>Sjabloonversie 1.1 - 02.02.2022_x000d_
Templates and macro's:_x000d_
www.JoulesUnlimited.com_x000d_
Design: www.Volta.be</dc:description>
  <cp:lastModifiedBy>Caroline Feyder</cp:lastModifiedBy>
  <cp:revision>4</cp:revision>
  <dcterms:created xsi:type="dcterms:W3CDTF">2022-12-12T10:59:59Z</dcterms:created>
  <dcterms:modified xsi:type="dcterms:W3CDTF">2023-01-10T09:36:34Z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ofing">
    <vt:lpwstr>2067</vt:lpwstr>
  </property>
  <property fmtid="{D5CDD505-2E9C-101B-9397-08002B2CF9AE}" pid="3" name="MediaServiceImageTags">
    <vt:lpwstr/>
  </property>
  <property fmtid="{D5CDD505-2E9C-101B-9397-08002B2CF9AE}" pid="4" name="ContentTypeId">
    <vt:lpwstr>0x010100C8315075F62F62408EF26336467E37E0</vt:lpwstr>
  </property>
</Properties>
</file>